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6858000" cy="9144000"/>
  <p:embeddedFontLst>
    <p:embeddedFont>
      <p:font typeface="Alice"/>
      <p:regular r:id="rId22"/>
    </p:embeddedFont>
    <p:embeddedFont>
      <p:font typeface="Fira Sans"/>
      <p:regular r:id="rId23"/>
      <p:bold r:id="rId24"/>
      <p:italic r:id="rId25"/>
      <p:boldItalic r:id="rId26"/>
    </p:embeddedFont>
    <p:embeddedFont>
      <p:font typeface="Cinzel Decorative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4E55945-746A-422E-A44F-304D14430DD5}">
  <a:tblStyle styleId="{F4E55945-746A-422E-A44F-304D14430DD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Alice-regular.fntdata"/><Relationship Id="rId21" Type="http://schemas.openxmlformats.org/officeDocument/2006/relationships/slide" Target="slides/slide14.xml"/><Relationship Id="rId24" Type="http://schemas.openxmlformats.org/officeDocument/2006/relationships/font" Target="fonts/FiraSans-bold.fntdata"/><Relationship Id="rId23" Type="http://schemas.openxmlformats.org/officeDocument/2006/relationships/font" Target="fonts/Fira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FiraSans-boldItalic.fntdata"/><Relationship Id="rId25" Type="http://schemas.openxmlformats.org/officeDocument/2006/relationships/font" Target="fonts/FiraSans-italic.fntdata"/><Relationship Id="rId28" Type="http://schemas.openxmlformats.org/officeDocument/2006/relationships/font" Target="fonts/CinzelDecorative-bold.fntdata"/><Relationship Id="rId27" Type="http://schemas.openxmlformats.org/officeDocument/2006/relationships/font" Target="fonts/CinzelDecorative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a99374b56f_1_2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2a99374b56f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99374b56f_1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2a99374b56f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99374b56f_1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2a99374b56f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a99374b563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2a99374b56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a99374b563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2a99374b56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a99374b56f_1_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2a99374b56f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99374b56f_1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2a99374b56f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99374b56f_1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2a99374b56f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99374b56f_1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2a99374b56f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99374b56f_1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2a99374b56f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a99374b56f_1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a99374b56f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a99374b56f_1_1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2a99374b56f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99374b563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2a99374b56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-25" y="13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1238150" y="1437200"/>
            <a:ext cx="45948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238150" y="3212800"/>
            <a:ext cx="4594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8" name="Google Shape;58;p14"/>
          <p:cNvGrpSpPr/>
          <p:nvPr/>
        </p:nvGrpSpPr>
        <p:grpSpPr>
          <a:xfrm>
            <a:off x="1748180" y="-530537"/>
            <a:ext cx="3482741" cy="6193127"/>
            <a:chOff x="1748180" y="-530537"/>
            <a:chExt cx="3482741" cy="6193127"/>
          </a:xfrm>
        </p:grpSpPr>
        <p:sp>
          <p:nvSpPr>
            <p:cNvPr id="59" name="Google Shape;59;p14"/>
            <p:cNvSpPr/>
            <p:nvPr/>
          </p:nvSpPr>
          <p:spPr>
            <a:xfrm>
              <a:off x="1748180" y="-530537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4"/>
            <p:cNvSpPr/>
            <p:nvPr/>
          </p:nvSpPr>
          <p:spPr>
            <a:xfrm rot="7450466">
              <a:off x="4069463" y="4535812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" name="Google Shape;64;p15"/>
          <p:cNvSpPr txBox="1"/>
          <p:nvPr>
            <p:ph type="title"/>
          </p:nvPr>
        </p:nvSpPr>
        <p:spPr>
          <a:xfrm>
            <a:off x="2135550" y="2735150"/>
            <a:ext cx="48729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2135550" y="3804325"/>
            <a:ext cx="4872900" cy="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6" name="Google Shape;66;p15"/>
          <p:cNvGrpSpPr/>
          <p:nvPr/>
        </p:nvGrpSpPr>
        <p:grpSpPr>
          <a:xfrm>
            <a:off x="199031" y="-665934"/>
            <a:ext cx="9260405" cy="2163082"/>
            <a:chOff x="199031" y="-665934"/>
            <a:chExt cx="9260405" cy="2163082"/>
          </a:xfrm>
        </p:grpSpPr>
        <p:sp>
          <p:nvSpPr>
            <p:cNvPr id="67" name="Google Shape;67;p15"/>
            <p:cNvSpPr/>
            <p:nvPr/>
          </p:nvSpPr>
          <p:spPr>
            <a:xfrm>
              <a:off x="8523917" y="436088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 rot="7450466">
              <a:off x="355463" y="-449737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-25" y="13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921125" y="2097088"/>
            <a:ext cx="43011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" name="Google Shape;73;p16"/>
          <p:cNvSpPr txBox="1"/>
          <p:nvPr>
            <p:ph idx="2" type="title"/>
          </p:nvPr>
        </p:nvSpPr>
        <p:spPr>
          <a:xfrm>
            <a:off x="3921125" y="1044108"/>
            <a:ext cx="14679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/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3921125" y="3617600"/>
            <a:ext cx="43011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75" name="Google Shape;75;p16"/>
          <p:cNvGrpSpPr/>
          <p:nvPr/>
        </p:nvGrpSpPr>
        <p:grpSpPr>
          <a:xfrm>
            <a:off x="3492700" y="-535373"/>
            <a:ext cx="4426121" cy="6172338"/>
            <a:chOff x="3492700" y="-535373"/>
            <a:chExt cx="4426121" cy="6172338"/>
          </a:xfrm>
        </p:grpSpPr>
        <p:sp>
          <p:nvSpPr>
            <p:cNvPr id="76" name="Google Shape;76;p16"/>
            <p:cNvSpPr/>
            <p:nvPr/>
          </p:nvSpPr>
          <p:spPr>
            <a:xfrm rot="7450466">
              <a:off x="6757363" y="4510187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3492700" y="-535373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1" name="Google Shape;81;p17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5009304" y="1616450"/>
            <a:ext cx="3120300" cy="27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3" name="Google Shape;83;p17"/>
          <p:cNvSpPr txBox="1"/>
          <p:nvPr>
            <p:ph idx="2" type="subTitle"/>
          </p:nvPr>
        </p:nvSpPr>
        <p:spPr>
          <a:xfrm>
            <a:off x="1014350" y="1616450"/>
            <a:ext cx="3120300" cy="27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84" name="Google Shape;84;p17"/>
          <p:cNvGrpSpPr/>
          <p:nvPr/>
        </p:nvGrpSpPr>
        <p:grpSpPr>
          <a:xfrm>
            <a:off x="-466600" y="-530537"/>
            <a:ext cx="9365086" cy="3630900"/>
            <a:chOff x="-466600" y="-530537"/>
            <a:chExt cx="9365086" cy="3630900"/>
          </a:xfrm>
        </p:grpSpPr>
        <p:sp>
          <p:nvSpPr>
            <p:cNvPr id="85" name="Google Shape;85;p17"/>
            <p:cNvSpPr/>
            <p:nvPr/>
          </p:nvSpPr>
          <p:spPr>
            <a:xfrm>
              <a:off x="7962967" y="-530537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-466600" y="2043152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25" y="12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4193800" y="1040950"/>
            <a:ext cx="3697200" cy="11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subTitle"/>
          </p:nvPr>
        </p:nvSpPr>
        <p:spPr>
          <a:xfrm>
            <a:off x="4193800" y="2155537"/>
            <a:ext cx="36972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2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300"/>
              <a:buFont typeface="Nunito Light"/>
              <a:buChar char="■"/>
              <a:defRPr sz="12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300"/>
              <a:buFont typeface="Nunito Light"/>
              <a:buChar char="●"/>
              <a:defRPr sz="12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 sz="12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●"/>
              <a:defRPr sz="12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○"/>
              <a:defRPr sz="12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-25" y="13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5" name="Google Shape;95;p19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" type="subTitle"/>
          </p:nvPr>
        </p:nvSpPr>
        <p:spPr>
          <a:xfrm>
            <a:off x="937625" y="2599724"/>
            <a:ext cx="21753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7" name="Google Shape;97;p19"/>
          <p:cNvSpPr txBox="1"/>
          <p:nvPr>
            <p:ph idx="2" type="subTitle"/>
          </p:nvPr>
        </p:nvSpPr>
        <p:spPr>
          <a:xfrm>
            <a:off x="3484350" y="3127424"/>
            <a:ext cx="21753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8" name="Google Shape;98;p19"/>
          <p:cNvSpPr txBox="1"/>
          <p:nvPr>
            <p:ph idx="3" type="subTitle"/>
          </p:nvPr>
        </p:nvSpPr>
        <p:spPr>
          <a:xfrm>
            <a:off x="6031075" y="2599724"/>
            <a:ext cx="21753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9" name="Google Shape;99;p19"/>
          <p:cNvSpPr txBox="1"/>
          <p:nvPr>
            <p:ph idx="4" type="subTitle"/>
          </p:nvPr>
        </p:nvSpPr>
        <p:spPr>
          <a:xfrm>
            <a:off x="937625" y="2145150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idx="5" type="subTitle"/>
          </p:nvPr>
        </p:nvSpPr>
        <p:spPr>
          <a:xfrm>
            <a:off x="3484350" y="2672850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6" type="subTitle"/>
          </p:nvPr>
        </p:nvSpPr>
        <p:spPr>
          <a:xfrm>
            <a:off x="6031075" y="2145150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grpSp>
        <p:nvGrpSpPr>
          <p:cNvPr id="102" name="Google Shape;102;p19"/>
          <p:cNvGrpSpPr/>
          <p:nvPr/>
        </p:nvGrpSpPr>
        <p:grpSpPr>
          <a:xfrm>
            <a:off x="-657686" y="539488"/>
            <a:ext cx="10106660" cy="5097235"/>
            <a:chOff x="-657686" y="539488"/>
            <a:chExt cx="10106660" cy="5097235"/>
          </a:xfrm>
        </p:grpSpPr>
        <p:grpSp>
          <p:nvGrpSpPr>
            <p:cNvPr id="103" name="Google Shape;103;p19"/>
            <p:cNvGrpSpPr/>
            <p:nvPr/>
          </p:nvGrpSpPr>
          <p:grpSpPr>
            <a:xfrm>
              <a:off x="-657686" y="539488"/>
              <a:ext cx="10106660" cy="2693390"/>
              <a:chOff x="-657686" y="1889613"/>
              <a:chExt cx="10106660" cy="2693390"/>
            </a:xfrm>
          </p:grpSpPr>
          <p:sp>
            <p:nvSpPr>
              <p:cNvPr id="104" name="Google Shape;104;p19"/>
              <p:cNvSpPr/>
              <p:nvPr/>
            </p:nvSpPr>
            <p:spPr>
              <a:xfrm>
                <a:off x="8513455" y="1889613"/>
                <a:ext cx="935519" cy="1061060"/>
              </a:xfrm>
              <a:custGeom>
                <a:rect b="b" l="l" r="r" t="t"/>
                <a:pathLst>
                  <a:path extrusionOk="0" h="1274546" w="1123747">
                    <a:moveTo>
                      <a:pt x="550556" y="909269"/>
                    </a:moveTo>
                    <a:cubicBezTo>
                      <a:pt x="539112" y="921421"/>
                      <a:pt x="527699" y="933604"/>
                      <a:pt x="515146" y="946956"/>
                    </a:cubicBezTo>
                    <a:cubicBezTo>
                      <a:pt x="508563" y="940310"/>
                      <a:pt x="503271" y="934927"/>
                      <a:pt x="495211" y="926805"/>
                    </a:cubicBezTo>
                    <a:cubicBezTo>
                      <a:pt x="512347" y="910838"/>
                      <a:pt x="529114" y="896471"/>
                      <a:pt x="544219" y="880535"/>
                    </a:cubicBezTo>
                    <a:cubicBezTo>
                      <a:pt x="549480" y="874997"/>
                      <a:pt x="552802" y="865799"/>
                      <a:pt x="553356" y="858015"/>
                    </a:cubicBezTo>
                    <a:cubicBezTo>
                      <a:pt x="554587" y="840172"/>
                      <a:pt x="554340" y="822082"/>
                      <a:pt x="553018" y="804239"/>
                    </a:cubicBezTo>
                    <a:cubicBezTo>
                      <a:pt x="552587" y="798424"/>
                      <a:pt x="548403" y="790671"/>
                      <a:pt x="543573" y="787780"/>
                    </a:cubicBezTo>
                    <a:cubicBezTo>
                      <a:pt x="511055" y="768306"/>
                      <a:pt x="478075" y="749662"/>
                      <a:pt x="444819" y="731480"/>
                    </a:cubicBezTo>
                    <a:cubicBezTo>
                      <a:pt x="440573" y="729173"/>
                      <a:pt x="433959" y="731204"/>
                      <a:pt x="428452" y="731265"/>
                    </a:cubicBezTo>
                    <a:cubicBezTo>
                      <a:pt x="428021" y="731265"/>
                      <a:pt x="427591" y="731788"/>
                      <a:pt x="427160" y="732034"/>
                    </a:cubicBezTo>
                    <a:cubicBezTo>
                      <a:pt x="407840" y="743602"/>
                      <a:pt x="383567" y="751293"/>
                      <a:pt x="370676" y="767844"/>
                    </a:cubicBezTo>
                    <a:cubicBezTo>
                      <a:pt x="358186" y="783842"/>
                      <a:pt x="357386" y="809007"/>
                      <a:pt x="351479" y="830142"/>
                    </a:cubicBezTo>
                    <a:cubicBezTo>
                      <a:pt x="350372" y="834050"/>
                      <a:pt x="349326" y="837957"/>
                      <a:pt x="347757" y="843586"/>
                    </a:cubicBezTo>
                    <a:cubicBezTo>
                      <a:pt x="340127" y="841525"/>
                      <a:pt x="333020" y="839618"/>
                      <a:pt x="324560" y="837341"/>
                    </a:cubicBezTo>
                    <a:cubicBezTo>
                      <a:pt x="328682" y="820421"/>
                      <a:pt x="332620" y="804300"/>
                      <a:pt x="337389" y="784795"/>
                    </a:cubicBezTo>
                    <a:cubicBezTo>
                      <a:pt x="320653" y="794486"/>
                      <a:pt x="306440" y="802116"/>
                      <a:pt x="293026" y="810945"/>
                    </a:cubicBezTo>
                    <a:cubicBezTo>
                      <a:pt x="289427" y="813314"/>
                      <a:pt x="287427" y="819129"/>
                      <a:pt x="286166" y="823774"/>
                    </a:cubicBezTo>
                    <a:cubicBezTo>
                      <a:pt x="274844" y="865768"/>
                      <a:pt x="263862" y="907854"/>
                      <a:pt x="252725" y="949909"/>
                    </a:cubicBezTo>
                    <a:cubicBezTo>
                      <a:pt x="251709" y="953785"/>
                      <a:pt x="250294" y="957569"/>
                      <a:pt x="248756" y="962430"/>
                    </a:cubicBezTo>
                    <a:cubicBezTo>
                      <a:pt x="241280" y="960584"/>
                      <a:pt x="234512" y="958923"/>
                      <a:pt x="225683" y="956739"/>
                    </a:cubicBezTo>
                    <a:cubicBezTo>
                      <a:pt x="236143" y="916037"/>
                      <a:pt x="246480" y="875828"/>
                      <a:pt x="257493" y="833065"/>
                    </a:cubicBezTo>
                    <a:cubicBezTo>
                      <a:pt x="251463" y="835680"/>
                      <a:pt x="248172" y="836726"/>
                      <a:pt x="245280" y="838418"/>
                    </a:cubicBezTo>
                    <a:cubicBezTo>
                      <a:pt x="201040" y="864230"/>
                      <a:pt x="156924" y="890256"/>
                      <a:pt x="112561" y="915822"/>
                    </a:cubicBezTo>
                    <a:cubicBezTo>
                      <a:pt x="105516" y="919883"/>
                      <a:pt x="103147" y="923913"/>
                      <a:pt x="103578" y="932588"/>
                    </a:cubicBezTo>
                    <a:cubicBezTo>
                      <a:pt x="104747" y="955939"/>
                      <a:pt x="88965" y="975751"/>
                      <a:pt x="66876" y="981412"/>
                    </a:cubicBezTo>
                    <a:cubicBezTo>
                      <a:pt x="45402" y="986888"/>
                      <a:pt x="22544" y="976982"/>
                      <a:pt x="11776" y="957508"/>
                    </a:cubicBezTo>
                    <a:cubicBezTo>
                      <a:pt x="1070" y="938188"/>
                      <a:pt x="4824" y="913268"/>
                      <a:pt x="20729" y="898163"/>
                    </a:cubicBezTo>
                    <a:cubicBezTo>
                      <a:pt x="37434" y="882288"/>
                      <a:pt x="62107" y="879396"/>
                      <a:pt x="81458" y="892933"/>
                    </a:cubicBezTo>
                    <a:cubicBezTo>
                      <a:pt x="89703" y="898686"/>
                      <a:pt x="94995" y="897917"/>
                      <a:pt x="102963" y="893179"/>
                    </a:cubicBezTo>
                    <a:cubicBezTo>
                      <a:pt x="149079" y="865675"/>
                      <a:pt x="195564" y="838726"/>
                      <a:pt x="245526" y="809469"/>
                    </a:cubicBezTo>
                    <a:cubicBezTo>
                      <a:pt x="201871" y="797932"/>
                      <a:pt x="161692" y="787318"/>
                      <a:pt x="119914" y="776274"/>
                    </a:cubicBezTo>
                    <a:cubicBezTo>
                      <a:pt x="121945" y="768429"/>
                      <a:pt x="123790" y="761353"/>
                      <a:pt x="126067" y="752646"/>
                    </a:cubicBezTo>
                    <a:cubicBezTo>
                      <a:pt x="158401" y="760953"/>
                      <a:pt x="189503" y="768952"/>
                      <a:pt x="220576" y="776981"/>
                    </a:cubicBezTo>
                    <a:cubicBezTo>
                      <a:pt x="227498" y="778766"/>
                      <a:pt x="235066" y="779381"/>
                      <a:pt x="241250" y="782642"/>
                    </a:cubicBezTo>
                    <a:cubicBezTo>
                      <a:pt x="273675" y="799686"/>
                      <a:pt x="297149" y="781165"/>
                      <a:pt x="323268" y="762614"/>
                    </a:cubicBezTo>
                    <a:cubicBezTo>
                      <a:pt x="305547" y="757723"/>
                      <a:pt x="289704" y="753323"/>
                      <a:pt x="272629" y="748616"/>
                    </a:cubicBezTo>
                    <a:cubicBezTo>
                      <a:pt x="274537" y="740802"/>
                      <a:pt x="276167" y="734034"/>
                      <a:pt x="278321" y="725174"/>
                    </a:cubicBezTo>
                    <a:cubicBezTo>
                      <a:pt x="299179" y="730527"/>
                      <a:pt x="319422" y="735234"/>
                      <a:pt x="339358" y="741048"/>
                    </a:cubicBezTo>
                    <a:cubicBezTo>
                      <a:pt x="350310" y="744248"/>
                      <a:pt x="359939" y="744832"/>
                      <a:pt x="369384" y="737203"/>
                    </a:cubicBezTo>
                    <a:cubicBezTo>
                      <a:pt x="374091" y="733388"/>
                      <a:pt x="379567" y="729881"/>
                      <a:pt x="385258" y="727943"/>
                    </a:cubicBezTo>
                    <a:cubicBezTo>
                      <a:pt x="415685" y="717575"/>
                      <a:pt x="424637" y="696993"/>
                      <a:pt x="420884" y="665675"/>
                    </a:cubicBezTo>
                    <a:cubicBezTo>
                      <a:pt x="417561" y="637833"/>
                      <a:pt x="419407" y="609345"/>
                      <a:pt x="419653" y="581165"/>
                    </a:cubicBezTo>
                    <a:cubicBezTo>
                      <a:pt x="419715" y="572458"/>
                      <a:pt x="416331" y="568213"/>
                      <a:pt x="409439" y="562921"/>
                    </a:cubicBezTo>
                    <a:cubicBezTo>
                      <a:pt x="374276" y="535910"/>
                      <a:pt x="337389" y="527450"/>
                      <a:pt x="296164" y="548001"/>
                    </a:cubicBezTo>
                    <a:cubicBezTo>
                      <a:pt x="291273" y="550431"/>
                      <a:pt x="285335" y="550831"/>
                      <a:pt x="278136" y="552615"/>
                    </a:cubicBezTo>
                    <a:cubicBezTo>
                      <a:pt x="275706" y="545416"/>
                      <a:pt x="273368" y="538463"/>
                      <a:pt x="270507" y="529911"/>
                    </a:cubicBezTo>
                    <a:cubicBezTo>
                      <a:pt x="287335" y="524989"/>
                      <a:pt x="303240" y="520343"/>
                      <a:pt x="323391" y="514467"/>
                    </a:cubicBezTo>
                    <a:cubicBezTo>
                      <a:pt x="305517" y="504376"/>
                      <a:pt x="290996" y="495608"/>
                      <a:pt x="275891" y="488071"/>
                    </a:cubicBezTo>
                    <a:cubicBezTo>
                      <a:pt x="272599" y="486410"/>
                      <a:pt x="267030" y="488656"/>
                      <a:pt x="262692" y="489825"/>
                    </a:cubicBezTo>
                    <a:cubicBezTo>
                      <a:pt x="217745" y="501977"/>
                      <a:pt x="172829" y="514252"/>
                      <a:pt x="127913" y="526496"/>
                    </a:cubicBezTo>
                    <a:cubicBezTo>
                      <a:pt x="127452" y="526619"/>
                      <a:pt x="126898" y="526373"/>
                      <a:pt x="124314" y="525973"/>
                    </a:cubicBezTo>
                    <a:cubicBezTo>
                      <a:pt x="122621" y="519728"/>
                      <a:pt x="120683" y="512621"/>
                      <a:pt x="118283" y="503792"/>
                    </a:cubicBezTo>
                    <a:cubicBezTo>
                      <a:pt x="159324" y="492409"/>
                      <a:pt x="199348" y="481303"/>
                      <a:pt x="243372" y="469089"/>
                    </a:cubicBezTo>
                    <a:cubicBezTo>
                      <a:pt x="189627" y="438479"/>
                      <a:pt x="139173" y="409775"/>
                      <a:pt x="90872" y="382272"/>
                    </a:cubicBezTo>
                    <a:cubicBezTo>
                      <a:pt x="77951" y="387963"/>
                      <a:pt x="67337" y="395193"/>
                      <a:pt x="55801" y="397223"/>
                    </a:cubicBezTo>
                    <a:cubicBezTo>
                      <a:pt x="28543" y="402023"/>
                      <a:pt x="3409" y="382456"/>
                      <a:pt x="394" y="356460"/>
                    </a:cubicBezTo>
                    <a:cubicBezTo>
                      <a:pt x="-2898" y="327942"/>
                      <a:pt x="14730" y="304684"/>
                      <a:pt x="42941" y="300438"/>
                    </a:cubicBezTo>
                    <a:cubicBezTo>
                      <a:pt x="68906" y="296531"/>
                      <a:pt x="94687" y="315236"/>
                      <a:pt x="97087" y="342862"/>
                    </a:cubicBezTo>
                    <a:cubicBezTo>
                      <a:pt x="98225" y="355814"/>
                      <a:pt x="103609" y="361352"/>
                      <a:pt x="113699" y="366982"/>
                    </a:cubicBezTo>
                    <a:cubicBezTo>
                      <a:pt x="160216" y="392855"/>
                      <a:pt x="206393" y="419405"/>
                      <a:pt x="255709" y="447400"/>
                    </a:cubicBezTo>
                    <a:cubicBezTo>
                      <a:pt x="243957" y="404176"/>
                      <a:pt x="232974" y="363721"/>
                      <a:pt x="221591" y="321973"/>
                    </a:cubicBezTo>
                    <a:cubicBezTo>
                      <a:pt x="229651" y="319943"/>
                      <a:pt x="236881" y="318158"/>
                      <a:pt x="245341" y="316036"/>
                    </a:cubicBezTo>
                    <a:cubicBezTo>
                      <a:pt x="255986" y="354399"/>
                      <a:pt x="269738" y="391255"/>
                      <a:pt x="275798" y="429311"/>
                    </a:cubicBezTo>
                    <a:cubicBezTo>
                      <a:pt x="281551" y="465490"/>
                      <a:pt x="305732" y="478196"/>
                      <a:pt x="335235" y="491178"/>
                    </a:cubicBezTo>
                    <a:cubicBezTo>
                      <a:pt x="330713" y="473766"/>
                      <a:pt x="326560" y="457706"/>
                      <a:pt x="322068" y="440324"/>
                    </a:cubicBezTo>
                    <a:cubicBezTo>
                      <a:pt x="329882" y="437986"/>
                      <a:pt x="336527" y="435987"/>
                      <a:pt x="345141" y="433433"/>
                    </a:cubicBezTo>
                    <a:cubicBezTo>
                      <a:pt x="351325" y="455338"/>
                      <a:pt x="357878" y="476104"/>
                      <a:pt x="362862" y="497270"/>
                    </a:cubicBezTo>
                    <a:cubicBezTo>
                      <a:pt x="365231" y="507268"/>
                      <a:pt x="370184" y="513206"/>
                      <a:pt x="379013" y="517728"/>
                    </a:cubicBezTo>
                    <a:cubicBezTo>
                      <a:pt x="396734" y="526834"/>
                      <a:pt x="414054" y="544278"/>
                      <a:pt x="431528" y="544247"/>
                    </a:cubicBezTo>
                    <a:cubicBezTo>
                      <a:pt x="448911" y="544247"/>
                      <a:pt x="466385" y="527173"/>
                      <a:pt x="483643" y="517297"/>
                    </a:cubicBezTo>
                    <a:cubicBezTo>
                      <a:pt x="503210" y="506099"/>
                      <a:pt x="522868" y="495055"/>
                      <a:pt x="541789" y="482841"/>
                    </a:cubicBezTo>
                    <a:cubicBezTo>
                      <a:pt x="546280" y="479949"/>
                      <a:pt x="548065" y="472781"/>
                      <a:pt x="551049" y="467551"/>
                    </a:cubicBezTo>
                    <a:cubicBezTo>
                      <a:pt x="551264" y="467151"/>
                      <a:pt x="551018" y="466536"/>
                      <a:pt x="551080" y="466044"/>
                    </a:cubicBezTo>
                    <a:cubicBezTo>
                      <a:pt x="558494" y="421927"/>
                      <a:pt x="545788" y="386087"/>
                      <a:pt x="507794" y="360583"/>
                    </a:cubicBezTo>
                    <a:cubicBezTo>
                      <a:pt x="502687" y="357168"/>
                      <a:pt x="497980" y="353168"/>
                      <a:pt x="491150" y="347969"/>
                    </a:cubicBezTo>
                    <a:cubicBezTo>
                      <a:pt x="499611" y="340524"/>
                      <a:pt x="505209" y="335571"/>
                      <a:pt x="513239" y="328495"/>
                    </a:cubicBezTo>
                    <a:cubicBezTo>
                      <a:pt x="524284" y="341109"/>
                      <a:pt x="535297" y="353691"/>
                      <a:pt x="546280" y="366243"/>
                    </a:cubicBezTo>
                    <a:cubicBezTo>
                      <a:pt x="547665" y="365474"/>
                      <a:pt x="549080" y="364736"/>
                      <a:pt x="550464" y="363967"/>
                    </a:cubicBezTo>
                    <a:cubicBezTo>
                      <a:pt x="550464" y="347908"/>
                      <a:pt x="551141" y="331787"/>
                      <a:pt x="550034" y="315789"/>
                    </a:cubicBezTo>
                    <a:cubicBezTo>
                      <a:pt x="549695" y="311052"/>
                      <a:pt x="544988" y="306037"/>
                      <a:pt x="541173" y="302253"/>
                    </a:cubicBezTo>
                    <a:cubicBezTo>
                      <a:pt x="508532" y="269643"/>
                      <a:pt x="475614" y="237278"/>
                      <a:pt x="442819" y="204822"/>
                    </a:cubicBezTo>
                    <a:cubicBezTo>
                      <a:pt x="442111" y="204114"/>
                      <a:pt x="441619" y="203160"/>
                      <a:pt x="439989" y="200884"/>
                    </a:cubicBezTo>
                    <a:cubicBezTo>
                      <a:pt x="445526" y="196146"/>
                      <a:pt x="451279" y="191224"/>
                      <a:pt x="460232" y="183563"/>
                    </a:cubicBezTo>
                    <a:cubicBezTo>
                      <a:pt x="488197" y="213343"/>
                      <a:pt x="516746" y="243800"/>
                      <a:pt x="545327" y="274257"/>
                    </a:cubicBezTo>
                    <a:cubicBezTo>
                      <a:pt x="546680" y="273396"/>
                      <a:pt x="548034" y="272534"/>
                      <a:pt x="549357" y="271673"/>
                    </a:cubicBezTo>
                    <a:cubicBezTo>
                      <a:pt x="549603" y="266843"/>
                      <a:pt x="550126" y="261982"/>
                      <a:pt x="550095" y="257152"/>
                    </a:cubicBezTo>
                    <a:cubicBezTo>
                      <a:pt x="549665" y="208452"/>
                      <a:pt x="549018" y="159752"/>
                      <a:pt x="548803" y="111020"/>
                    </a:cubicBezTo>
                    <a:cubicBezTo>
                      <a:pt x="548772" y="102437"/>
                      <a:pt x="547511" y="97792"/>
                      <a:pt x="537451" y="95023"/>
                    </a:cubicBezTo>
                    <a:cubicBezTo>
                      <a:pt x="514808" y="88778"/>
                      <a:pt x="502133" y="67858"/>
                      <a:pt x="504040" y="44231"/>
                    </a:cubicBezTo>
                    <a:cubicBezTo>
                      <a:pt x="505733" y="23003"/>
                      <a:pt x="521946" y="4360"/>
                      <a:pt x="541665" y="945"/>
                    </a:cubicBezTo>
                    <a:cubicBezTo>
                      <a:pt x="566646" y="-3362"/>
                      <a:pt x="587997" y="7252"/>
                      <a:pt x="597596" y="28787"/>
                    </a:cubicBezTo>
                    <a:cubicBezTo>
                      <a:pt x="606702" y="49245"/>
                      <a:pt x="601534" y="73334"/>
                      <a:pt x="583198" y="86716"/>
                    </a:cubicBezTo>
                    <a:cubicBezTo>
                      <a:pt x="574891" y="92777"/>
                      <a:pt x="573138" y="99084"/>
                      <a:pt x="573322" y="108436"/>
                    </a:cubicBezTo>
                    <a:cubicBezTo>
                      <a:pt x="574153" y="156614"/>
                      <a:pt x="574399" y="204822"/>
                      <a:pt x="574799" y="253030"/>
                    </a:cubicBezTo>
                    <a:cubicBezTo>
                      <a:pt x="574861" y="258998"/>
                      <a:pt x="574799" y="264997"/>
                      <a:pt x="574799" y="272473"/>
                    </a:cubicBezTo>
                    <a:cubicBezTo>
                      <a:pt x="606148" y="241708"/>
                      <a:pt x="635897" y="212544"/>
                      <a:pt x="666939" y="182117"/>
                    </a:cubicBezTo>
                    <a:cubicBezTo>
                      <a:pt x="672507" y="188793"/>
                      <a:pt x="677060" y="194269"/>
                      <a:pt x="682752" y="201130"/>
                    </a:cubicBezTo>
                    <a:cubicBezTo>
                      <a:pt x="675522" y="208636"/>
                      <a:pt x="667585" y="217035"/>
                      <a:pt x="659494" y="225249"/>
                    </a:cubicBezTo>
                    <a:cubicBezTo>
                      <a:pt x="635005" y="250076"/>
                      <a:pt x="610825" y="275211"/>
                      <a:pt x="585751" y="299423"/>
                    </a:cubicBezTo>
                    <a:cubicBezTo>
                      <a:pt x="577568" y="307329"/>
                      <a:pt x="574368" y="315297"/>
                      <a:pt x="575199" y="326403"/>
                    </a:cubicBezTo>
                    <a:cubicBezTo>
                      <a:pt x="576122" y="338586"/>
                      <a:pt x="575414" y="350923"/>
                      <a:pt x="575414" y="367751"/>
                    </a:cubicBezTo>
                    <a:cubicBezTo>
                      <a:pt x="588520" y="352092"/>
                      <a:pt x="599134" y="339386"/>
                      <a:pt x="611071" y="325142"/>
                    </a:cubicBezTo>
                    <a:cubicBezTo>
                      <a:pt x="619131" y="335110"/>
                      <a:pt x="623807" y="340924"/>
                      <a:pt x="628483" y="346739"/>
                    </a:cubicBezTo>
                    <a:cubicBezTo>
                      <a:pt x="630175" y="347446"/>
                      <a:pt x="631867" y="348123"/>
                      <a:pt x="633559" y="348831"/>
                    </a:cubicBezTo>
                    <a:cubicBezTo>
                      <a:pt x="617069" y="363936"/>
                      <a:pt x="600118" y="378580"/>
                      <a:pt x="584428" y="394455"/>
                    </a:cubicBezTo>
                    <a:cubicBezTo>
                      <a:pt x="579721" y="399223"/>
                      <a:pt x="576491" y="407345"/>
                      <a:pt x="576091" y="414113"/>
                    </a:cubicBezTo>
                    <a:cubicBezTo>
                      <a:pt x="575015" y="432510"/>
                      <a:pt x="576153" y="451031"/>
                      <a:pt x="575660" y="469459"/>
                    </a:cubicBezTo>
                    <a:cubicBezTo>
                      <a:pt x="575414" y="478042"/>
                      <a:pt x="577722" y="483303"/>
                      <a:pt x="585782" y="487702"/>
                    </a:cubicBezTo>
                    <a:cubicBezTo>
                      <a:pt x="618577" y="505638"/>
                      <a:pt x="650757" y="524712"/>
                      <a:pt x="683613" y="542524"/>
                    </a:cubicBezTo>
                    <a:cubicBezTo>
                      <a:pt x="688228" y="545016"/>
                      <a:pt x="695981" y="544647"/>
                      <a:pt x="701149" y="542648"/>
                    </a:cubicBezTo>
                    <a:cubicBezTo>
                      <a:pt x="745204" y="525665"/>
                      <a:pt x="774400" y="496624"/>
                      <a:pt x="777076" y="446600"/>
                    </a:cubicBezTo>
                    <a:cubicBezTo>
                      <a:pt x="777322" y="441740"/>
                      <a:pt x="779906" y="437033"/>
                      <a:pt x="781721" y="431157"/>
                    </a:cubicBezTo>
                    <a:cubicBezTo>
                      <a:pt x="789197" y="433064"/>
                      <a:pt x="795966" y="434756"/>
                      <a:pt x="804580" y="436940"/>
                    </a:cubicBezTo>
                    <a:cubicBezTo>
                      <a:pt x="800457" y="453984"/>
                      <a:pt x="796581" y="470105"/>
                      <a:pt x="791720" y="490163"/>
                    </a:cubicBezTo>
                    <a:cubicBezTo>
                      <a:pt x="809133" y="479826"/>
                      <a:pt x="824023" y="471520"/>
                      <a:pt x="838174" y="462137"/>
                    </a:cubicBezTo>
                    <a:cubicBezTo>
                      <a:pt x="841282" y="460075"/>
                      <a:pt x="842297" y="454199"/>
                      <a:pt x="843435" y="449862"/>
                    </a:cubicBezTo>
                    <a:cubicBezTo>
                      <a:pt x="855495" y="404391"/>
                      <a:pt x="867401" y="358891"/>
                      <a:pt x="879799" y="311636"/>
                    </a:cubicBezTo>
                    <a:cubicBezTo>
                      <a:pt x="887767" y="313821"/>
                      <a:pt x="894843" y="315728"/>
                      <a:pt x="903488" y="318097"/>
                    </a:cubicBezTo>
                    <a:cubicBezTo>
                      <a:pt x="892751" y="359567"/>
                      <a:pt x="882352" y="399838"/>
                      <a:pt x="871093" y="443370"/>
                    </a:cubicBezTo>
                    <a:cubicBezTo>
                      <a:pt x="886567" y="434418"/>
                      <a:pt x="899273" y="427096"/>
                      <a:pt x="911917" y="419712"/>
                    </a:cubicBezTo>
                    <a:cubicBezTo>
                      <a:pt x="946435" y="399592"/>
                      <a:pt x="980830" y="379288"/>
                      <a:pt x="1015471" y="359352"/>
                    </a:cubicBezTo>
                    <a:cubicBezTo>
                      <a:pt x="1022639" y="355230"/>
                      <a:pt x="1026454" y="351446"/>
                      <a:pt x="1025869" y="341693"/>
                    </a:cubicBezTo>
                    <a:cubicBezTo>
                      <a:pt x="1024515" y="318958"/>
                      <a:pt x="1040113" y="298869"/>
                      <a:pt x="1060941" y="293178"/>
                    </a:cubicBezTo>
                    <a:cubicBezTo>
                      <a:pt x="1083399" y="287055"/>
                      <a:pt x="1106688" y="296592"/>
                      <a:pt x="1117609" y="316436"/>
                    </a:cubicBezTo>
                    <a:cubicBezTo>
                      <a:pt x="1128346" y="335910"/>
                      <a:pt x="1124716" y="360767"/>
                      <a:pt x="1108934" y="375842"/>
                    </a:cubicBezTo>
                    <a:cubicBezTo>
                      <a:pt x="1092721" y="391317"/>
                      <a:pt x="1067647" y="393409"/>
                      <a:pt x="1047681" y="381810"/>
                    </a:cubicBezTo>
                    <a:cubicBezTo>
                      <a:pt x="1043251" y="379226"/>
                      <a:pt x="1035652" y="376857"/>
                      <a:pt x="1032053" y="378888"/>
                    </a:cubicBezTo>
                    <a:cubicBezTo>
                      <a:pt x="983568" y="406422"/>
                      <a:pt x="935544" y="434787"/>
                      <a:pt x="883675" y="465090"/>
                    </a:cubicBezTo>
                    <a:cubicBezTo>
                      <a:pt x="927330" y="476627"/>
                      <a:pt x="967386" y="487210"/>
                      <a:pt x="1009349" y="498285"/>
                    </a:cubicBezTo>
                    <a:cubicBezTo>
                      <a:pt x="1007288" y="506038"/>
                      <a:pt x="1005441" y="513113"/>
                      <a:pt x="1003134" y="521881"/>
                    </a:cubicBezTo>
                    <a:cubicBezTo>
                      <a:pt x="972031" y="513883"/>
                      <a:pt x="941944" y="506191"/>
                      <a:pt x="911887" y="498439"/>
                    </a:cubicBezTo>
                    <a:cubicBezTo>
                      <a:pt x="904441" y="496531"/>
                      <a:pt x="896412" y="495793"/>
                      <a:pt x="889705" y="492409"/>
                    </a:cubicBezTo>
                    <a:cubicBezTo>
                      <a:pt x="857218" y="476042"/>
                      <a:pt x="832452" y="491824"/>
                      <a:pt x="806364" y="512067"/>
                    </a:cubicBezTo>
                    <a:cubicBezTo>
                      <a:pt x="823254" y="516713"/>
                      <a:pt x="838790" y="520958"/>
                      <a:pt x="856233" y="525758"/>
                    </a:cubicBezTo>
                    <a:cubicBezTo>
                      <a:pt x="854664" y="533172"/>
                      <a:pt x="853157" y="540279"/>
                      <a:pt x="851219" y="549416"/>
                    </a:cubicBezTo>
                    <a:cubicBezTo>
                      <a:pt x="831499" y="544432"/>
                      <a:pt x="812424" y="540955"/>
                      <a:pt x="794335" y="534679"/>
                    </a:cubicBezTo>
                    <a:cubicBezTo>
                      <a:pt x="779230" y="529419"/>
                      <a:pt x="767201" y="531511"/>
                      <a:pt x="754372" y="540371"/>
                    </a:cubicBezTo>
                    <a:cubicBezTo>
                      <a:pt x="741358" y="549354"/>
                      <a:pt x="727330" y="557076"/>
                      <a:pt x="713270" y="564398"/>
                    </a:cubicBezTo>
                    <a:cubicBezTo>
                      <a:pt x="704533" y="568951"/>
                      <a:pt x="701057" y="574427"/>
                      <a:pt x="701303" y="584733"/>
                    </a:cubicBezTo>
                    <a:cubicBezTo>
                      <a:pt x="702195" y="619590"/>
                      <a:pt x="702164" y="654477"/>
                      <a:pt x="701734" y="689333"/>
                    </a:cubicBezTo>
                    <a:cubicBezTo>
                      <a:pt x="701610" y="698255"/>
                      <a:pt x="704226" y="703761"/>
                      <a:pt x="712348" y="707146"/>
                    </a:cubicBezTo>
                    <a:cubicBezTo>
                      <a:pt x="716101" y="708715"/>
                      <a:pt x="719916" y="710653"/>
                      <a:pt x="722992" y="713237"/>
                    </a:cubicBezTo>
                    <a:cubicBezTo>
                      <a:pt x="756372" y="741171"/>
                      <a:pt x="792581" y="745232"/>
                      <a:pt x="831868" y="726989"/>
                    </a:cubicBezTo>
                    <a:cubicBezTo>
                      <a:pt x="837344" y="724466"/>
                      <a:pt x="843681" y="723820"/>
                      <a:pt x="851588" y="721790"/>
                    </a:cubicBezTo>
                    <a:cubicBezTo>
                      <a:pt x="853741" y="729173"/>
                      <a:pt x="855803" y="736249"/>
                      <a:pt x="858325" y="744863"/>
                    </a:cubicBezTo>
                    <a:cubicBezTo>
                      <a:pt x="841928" y="749601"/>
                      <a:pt x="825838" y="754215"/>
                      <a:pt x="806056" y="759938"/>
                    </a:cubicBezTo>
                    <a:cubicBezTo>
                      <a:pt x="830699" y="771597"/>
                      <a:pt x="847065" y="793071"/>
                      <a:pt x="877707" y="782550"/>
                    </a:cubicBezTo>
                    <a:cubicBezTo>
                      <a:pt x="915394" y="769629"/>
                      <a:pt x="954495" y="760861"/>
                      <a:pt x="993013" y="750339"/>
                    </a:cubicBezTo>
                    <a:cubicBezTo>
                      <a:pt x="996366" y="749416"/>
                      <a:pt x="999842" y="748924"/>
                      <a:pt x="1004919" y="747878"/>
                    </a:cubicBezTo>
                    <a:cubicBezTo>
                      <a:pt x="1006826" y="755661"/>
                      <a:pt x="1008610" y="762799"/>
                      <a:pt x="1010610" y="770982"/>
                    </a:cubicBezTo>
                    <a:cubicBezTo>
                      <a:pt x="969355" y="782365"/>
                      <a:pt x="929484" y="793379"/>
                      <a:pt x="887459" y="804977"/>
                    </a:cubicBezTo>
                    <a:cubicBezTo>
                      <a:pt x="891736" y="808115"/>
                      <a:pt x="894505" y="810607"/>
                      <a:pt x="897643" y="812391"/>
                    </a:cubicBezTo>
                    <a:cubicBezTo>
                      <a:pt x="940775" y="837034"/>
                      <a:pt x="984060" y="861399"/>
                      <a:pt x="1027069" y="886257"/>
                    </a:cubicBezTo>
                    <a:cubicBezTo>
                      <a:pt x="1034637" y="890626"/>
                      <a:pt x="1039744" y="890626"/>
                      <a:pt x="1047466" y="885426"/>
                    </a:cubicBezTo>
                    <a:cubicBezTo>
                      <a:pt x="1066940" y="872351"/>
                      <a:pt x="1092013" y="875705"/>
                      <a:pt x="1108165" y="891672"/>
                    </a:cubicBezTo>
                    <a:cubicBezTo>
                      <a:pt x="1123885" y="907238"/>
                      <a:pt x="1127208" y="931912"/>
                      <a:pt x="1116163" y="951170"/>
                    </a:cubicBezTo>
                    <a:cubicBezTo>
                      <a:pt x="1105395" y="969937"/>
                      <a:pt x="1082876" y="979628"/>
                      <a:pt x="1062202" y="974336"/>
                    </a:cubicBezTo>
                    <a:cubicBezTo>
                      <a:pt x="1039037" y="968429"/>
                      <a:pt x="1024054" y="950309"/>
                      <a:pt x="1025039" y="926282"/>
                    </a:cubicBezTo>
                    <a:cubicBezTo>
                      <a:pt x="1025469" y="915668"/>
                      <a:pt x="1021500" y="910992"/>
                      <a:pt x="1013071" y="906285"/>
                    </a:cubicBezTo>
                    <a:cubicBezTo>
                      <a:pt x="971478" y="883119"/>
                      <a:pt x="930161" y="859369"/>
                      <a:pt x="888752" y="835865"/>
                    </a:cubicBezTo>
                    <a:cubicBezTo>
                      <a:pt x="884506" y="833465"/>
                      <a:pt x="880076" y="831311"/>
                      <a:pt x="873554" y="827927"/>
                    </a:cubicBezTo>
                    <a:cubicBezTo>
                      <a:pt x="885152" y="870475"/>
                      <a:pt x="896104" y="910746"/>
                      <a:pt x="907456" y="952462"/>
                    </a:cubicBezTo>
                    <a:cubicBezTo>
                      <a:pt x="899612" y="954647"/>
                      <a:pt x="892905" y="956523"/>
                      <a:pt x="884752" y="958769"/>
                    </a:cubicBezTo>
                    <a:cubicBezTo>
                      <a:pt x="883091" y="954124"/>
                      <a:pt x="881337" y="950093"/>
                      <a:pt x="880168" y="945879"/>
                    </a:cubicBezTo>
                    <a:cubicBezTo>
                      <a:pt x="869062" y="905946"/>
                      <a:pt x="857495" y="866137"/>
                      <a:pt x="847312" y="825958"/>
                    </a:cubicBezTo>
                    <a:cubicBezTo>
                      <a:pt x="844266" y="813899"/>
                      <a:pt x="838821" y="806146"/>
                      <a:pt x="827715" y="800916"/>
                    </a:cubicBezTo>
                    <a:cubicBezTo>
                      <a:pt x="816732" y="795748"/>
                      <a:pt x="806395" y="789195"/>
                      <a:pt x="793412" y="781934"/>
                    </a:cubicBezTo>
                    <a:cubicBezTo>
                      <a:pt x="798304" y="800485"/>
                      <a:pt x="802549" y="816637"/>
                      <a:pt x="807133" y="834050"/>
                    </a:cubicBezTo>
                    <a:cubicBezTo>
                      <a:pt x="799319" y="836449"/>
                      <a:pt x="792243" y="838603"/>
                      <a:pt x="783721" y="841218"/>
                    </a:cubicBezTo>
                    <a:cubicBezTo>
                      <a:pt x="777507" y="818483"/>
                      <a:pt x="772215" y="796701"/>
                      <a:pt x="765355" y="775443"/>
                    </a:cubicBezTo>
                    <a:cubicBezTo>
                      <a:pt x="763263" y="768952"/>
                      <a:pt x="757879" y="762184"/>
                      <a:pt x="752126" y="758492"/>
                    </a:cubicBezTo>
                    <a:cubicBezTo>
                      <a:pt x="734867" y="747478"/>
                      <a:pt x="716962" y="737387"/>
                      <a:pt x="698688" y="728189"/>
                    </a:cubicBezTo>
                    <a:cubicBezTo>
                      <a:pt x="693919" y="725789"/>
                      <a:pt x="685644" y="725758"/>
                      <a:pt x="681029" y="728312"/>
                    </a:cubicBezTo>
                    <a:cubicBezTo>
                      <a:pt x="649249" y="745971"/>
                      <a:pt x="617869" y="764368"/>
                      <a:pt x="586828" y="783288"/>
                    </a:cubicBezTo>
                    <a:cubicBezTo>
                      <a:pt x="582644" y="785842"/>
                      <a:pt x="581013" y="792640"/>
                      <a:pt x="578368" y="797563"/>
                    </a:cubicBezTo>
                    <a:cubicBezTo>
                      <a:pt x="577937" y="798363"/>
                      <a:pt x="578306" y="799593"/>
                      <a:pt x="578306" y="800608"/>
                    </a:cubicBezTo>
                    <a:cubicBezTo>
                      <a:pt x="578491" y="823682"/>
                      <a:pt x="572553" y="849247"/>
                      <a:pt x="580644" y="869121"/>
                    </a:cubicBezTo>
                    <a:cubicBezTo>
                      <a:pt x="588674" y="888841"/>
                      <a:pt x="610855" y="902839"/>
                      <a:pt x="626791" y="919329"/>
                    </a:cubicBezTo>
                    <a:cubicBezTo>
                      <a:pt x="629252" y="921882"/>
                      <a:pt x="631683" y="924436"/>
                      <a:pt x="634913" y="927820"/>
                    </a:cubicBezTo>
                    <a:cubicBezTo>
                      <a:pt x="628391" y="932773"/>
                      <a:pt x="622392" y="937357"/>
                      <a:pt x="614485" y="943325"/>
                    </a:cubicBezTo>
                    <a:cubicBezTo>
                      <a:pt x="605471" y="933050"/>
                      <a:pt x="594488" y="920498"/>
                      <a:pt x="583506" y="907946"/>
                    </a:cubicBezTo>
                    <a:cubicBezTo>
                      <a:pt x="581998" y="908746"/>
                      <a:pt x="580460" y="909577"/>
                      <a:pt x="578952" y="910376"/>
                    </a:cubicBezTo>
                    <a:cubicBezTo>
                      <a:pt x="578952" y="926928"/>
                      <a:pt x="578245" y="943510"/>
                      <a:pt x="579414" y="960000"/>
                    </a:cubicBezTo>
                    <a:cubicBezTo>
                      <a:pt x="579721" y="964614"/>
                      <a:pt x="584951" y="969383"/>
                      <a:pt x="588797" y="973228"/>
                    </a:cubicBezTo>
                    <a:cubicBezTo>
                      <a:pt x="621131" y="1005439"/>
                      <a:pt x="653679" y="1037403"/>
                      <a:pt x="686136" y="1069491"/>
                    </a:cubicBezTo>
                    <a:cubicBezTo>
                      <a:pt x="686844" y="1070198"/>
                      <a:pt x="687244" y="1071214"/>
                      <a:pt x="688228" y="1072783"/>
                    </a:cubicBezTo>
                    <a:cubicBezTo>
                      <a:pt x="682598" y="1077366"/>
                      <a:pt x="676814" y="1082104"/>
                      <a:pt x="668754" y="1088657"/>
                    </a:cubicBezTo>
                    <a:cubicBezTo>
                      <a:pt x="642358" y="1060261"/>
                      <a:pt x="613901" y="1029589"/>
                      <a:pt x="585444" y="998917"/>
                    </a:cubicBezTo>
                    <a:cubicBezTo>
                      <a:pt x="583813" y="1000055"/>
                      <a:pt x="582183" y="1001194"/>
                      <a:pt x="580552" y="1002332"/>
                    </a:cubicBezTo>
                    <a:cubicBezTo>
                      <a:pt x="580029" y="1004455"/>
                      <a:pt x="579044" y="1006577"/>
                      <a:pt x="579044" y="1008700"/>
                    </a:cubicBezTo>
                    <a:cubicBezTo>
                      <a:pt x="579291" y="1060477"/>
                      <a:pt x="579783" y="1112284"/>
                      <a:pt x="579844" y="1164061"/>
                    </a:cubicBezTo>
                    <a:cubicBezTo>
                      <a:pt x="579844" y="1173106"/>
                      <a:pt x="582029" y="1178397"/>
                      <a:pt x="591258" y="1182643"/>
                    </a:cubicBezTo>
                    <a:cubicBezTo>
                      <a:pt x="612701" y="1192457"/>
                      <a:pt x="623038" y="1215776"/>
                      <a:pt x="617716" y="1237619"/>
                    </a:cubicBezTo>
                    <a:cubicBezTo>
                      <a:pt x="612547" y="1258785"/>
                      <a:pt x="594734" y="1273860"/>
                      <a:pt x="574091" y="1274506"/>
                    </a:cubicBezTo>
                    <a:cubicBezTo>
                      <a:pt x="547388" y="1275337"/>
                      <a:pt x="529698" y="1263492"/>
                      <a:pt x="522653" y="1240080"/>
                    </a:cubicBezTo>
                    <a:cubicBezTo>
                      <a:pt x="515977" y="1217868"/>
                      <a:pt x="525022" y="1196579"/>
                      <a:pt x="545573" y="1183320"/>
                    </a:cubicBezTo>
                    <a:cubicBezTo>
                      <a:pt x="549880" y="1180551"/>
                      <a:pt x="554864" y="1174613"/>
                      <a:pt x="554894" y="1170091"/>
                    </a:cubicBezTo>
                    <a:cubicBezTo>
                      <a:pt x="555140" y="1115238"/>
                      <a:pt x="554525" y="1060385"/>
                      <a:pt x="554033" y="1005500"/>
                    </a:cubicBezTo>
                    <a:cubicBezTo>
                      <a:pt x="554033" y="1004701"/>
                      <a:pt x="553141" y="1003901"/>
                      <a:pt x="552372" y="1002609"/>
                    </a:cubicBezTo>
                    <a:cubicBezTo>
                      <a:pt x="522653" y="1032050"/>
                      <a:pt x="493058" y="1061369"/>
                      <a:pt x="462047" y="1092134"/>
                    </a:cubicBezTo>
                    <a:cubicBezTo>
                      <a:pt x="456571" y="1085581"/>
                      <a:pt x="452018" y="1080135"/>
                      <a:pt x="446357" y="1073336"/>
                    </a:cubicBezTo>
                    <a:cubicBezTo>
                      <a:pt x="454448" y="1064968"/>
                      <a:pt x="463155" y="1055831"/>
                      <a:pt x="471984" y="1046879"/>
                    </a:cubicBezTo>
                    <a:cubicBezTo>
                      <a:pt x="495765" y="1022790"/>
                      <a:pt x="519208" y="998363"/>
                      <a:pt x="543634" y="974951"/>
                    </a:cubicBezTo>
                    <a:cubicBezTo>
                      <a:pt x="551879" y="967045"/>
                      <a:pt x="555018" y="958984"/>
                      <a:pt x="554310" y="947971"/>
                    </a:cubicBezTo>
                    <a:cubicBezTo>
                      <a:pt x="553541" y="935757"/>
                      <a:pt x="554125" y="923482"/>
                      <a:pt x="554125" y="911207"/>
                    </a:cubicBezTo>
                    <a:cubicBezTo>
                      <a:pt x="552925" y="910530"/>
                      <a:pt x="551756" y="909853"/>
                      <a:pt x="550556" y="909177"/>
                    </a:cubicBezTo>
                    <a:close/>
                    <a:moveTo>
                      <a:pt x="539727" y="637402"/>
                    </a:moveTo>
                    <a:cubicBezTo>
                      <a:pt x="506840" y="618759"/>
                      <a:pt x="476660" y="601654"/>
                      <a:pt x="445895" y="584241"/>
                    </a:cubicBezTo>
                    <a:lnTo>
                      <a:pt x="445895" y="692163"/>
                    </a:lnTo>
                    <a:cubicBezTo>
                      <a:pt x="477768" y="673551"/>
                      <a:pt x="507209" y="656384"/>
                      <a:pt x="539727" y="637402"/>
                    </a:cubicBezTo>
                    <a:close/>
                    <a:moveTo>
                      <a:pt x="550895" y="506684"/>
                    </a:moveTo>
                    <a:cubicBezTo>
                      <a:pt x="518377" y="525727"/>
                      <a:pt x="488566" y="543170"/>
                      <a:pt x="456848" y="561752"/>
                    </a:cubicBezTo>
                    <a:cubicBezTo>
                      <a:pt x="489089" y="579996"/>
                      <a:pt x="519269" y="597070"/>
                      <a:pt x="550895" y="614944"/>
                    </a:cubicBezTo>
                    <a:lnTo>
                      <a:pt x="550895" y="506684"/>
                    </a:lnTo>
                    <a:close/>
                    <a:moveTo>
                      <a:pt x="577875" y="511514"/>
                    </a:moveTo>
                    <a:lnTo>
                      <a:pt x="577875" y="615037"/>
                    </a:lnTo>
                    <a:cubicBezTo>
                      <a:pt x="608763" y="596947"/>
                      <a:pt x="637282" y="580273"/>
                      <a:pt x="667585" y="562552"/>
                    </a:cubicBezTo>
                    <a:cubicBezTo>
                      <a:pt x="636697" y="544986"/>
                      <a:pt x="607902" y="528588"/>
                      <a:pt x="577875" y="511514"/>
                    </a:cubicBezTo>
                    <a:close/>
                    <a:moveTo>
                      <a:pt x="551387" y="762922"/>
                    </a:moveTo>
                    <a:lnTo>
                      <a:pt x="551387" y="659307"/>
                    </a:lnTo>
                    <a:cubicBezTo>
                      <a:pt x="520377" y="677458"/>
                      <a:pt x="491889" y="694163"/>
                      <a:pt x="461493" y="712007"/>
                    </a:cubicBezTo>
                    <a:cubicBezTo>
                      <a:pt x="493119" y="729911"/>
                      <a:pt x="521761" y="746155"/>
                      <a:pt x="551387" y="762922"/>
                    </a:cubicBezTo>
                    <a:close/>
                    <a:moveTo>
                      <a:pt x="589474" y="637033"/>
                    </a:moveTo>
                    <a:cubicBezTo>
                      <a:pt x="619531" y="654138"/>
                      <a:pt x="647250" y="669890"/>
                      <a:pt x="675984" y="686226"/>
                    </a:cubicBezTo>
                    <a:lnTo>
                      <a:pt x="675984" y="586579"/>
                    </a:lnTo>
                    <a:cubicBezTo>
                      <a:pt x="646757" y="603623"/>
                      <a:pt x="619562" y="619467"/>
                      <a:pt x="589474" y="637033"/>
                    </a:cubicBezTo>
                    <a:close/>
                    <a:moveTo>
                      <a:pt x="664755" y="708592"/>
                    </a:moveTo>
                    <a:cubicBezTo>
                      <a:pt x="634728" y="691486"/>
                      <a:pt x="607102" y="675766"/>
                      <a:pt x="578706" y="659584"/>
                    </a:cubicBezTo>
                    <a:lnTo>
                      <a:pt x="578706" y="758923"/>
                    </a:lnTo>
                    <a:cubicBezTo>
                      <a:pt x="608086" y="741725"/>
                      <a:pt x="635190" y="725881"/>
                      <a:pt x="664755" y="708592"/>
                    </a:cubicBezTo>
                    <a:close/>
                    <a:moveTo>
                      <a:pt x="1073401" y="902224"/>
                    </a:moveTo>
                    <a:cubicBezTo>
                      <a:pt x="1059925" y="902224"/>
                      <a:pt x="1049312" y="913022"/>
                      <a:pt x="1049343" y="926620"/>
                    </a:cubicBezTo>
                    <a:cubicBezTo>
                      <a:pt x="1049343" y="940064"/>
                      <a:pt x="1060326" y="951139"/>
                      <a:pt x="1073555" y="951078"/>
                    </a:cubicBezTo>
                    <a:cubicBezTo>
                      <a:pt x="1086445" y="951016"/>
                      <a:pt x="1098105" y="939295"/>
                      <a:pt x="1098043" y="926497"/>
                    </a:cubicBezTo>
                    <a:cubicBezTo>
                      <a:pt x="1097981" y="913453"/>
                      <a:pt x="1086568" y="902224"/>
                      <a:pt x="1073401" y="902224"/>
                    </a:cubicBezTo>
                    <a:close/>
                    <a:moveTo>
                      <a:pt x="73644" y="349384"/>
                    </a:moveTo>
                    <a:cubicBezTo>
                      <a:pt x="73767" y="336556"/>
                      <a:pt x="62169" y="324773"/>
                      <a:pt x="49279" y="324650"/>
                    </a:cubicBezTo>
                    <a:cubicBezTo>
                      <a:pt x="36050" y="324527"/>
                      <a:pt x="24975" y="335540"/>
                      <a:pt x="24821" y="348923"/>
                    </a:cubicBezTo>
                    <a:cubicBezTo>
                      <a:pt x="24698" y="362490"/>
                      <a:pt x="35219" y="373165"/>
                      <a:pt x="48817" y="373258"/>
                    </a:cubicBezTo>
                    <a:cubicBezTo>
                      <a:pt x="62292" y="373350"/>
                      <a:pt x="73521" y="362552"/>
                      <a:pt x="73644" y="349384"/>
                    </a:cubicBezTo>
                    <a:close/>
                    <a:moveTo>
                      <a:pt x="79213" y="933511"/>
                    </a:moveTo>
                    <a:cubicBezTo>
                      <a:pt x="79120" y="920560"/>
                      <a:pt x="67522" y="908992"/>
                      <a:pt x="54632" y="909054"/>
                    </a:cubicBezTo>
                    <a:cubicBezTo>
                      <a:pt x="41372" y="909115"/>
                      <a:pt x="30604" y="920160"/>
                      <a:pt x="30666" y="933696"/>
                    </a:cubicBezTo>
                    <a:cubicBezTo>
                      <a:pt x="30697" y="947417"/>
                      <a:pt x="41188" y="957815"/>
                      <a:pt x="54878" y="957754"/>
                    </a:cubicBezTo>
                    <a:cubicBezTo>
                      <a:pt x="68383" y="957692"/>
                      <a:pt x="79305" y="946802"/>
                      <a:pt x="79243" y="933511"/>
                    </a:cubicBezTo>
                    <a:close/>
                    <a:moveTo>
                      <a:pt x="594119" y="1226544"/>
                    </a:moveTo>
                    <a:cubicBezTo>
                      <a:pt x="594150" y="1213315"/>
                      <a:pt x="583075" y="1202148"/>
                      <a:pt x="569846" y="1202117"/>
                    </a:cubicBezTo>
                    <a:cubicBezTo>
                      <a:pt x="556709" y="1202055"/>
                      <a:pt x="545234" y="1213346"/>
                      <a:pt x="545203" y="1226329"/>
                    </a:cubicBezTo>
                    <a:cubicBezTo>
                      <a:pt x="545173" y="1239557"/>
                      <a:pt x="556156" y="1250448"/>
                      <a:pt x="569631" y="1250479"/>
                    </a:cubicBezTo>
                    <a:cubicBezTo>
                      <a:pt x="583321" y="1250510"/>
                      <a:pt x="594088" y="1239988"/>
                      <a:pt x="594119" y="1226575"/>
                    </a:cubicBezTo>
                    <a:close/>
                    <a:moveTo>
                      <a:pt x="1074324" y="316097"/>
                    </a:moveTo>
                    <a:cubicBezTo>
                      <a:pt x="1061156" y="316343"/>
                      <a:pt x="1049865" y="327818"/>
                      <a:pt x="1050081" y="340709"/>
                    </a:cubicBezTo>
                    <a:cubicBezTo>
                      <a:pt x="1050296" y="353845"/>
                      <a:pt x="1061587" y="364582"/>
                      <a:pt x="1075000" y="364428"/>
                    </a:cubicBezTo>
                    <a:cubicBezTo>
                      <a:pt x="1088660" y="364244"/>
                      <a:pt x="1099089" y="353599"/>
                      <a:pt x="1098905" y="340032"/>
                    </a:cubicBezTo>
                    <a:cubicBezTo>
                      <a:pt x="1098720" y="326619"/>
                      <a:pt x="1087675" y="315851"/>
                      <a:pt x="1074354" y="316097"/>
                    </a:cubicBezTo>
                    <a:close/>
                    <a:moveTo>
                      <a:pt x="553110" y="24634"/>
                    </a:moveTo>
                    <a:cubicBezTo>
                      <a:pt x="539327" y="24449"/>
                      <a:pt x="528744" y="34632"/>
                      <a:pt x="528560" y="48292"/>
                    </a:cubicBezTo>
                    <a:cubicBezTo>
                      <a:pt x="528375" y="61766"/>
                      <a:pt x="539020" y="72872"/>
                      <a:pt x="552341" y="73057"/>
                    </a:cubicBezTo>
                    <a:cubicBezTo>
                      <a:pt x="565662" y="73242"/>
                      <a:pt x="576737" y="62443"/>
                      <a:pt x="576953" y="49061"/>
                    </a:cubicBezTo>
                    <a:cubicBezTo>
                      <a:pt x="577168" y="35463"/>
                      <a:pt x="566769" y="24818"/>
                      <a:pt x="553110" y="246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371475" rotWithShape="0" algn="bl">
                  <a:schemeClr val="accent3">
                    <a:alpha val="70980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9"/>
              <p:cNvSpPr/>
              <p:nvPr/>
            </p:nvSpPr>
            <p:spPr>
              <a:xfrm rot="7450466">
                <a:off x="-501254" y="3456225"/>
                <a:ext cx="1005026" cy="910581"/>
              </a:xfrm>
              <a:custGeom>
                <a:rect b="b" l="l" r="r" t="t"/>
                <a:pathLst>
                  <a:path extrusionOk="0" h="1586005" w="1750504">
                    <a:moveTo>
                      <a:pt x="1247596" y="1490790"/>
                    </a:moveTo>
                    <a:cubicBezTo>
                      <a:pt x="1234552" y="1487959"/>
                      <a:pt x="1223846" y="1485621"/>
                      <a:pt x="1211909" y="1483037"/>
                    </a:cubicBezTo>
                    <a:cubicBezTo>
                      <a:pt x="1218923" y="1446335"/>
                      <a:pt x="1225999" y="1411171"/>
                      <a:pt x="1232091" y="1375822"/>
                    </a:cubicBezTo>
                    <a:cubicBezTo>
                      <a:pt x="1233321" y="1368624"/>
                      <a:pt x="1233413" y="1359271"/>
                      <a:pt x="1229845" y="1353549"/>
                    </a:cubicBezTo>
                    <a:cubicBezTo>
                      <a:pt x="1213847" y="1327861"/>
                      <a:pt x="1196311" y="1303157"/>
                      <a:pt x="1175976" y="1273100"/>
                    </a:cubicBezTo>
                    <a:cubicBezTo>
                      <a:pt x="1162101" y="1342381"/>
                      <a:pt x="1149272" y="1406556"/>
                      <a:pt x="1136043" y="1472700"/>
                    </a:cubicBezTo>
                    <a:cubicBezTo>
                      <a:pt x="1123246" y="1470423"/>
                      <a:pt x="1112693" y="1468547"/>
                      <a:pt x="1099711" y="1466240"/>
                    </a:cubicBezTo>
                    <a:cubicBezTo>
                      <a:pt x="1110816" y="1409356"/>
                      <a:pt x="1121492" y="1354626"/>
                      <a:pt x="1132198" y="1299865"/>
                    </a:cubicBezTo>
                    <a:cubicBezTo>
                      <a:pt x="1132506" y="1298296"/>
                      <a:pt x="1132844" y="1296696"/>
                      <a:pt x="1133428" y="1295219"/>
                    </a:cubicBezTo>
                    <a:cubicBezTo>
                      <a:pt x="1154902" y="1241381"/>
                      <a:pt x="1136905" y="1197911"/>
                      <a:pt x="1094481" y="1158317"/>
                    </a:cubicBezTo>
                    <a:cubicBezTo>
                      <a:pt x="1089035" y="1183944"/>
                      <a:pt x="1083713" y="1208894"/>
                      <a:pt x="1077745" y="1236982"/>
                    </a:cubicBezTo>
                    <a:cubicBezTo>
                      <a:pt x="1066331" y="1235321"/>
                      <a:pt x="1055748" y="1233752"/>
                      <a:pt x="1041658" y="1231690"/>
                    </a:cubicBezTo>
                    <a:cubicBezTo>
                      <a:pt x="1048180" y="1197911"/>
                      <a:pt x="1053471" y="1165854"/>
                      <a:pt x="1060793" y="1134259"/>
                    </a:cubicBezTo>
                    <a:cubicBezTo>
                      <a:pt x="1064885" y="1116508"/>
                      <a:pt x="1062055" y="1102602"/>
                      <a:pt x="1051564" y="1087343"/>
                    </a:cubicBezTo>
                    <a:cubicBezTo>
                      <a:pt x="998464" y="1010186"/>
                      <a:pt x="946534" y="932197"/>
                      <a:pt x="894172" y="854548"/>
                    </a:cubicBezTo>
                    <a:cubicBezTo>
                      <a:pt x="889312" y="847318"/>
                      <a:pt x="884113" y="840304"/>
                      <a:pt x="877560" y="831074"/>
                    </a:cubicBezTo>
                    <a:cubicBezTo>
                      <a:pt x="842672" y="901925"/>
                      <a:pt x="808739" y="970499"/>
                      <a:pt x="775175" y="1039258"/>
                    </a:cubicBezTo>
                    <a:cubicBezTo>
                      <a:pt x="760100" y="1070115"/>
                      <a:pt x="736012" y="1100633"/>
                      <a:pt x="733827" y="1132536"/>
                    </a:cubicBezTo>
                    <a:cubicBezTo>
                      <a:pt x="731705" y="1163455"/>
                      <a:pt x="752440" y="1195942"/>
                      <a:pt x="763054" y="1227753"/>
                    </a:cubicBezTo>
                    <a:cubicBezTo>
                      <a:pt x="765269" y="1234398"/>
                      <a:pt x="767176" y="1241135"/>
                      <a:pt x="769699" y="1249349"/>
                    </a:cubicBezTo>
                    <a:cubicBezTo>
                      <a:pt x="758193" y="1253410"/>
                      <a:pt x="747979" y="1257010"/>
                      <a:pt x="735643" y="1261348"/>
                    </a:cubicBezTo>
                    <a:cubicBezTo>
                      <a:pt x="725890" y="1234490"/>
                      <a:pt x="716784" y="1209479"/>
                      <a:pt x="706201" y="1180344"/>
                    </a:cubicBezTo>
                    <a:cubicBezTo>
                      <a:pt x="692787" y="1207479"/>
                      <a:pt x="680605" y="1229875"/>
                      <a:pt x="670791" y="1253256"/>
                    </a:cubicBezTo>
                    <a:cubicBezTo>
                      <a:pt x="667899" y="1260179"/>
                      <a:pt x="669960" y="1270423"/>
                      <a:pt x="672544" y="1278207"/>
                    </a:cubicBezTo>
                    <a:cubicBezTo>
                      <a:pt x="693772" y="1341920"/>
                      <a:pt x="715707" y="1405418"/>
                      <a:pt x="737365" y="1468978"/>
                    </a:cubicBezTo>
                    <a:cubicBezTo>
                      <a:pt x="739611" y="1475561"/>
                      <a:pt x="741672" y="1482176"/>
                      <a:pt x="744503" y="1490944"/>
                    </a:cubicBezTo>
                    <a:cubicBezTo>
                      <a:pt x="732351" y="1494820"/>
                      <a:pt x="722014" y="1498142"/>
                      <a:pt x="709616" y="1502111"/>
                    </a:cubicBezTo>
                    <a:cubicBezTo>
                      <a:pt x="687434" y="1438059"/>
                      <a:pt x="665807" y="1375669"/>
                      <a:pt x="642764" y="1309217"/>
                    </a:cubicBezTo>
                    <a:cubicBezTo>
                      <a:pt x="627136" y="1341028"/>
                      <a:pt x="612861" y="1368685"/>
                      <a:pt x="600186" y="1397050"/>
                    </a:cubicBezTo>
                    <a:cubicBezTo>
                      <a:pt x="597448" y="1403203"/>
                      <a:pt x="598955" y="1412494"/>
                      <a:pt x="601201" y="1419447"/>
                    </a:cubicBezTo>
                    <a:cubicBezTo>
                      <a:pt x="611969" y="1452888"/>
                      <a:pt x="623629" y="1486052"/>
                      <a:pt x="635965" y="1522231"/>
                    </a:cubicBezTo>
                    <a:cubicBezTo>
                      <a:pt x="624736" y="1526323"/>
                      <a:pt x="614061" y="1530199"/>
                      <a:pt x="601386" y="1534814"/>
                    </a:cubicBezTo>
                    <a:cubicBezTo>
                      <a:pt x="591972" y="1508449"/>
                      <a:pt x="583204" y="1483898"/>
                      <a:pt x="572252" y="1453257"/>
                    </a:cubicBezTo>
                    <a:cubicBezTo>
                      <a:pt x="549086" y="1500050"/>
                      <a:pt x="528197" y="1542228"/>
                      <a:pt x="506508" y="1586006"/>
                    </a:cubicBezTo>
                    <a:cubicBezTo>
                      <a:pt x="495063" y="1580345"/>
                      <a:pt x="485281" y="1575515"/>
                      <a:pt x="473375" y="1569609"/>
                    </a:cubicBezTo>
                    <a:cubicBezTo>
                      <a:pt x="494541" y="1526077"/>
                      <a:pt x="515030" y="1483898"/>
                      <a:pt x="538072" y="1436429"/>
                    </a:cubicBezTo>
                    <a:cubicBezTo>
                      <a:pt x="508416" y="1446243"/>
                      <a:pt x="483404" y="1454487"/>
                      <a:pt x="455869" y="1463594"/>
                    </a:cubicBezTo>
                    <a:cubicBezTo>
                      <a:pt x="451778" y="1451688"/>
                      <a:pt x="448240" y="1441474"/>
                      <a:pt x="443933" y="1428953"/>
                    </a:cubicBezTo>
                    <a:cubicBezTo>
                      <a:pt x="478266" y="1417078"/>
                      <a:pt x="511707" y="1406526"/>
                      <a:pt x="544195" y="1393635"/>
                    </a:cubicBezTo>
                    <a:cubicBezTo>
                      <a:pt x="554101" y="1389728"/>
                      <a:pt x="564099" y="1380929"/>
                      <a:pt x="569422" y="1371700"/>
                    </a:cubicBezTo>
                    <a:cubicBezTo>
                      <a:pt x="582927" y="1348257"/>
                      <a:pt x="593818" y="1323307"/>
                      <a:pt x="608739" y="1292850"/>
                    </a:cubicBezTo>
                    <a:cubicBezTo>
                      <a:pt x="541703" y="1315493"/>
                      <a:pt x="479774" y="1336382"/>
                      <a:pt x="415353" y="1358133"/>
                    </a:cubicBezTo>
                    <a:cubicBezTo>
                      <a:pt x="411107" y="1347150"/>
                      <a:pt x="407200" y="1337090"/>
                      <a:pt x="402462" y="1324846"/>
                    </a:cubicBezTo>
                    <a:cubicBezTo>
                      <a:pt x="412830" y="1320692"/>
                      <a:pt x="421998" y="1316539"/>
                      <a:pt x="431443" y="1313309"/>
                    </a:cubicBezTo>
                    <a:cubicBezTo>
                      <a:pt x="490449" y="1293127"/>
                      <a:pt x="549332" y="1272515"/>
                      <a:pt x="608708" y="1253503"/>
                    </a:cubicBezTo>
                    <a:cubicBezTo>
                      <a:pt x="626244" y="1247873"/>
                      <a:pt x="637288" y="1238643"/>
                      <a:pt x="644149" y="1221754"/>
                    </a:cubicBezTo>
                    <a:cubicBezTo>
                      <a:pt x="651594" y="1203418"/>
                      <a:pt x="661131" y="1185944"/>
                      <a:pt x="671868" y="1163670"/>
                    </a:cubicBezTo>
                    <a:cubicBezTo>
                      <a:pt x="642241" y="1173176"/>
                      <a:pt x="616983" y="1181267"/>
                      <a:pt x="589634" y="1190035"/>
                    </a:cubicBezTo>
                    <a:cubicBezTo>
                      <a:pt x="585665" y="1177791"/>
                      <a:pt x="582312" y="1167485"/>
                      <a:pt x="578466" y="1155610"/>
                    </a:cubicBezTo>
                    <a:cubicBezTo>
                      <a:pt x="612954" y="1143642"/>
                      <a:pt x="646210" y="1132506"/>
                      <a:pt x="679097" y="1120353"/>
                    </a:cubicBezTo>
                    <a:cubicBezTo>
                      <a:pt x="686789" y="1117523"/>
                      <a:pt x="696510" y="1113001"/>
                      <a:pt x="699771" y="1106479"/>
                    </a:cubicBezTo>
                    <a:cubicBezTo>
                      <a:pt x="747610" y="1010770"/>
                      <a:pt x="794495" y="914569"/>
                      <a:pt x="843626" y="814400"/>
                    </a:cubicBezTo>
                    <a:cubicBezTo>
                      <a:pt x="794956" y="817353"/>
                      <a:pt x="749948" y="819784"/>
                      <a:pt x="704970" y="822860"/>
                    </a:cubicBezTo>
                    <a:cubicBezTo>
                      <a:pt x="645041" y="826952"/>
                      <a:pt x="585081" y="830951"/>
                      <a:pt x="525274" y="836366"/>
                    </a:cubicBezTo>
                    <a:cubicBezTo>
                      <a:pt x="515553" y="837258"/>
                      <a:pt x="504262" y="843103"/>
                      <a:pt x="497463" y="850271"/>
                    </a:cubicBezTo>
                    <a:cubicBezTo>
                      <a:pt x="473251" y="875714"/>
                      <a:pt x="450670" y="902694"/>
                      <a:pt x="426212" y="930536"/>
                    </a:cubicBezTo>
                    <a:cubicBezTo>
                      <a:pt x="416614" y="922230"/>
                      <a:pt x="408308" y="915031"/>
                      <a:pt x="398217" y="906294"/>
                    </a:cubicBezTo>
                    <a:cubicBezTo>
                      <a:pt x="416245" y="885435"/>
                      <a:pt x="433688" y="865284"/>
                      <a:pt x="455193" y="840427"/>
                    </a:cubicBezTo>
                    <a:cubicBezTo>
                      <a:pt x="422644" y="842611"/>
                      <a:pt x="395848" y="843565"/>
                      <a:pt x="369359" y="846826"/>
                    </a:cubicBezTo>
                    <a:cubicBezTo>
                      <a:pt x="362868" y="847626"/>
                      <a:pt x="356561" y="855470"/>
                      <a:pt x="351485" y="861224"/>
                    </a:cubicBezTo>
                    <a:cubicBezTo>
                      <a:pt x="302754" y="916477"/>
                      <a:pt x="254331" y="972007"/>
                      <a:pt x="204461" y="1028983"/>
                    </a:cubicBezTo>
                    <a:cubicBezTo>
                      <a:pt x="195017" y="1020984"/>
                      <a:pt x="186218" y="1013570"/>
                      <a:pt x="176004" y="1004925"/>
                    </a:cubicBezTo>
                    <a:cubicBezTo>
                      <a:pt x="220428" y="953979"/>
                      <a:pt x="263406" y="904632"/>
                      <a:pt x="310845" y="850241"/>
                    </a:cubicBezTo>
                    <a:cubicBezTo>
                      <a:pt x="272728" y="852917"/>
                      <a:pt x="239902" y="854732"/>
                      <a:pt x="207261" y="858055"/>
                    </a:cubicBezTo>
                    <a:cubicBezTo>
                      <a:pt x="202185" y="858578"/>
                      <a:pt x="197385" y="865623"/>
                      <a:pt x="193201" y="870330"/>
                    </a:cubicBezTo>
                    <a:cubicBezTo>
                      <a:pt x="169820" y="896664"/>
                      <a:pt x="146685" y="923214"/>
                      <a:pt x="122258" y="951025"/>
                    </a:cubicBezTo>
                    <a:cubicBezTo>
                      <a:pt x="113214" y="943426"/>
                      <a:pt x="104784" y="936351"/>
                      <a:pt x="93863" y="927183"/>
                    </a:cubicBezTo>
                    <a:cubicBezTo>
                      <a:pt x="111952" y="906232"/>
                      <a:pt x="129427" y="886020"/>
                      <a:pt x="150654" y="861439"/>
                    </a:cubicBezTo>
                    <a:cubicBezTo>
                      <a:pt x="98416" y="864731"/>
                      <a:pt x="51377" y="867684"/>
                      <a:pt x="1969" y="870791"/>
                    </a:cubicBezTo>
                    <a:cubicBezTo>
                      <a:pt x="1261" y="857716"/>
                      <a:pt x="677" y="846949"/>
                      <a:pt x="0" y="834151"/>
                    </a:cubicBezTo>
                    <a:cubicBezTo>
                      <a:pt x="48516" y="830674"/>
                      <a:pt x="95247" y="827352"/>
                      <a:pt x="147732" y="823598"/>
                    </a:cubicBezTo>
                    <a:cubicBezTo>
                      <a:pt x="123981" y="802432"/>
                      <a:pt x="104538" y="785143"/>
                      <a:pt x="83311" y="766223"/>
                    </a:cubicBezTo>
                    <a:cubicBezTo>
                      <a:pt x="91402" y="756901"/>
                      <a:pt x="99000" y="748194"/>
                      <a:pt x="107553" y="738381"/>
                    </a:cubicBezTo>
                    <a:cubicBezTo>
                      <a:pt x="133549" y="760962"/>
                      <a:pt x="158776" y="781882"/>
                      <a:pt x="182742" y="804155"/>
                    </a:cubicBezTo>
                    <a:cubicBezTo>
                      <a:pt x="195386" y="815907"/>
                      <a:pt x="207815" y="821199"/>
                      <a:pt x="225658" y="818645"/>
                    </a:cubicBezTo>
                    <a:cubicBezTo>
                      <a:pt x="250639" y="815077"/>
                      <a:pt x="276112" y="814861"/>
                      <a:pt x="308077" y="812800"/>
                    </a:cubicBezTo>
                    <a:cubicBezTo>
                      <a:pt x="253992" y="765546"/>
                      <a:pt x="204861" y="722598"/>
                      <a:pt x="153854" y="678051"/>
                    </a:cubicBezTo>
                    <a:cubicBezTo>
                      <a:pt x="161668" y="669006"/>
                      <a:pt x="168744" y="660762"/>
                      <a:pt x="177604" y="650486"/>
                    </a:cubicBezTo>
                    <a:cubicBezTo>
                      <a:pt x="185664" y="657039"/>
                      <a:pt x="192986" y="662730"/>
                      <a:pt x="200001" y="668822"/>
                    </a:cubicBezTo>
                    <a:cubicBezTo>
                      <a:pt x="245994" y="708724"/>
                      <a:pt x="292571" y="748010"/>
                      <a:pt x="337518" y="789050"/>
                    </a:cubicBezTo>
                    <a:cubicBezTo>
                      <a:pt x="353608" y="803725"/>
                      <a:pt x="369421" y="810923"/>
                      <a:pt x="391049" y="807601"/>
                    </a:cubicBezTo>
                    <a:cubicBezTo>
                      <a:pt x="409169" y="804832"/>
                      <a:pt x="427628" y="804524"/>
                      <a:pt x="452270" y="802648"/>
                    </a:cubicBezTo>
                    <a:cubicBezTo>
                      <a:pt x="428458" y="781759"/>
                      <a:pt x="408615" y="764284"/>
                      <a:pt x="387265" y="745549"/>
                    </a:cubicBezTo>
                    <a:cubicBezTo>
                      <a:pt x="395602" y="736073"/>
                      <a:pt x="402831" y="727828"/>
                      <a:pt x="411722" y="717707"/>
                    </a:cubicBezTo>
                    <a:cubicBezTo>
                      <a:pt x="439041" y="741395"/>
                      <a:pt x="465160" y="764715"/>
                      <a:pt x="492172" y="786958"/>
                    </a:cubicBezTo>
                    <a:cubicBezTo>
                      <a:pt x="498971" y="792557"/>
                      <a:pt x="508877" y="798218"/>
                      <a:pt x="516968" y="797725"/>
                    </a:cubicBezTo>
                    <a:cubicBezTo>
                      <a:pt x="623229" y="791511"/>
                      <a:pt x="729459" y="784189"/>
                      <a:pt x="838119" y="776959"/>
                    </a:cubicBezTo>
                    <a:cubicBezTo>
                      <a:pt x="835320" y="770622"/>
                      <a:pt x="833874" y="765453"/>
                      <a:pt x="831044" y="761239"/>
                    </a:cubicBezTo>
                    <a:cubicBezTo>
                      <a:pt x="775237" y="678174"/>
                      <a:pt x="719553" y="594987"/>
                      <a:pt x="662884" y="512507"/>
                    </a:cubicBezTo>
                    <a:cubicBezTo>
                      <a:pt x="657347" y="504447"/>
                      <a:pt x="646302" y="497679"/>
                      <a:pt x="636611" y="495340"/>
                    </a:cubicBezTo>
                    <a:cubicBezTo>
                      <a:pt x="602555" y="487157"/>
                      <a:pt x="568007" y="481158"/>
                      <a:pt x="531919" y="473959"/>
                    </a:cubicBezTo>
                    <a:cubicBezTo>
                      <a:pt x="534196" y="461407"/>
                      <a:pt x="536134" y="450670"/>
                      <a:pt x="538380" y="438088"/>
                    </a:cubicBezTo>
                    <a:cubicBezTo>
                      <a:pt x="565760" y="443071"/>
                      <a:pt x="591388" y="447748"/>
                      <a:pt x="623506" y="453593"/>
                    </a:cubicBezTo>
                    <a:cubicBezTo>
                      <a:pt x="605047" y="426397"/>
                      <a:pt x="590342" y="403354"/>
                      <a:pt x="573975" y="381604"/>
                    </a:cubicBezTo>
                    <a:cubicBezTo>
                      <a:pt x="570467" y="376958"/>
                      <a:pt x="561085" y="376097"/>
                      <a:pt x="554162" y="374743"/>
                    </a:cubicBezTo>
                    <a:cubicBezTo>
                      <a:pt x="482081" y="360407"/>
                      <a:pt x="409938" y="346317"/>
                      <a:pt x="335426" y="331704"/>
                    </a:cubicBezTo>
                    <a:cubicBezTo>
                      <a:pt x="337487" y="319490"/>
                      <a:pt x="339302" y="308938"/>
                      <a:pt x="341579" y="295401"/>
                    </a:cubicBezTo>
                    <a:cubicBezTo>
                      <a:pt x="407569" y="308076"/>
                      <a:pt x="471590" y="320352"/>
                      <a:pt x="543087" y="334073"/>
                    </a:cubicBezTo>
                    <a:cubicBezTo>
                      <a:pt x="521429" y="302047"/>
                      <a:pt x="504324" y="274820"/>
                      <a:pt x="484819" y="249439"/>
                    </a:cubicBezTo>
                    <a:cubicBezTo>
                      <a:pt x="480143" y="243317"/>
                      <a:pt x="467622" y="242579"/>
                      <a:pt x="458423" y="240702"/>
                    </a:cubicBezTo>
                    <a:cubicBezTo>
                      <a:pt x="426520" y="234118"/>
                      <a:pt x="394494" y="228089"/>
                      <a:pt x="361299" y="221628"/>
                    </a:cubicBezTo>
                    <a:cubicBezTo>
                      <a:pt x="363668" y="209138"/>
                      <a:pt x="365545" y="199201"/>
                      <a:pt x="368068" y="185818"/>
                    </a:cubicBezTo>
                    <a:cubicBezTo>
                      <a:pt x="395386" y="190771"/>
                      <a:pt x="421690" y="195509"/>
                      <a:pt x="453408" y="201262"/>
                    </a:cubicBezTo>
                    <a:cubicBezTo>
                      <a:pt x="424951" y="158899"/>
                      <a:pt x="398709" y="119797"/>
                      <a:pt x="370959" y="78511"/>
                    </a:cubicBezTo>
                    <a:cubicBezTo>
                      <a:pt x="380773" y="71558"/>
                      <a:pt x="390156" y="64913"/>
                      <a:pt x="401201" y="57068"/>
                    </a:cubicBezTo>
                    <a:cubicBezTo>
                      <a:pt x="428704" y="97462"/>
                      <a:pt x="455469" y="136779"/>
                      <a:pt x="484757" y="179819"/>
                    </a:cubicBezTo>
                    <a:cubicBezTo>
                      <a:pt x="491218" y="149239"/>
                      <a:pt x="496756" y="123089"/>
                      <a:pt x="502539" y="95616"/>
                    </a:cubicBezTo>
                    <a:cubicBezTo>
                      <a:pt x="514938" y="98078"/>
                      <a:pt x="525674" y="100231"/>
                      <a:pt x="538319" y="102723"/>
                    </a:cubicBezTo>
                    <a:cubicBezTo>
                      <a:pt x="531397" y="139087"/>
                      <a:pt x="524013" y="174097"/>
                      <a:pt x="518537" y="209414"/>
                    </a:cubicBezTo>
                    <a:cubicBezTo>
                      <a:pt x="517122" y="218429"/>
                      <a:pt x="519398" y="229842"/>
                      <a:pt x="524136" y="237687"/>
                    </a:cubicBezTo>
                    <a:cubicBezTo>
                      <a:pt x="538780" y="262022"/>
                      <a:pt x="555424" y="285188"/>
                      <a:pt x="574344" y="313368"/>
                    </a:cubicBezTo>
                    <a:cubicBezTo>
                      <a:pt x="588219" y="243563"/>
                      <a:pt x="600924" y="179696"/>
                      <a:pt x="614061" y="113491"/>
                    </a:cubicBezTo>
                    <a:cubicBezTo>
                      <a:pt x="626305" y="115429"/>
                      <a:pt x="636950" y="117121"/>
                      <a:pt x="650455" y="119274"/>
                    </a:cubicBezTo>
                    <a:cubicBezTo>
                      <a:pt x="641226" y="167298"/>
                      <a:pt x="632397" y="213352"/>
                      <a:pt x="623536" y="259407"/>
                    </a:cubicBezTo>
                    <a:cubicBezTo>
                      <a:pt x="620675" y="274328"/>
                      <a:pt x="620306" y="290356"/>
                      <a:pt x="614369" y="303954"/>
                    </a:cubicBezTo>
                    <a:cubicBezTo>
                      <a:pt x="591295" y="356931"/>
                      <a:pt x="624829" y="390526"/>
                      <a:pt x="655286" y="430458"/>
                    </a:cubicBezTo>
                    <a:cubicBezTo>
                      <a:pt x="661439" y="401416"/>
                      <a:pt x="666792" y="376158"/>
                      <a:pt x="672606" y="348840"/>
                    </a:cubicBezTo>
                    <a:cubicBezTo>
                      <a:pt x="684943" y="351024"/>
                      <a:pt x="695495" y="352870"/>
                      <a:pt x="708539" y="355146"/>
                    </a:cubicBezTo>
                    <a:cubicBezTo>
                      <a:pt x="702078" y="388557"/>
                      <a:pt x="697095" y="420029"/>
                      <a:pt x="689619" y="450886"/>
                    </a:cubicBezTo>
                    <a:cubicBezTo>
                      <a:pt x="685066" y="469652"/>
                      <a:pt x="688788" y="484111"/>
                      <a:pt x="699617" y="499863"/>
                    </a:cubicBezTo>
                    <a:cubicBezTo>
                      <a:pt x="757085" y="583635"/>
                      <a:pt x="813538" y="668114"/>
                      <a:pt x="871837" y="754563"/>
                    </a:cubicBezTo>
                    <a:cubicBezTo>
                      <a:pt x="875898" y="747241"/>
                      <a:pt x="878975" y="742195"/>
                      <a:pt x="881559" y="736935"/>
                    </a:cubicBezTo>
                    <a:cubicBezTo>
                      <a:pt x="924998" y="648671"/>
                      <a:pt x="968746" y="560561"/>
                      <a:pt x="1011201" y="471806"/>
                    </a:cubicBezTo>
                    <a:cubicBezTo>
                      <a:pt x="1016031" y="461715"/>
                      <a:pt x="1016677" y="447102"/>
                      <a:pt x="1013570" y="436242"/>
                    </a:cubicBezTo>
                    <a:cubicBezTo>
                      <a:pt x="1004156" y="403354"/>
                      <a:pt x="991911" y="371267"/>
                      <a:pt x="980129" y="336995"/>
                    </a:cubicBezTo>
                    <a:cubicBezTo>
                      <a:pt x="991419" y="332811"/>
                      <a:pt x="1001571" y="329058"/>
                      <a:pt x="1014339" y="324320"/>
                    </a:cubicBezTo>
                    <a:cubicBezTo>
                      <a:pt x="1024061" y="350901"/>
                      <a:pt x="1033198" y="375882"/>
                      <a:pt x="1044057" y="405600"/>
                    </a:cubicBezTo>
                    <a:cubicBezTo>
                      <a:pt x="1057717" y="378035"/>
                      <a:pt x="1070177" y="355208"/>
                      <a:pt x="1080144" y="331304"/>
                    </a:cubicBezTo>
                    <a:cubicBezTo>
                      <a:pt x="1083005" y="324474"/>
                      <a:pt x="1079960" y="314168"/>
                      <a:pt x="1077314" y="306231"/>
                    </a:cubicBezTo>
                    <a:cubicBezTo>
                      <a:pt x="1053933" y="236672"/>
                      <a:pt x="1030059" y="167267"/>
                      <a:pt x="1005509" y="95524"/>
                    </a:cubicBezTo>
                    <a:cubicBezTo>
                      <a:pt x="1017200" y="91525"/>
                      <a:pt x="1027414" y="88017"/>
                      <a:pt x="1040489" y="83557"/>
                    </a:cubicBezTo>
                    <a:cubicBezTo>
                      <a:pt x="1062578" y="147301"/>
                      <a:pt x="1084174" y="209568"/>
                      <a:pt x="1107402" y="276604"/>
                    </a:cubicBezTo>
                    <a:cubicBezTo>
                      <a:pt x="1123368" y="244271"/>
                      <a:pt x="1137766" y="216275"/>
                      <a:pt x="1150780" y="187633"/>
                    </a:cubicBezTo>
                    <a:cubicBezTo>
                      <a:pt x="1153272" y="182157"/>
                      <a:pt x="1151364" y="173728"/>
                      <a:pt x="1149303" y="167390"/>
                    </a:cubicBezTo>
                    <a:cubicBezTo>
                      <a:pt x="1138228" y="133272"/>
                      <a:pt x="1126476" y="99400"/>
                      <a:pt x="1114385" y="63744"/>
                    </a:cubicBezTo>
                    <a:cubicBezTo>
                      <a:pt x="1125799" y="59560"/>
                      <a:pt x="1136043" y="55807"/>
                      <a:pt x="1148595" y="51223"/>
                    </a:cubicBezTo>
                    <a:cubicBezTo>
                      <a:pt x="1158102" y="77373"/>
                      <a:pt x="1167208" y="102354"/>
                      <a:pt x="1178099" y="132380"/>
                    </a:cubicBezTo>
                    <a:cubicBezTo>
                      <a:pt x="1201172" y="85864"/>
                      <a:pt x="1221907" y="44024"/>
                      <a:pt x="1243750" y="0"/>
                    </a:cubicBezTo>
                    <a:cubicBezTo>
                      <a:pt x="1254579" y="5261"/>
                      <a:pt x="1264301" y="9998"/>
                      <a:pt x="1276914" y="16121"/>
                    </a:cubicBezTo>
                    <a:cubicBezTo>
                      <a:pt x="1255718" y="59776"/>
                      <a:pt x="1235075" y="102354"/>
                      <a:pt x="1212278" y="149270"/>
                    </a:cubicBezTo>
                    <a:cubicBezTo>
                      <a:pt x="1242366" y="139548"/>
                      <a:pt x="1267685" y="131334"/>
                      <a:pt x="1294635" y="122628"/>
                    </a:cubicBezTo>
                    <a:cubicBezTo>
                      <a:pt x="1298573" y="134595"/>
                      <a:pt x="1301803" y="144286"/>
                      <a:pt x="1305956" y="156961"/>
                    </a:cubicBezTo>
                    <a:cubicBezTo>
                      <a:pt x="1272361" y="168651"/>
                      <a:pt x="1239074" y="179111"/>
                      <a:pt x="1206833" y="192125"/>
                    </a:cubicBezTo>
                    <a:cubicBezTo>
                      <a:pt x="1196281" y="196370"/>
                      <a:pt x="1185667" y="205723"/>
                      <a:pt x="1179944" y="215567"/>
                    </a:cubicBezTo>
                    <a:cubicBezTo>
                      <a:pt x="1166408" y="238856"/>
                      <a:pt x="1155794" y="263806"/>
                      <a:pt x="1141519" y="293186"/>
                    </a:cubicBezTo>
                    <a:cubicBezTo>
                      <a:pt x="1208710" y="270451"/>
                      <a:pt x="1271008" y="249378"/>
                      <a:pt x="1334936" y="227750"/>
                    </a:cubicBezTo>
                    <a:cubicBezTo>
                      <a:pt x="1339397" y="239656"/>
                      <a:pt x="1343243" y="249870"/>
                      <a:pt x="1347858" y="262206"/>
                    </a:cubicBezTo>
                    <a:cubicBezTo>
                      <a:pt x="1304233" y="277281"/>
                      <a:pt x="1262148" y="291894"/>
                      <a:pt x="1220000" y="306384"/>
                    </a:cubicBezTo>
                    <a:cubicBezTo>
                      <a:pt x="1207910" y="310538"/>
                      <a:pt x="1196004" y="316168"/>
                      <a:pt x="1183544" y="318167"/>
                    </a:cubicBezTo>
                    <a:cubicBezTo>
                      <a:pt x="1126014" y="327427"/>
                      <a:pt x="1095496" y="363637"/>
                      <a:pt x="1082359" y="421075"/>
                    </a:cubicBezTo>
                    <a:cubicBezTo>
                      <a:pt x="1107586" y="412830"/>
                      <a:pt x="1132413" y="404708"/>
                      <a:pt x="1160009" y="395694"/>
                    </a:cubicBezTo>
                    <a:cubicBezTo>
                      <a:pt x="1164070" y="407261"/>
                      <a:pt x="1167608" y="417414"/>
                      <a:pt x="1172038" y="430027"/>
                    </a:cubicBezTo>
                    <a:cubicBezTo>
                      <a:pt x="1137151" y="442179"/>
                      <a:pt x="1103218" y="453254"/>
                      <a:pt x="1069992" y="466083"/>
                    </a:cubicBezTo>
                    <a:cubicBezTo>
                      <a:pt x="1061347" y="469406"/>
                      <a:pt x="1051841" y="476759"/>
                      <a:pt x="1047811" y="484819"/>
                    </a:cubicBezTo>
                    <a:cubicBezTo>
                      <a:pt x="1002310" y="575636"/>
                      <a:pt x="957824" y="666976"/>
                      <a:pt x="913092" y="758162"/>
                    </a:cubicBezTo>
                    <a:cubicBezTo>
                      <a:pt x="911431" y="761516"/>
                      <a:pt x="910324" y="765146"/>
                      <a:pt x="907832" y="771452"/>
                    </a:cubicBezTo>
                    <a:cubicBezTo>
                      <a:pt x="955763" y="768530"/>
                      <a:pt x="1001079" y="766007"/>
                      <a:pt x="1046334" y="762900"/>
                    </a:cubicBezTo>
                    <a:cubicBezTo>
                      <a:pt x="1105463" y="758870"/>
                      <a:pt x="1164624" y="754993"/>
                      <a:pt x="1223630" y="749487"/>
                    </a:cubicBezTo>
                    <a:cubicBezTo>
                      <a:pt x="1234060" y="748533"/>
                      <a:pt x="1246088" y="742257"/>
                      <a:pt x="1253410" y="734627"/>
                    </a:cubicBezTo>
                    <a:cubicBezTo>
                      <a:pt x="1277222" y="709862"/>
                      <a:pt x="1299188" y="683343"/>
                      <a:pt x="1323738" y="655378"/>
                    </a:cubicBezTo>
                    <a:cubicBezTo>
                      <a:pt x="1333429" y="663715"/>
                      <a:pt x="1342197" y="671221"/>
                      <a:pt x="1351826" y="679528"/>
                    </a:cubicBezTo>
                    <a:cubicBezTo>
                      <a:pt x="1333798" y="700479"/>
                      <a:pt x="1316632" y="720383"/>
                      <a:pt x="1295250" y="745210"/>
                    </a:cubicBezTo>
                    <a:cubicBezTo>
                      <a:pt x="1341028" y="739734"/>
                      <a:pt x="1382621" y="751209"/>
                      <a:pt x="1414801" y="708293"/>
                    </a:cubicBezTo>
                    <a:cubicBezTo>
                      <a:pt x="1454518" y="655316"/>
                      <a:pt x="1501281" y="607631"/>
                      <a:pt x="1545735" y="556777"/>
                    </a:cubicBezTo>
                    <a:cubicBezTo>
                      <a:pt x="1555241" y="564838"/>
                      <a:pt x="1563671" y="572006"/>
                      <a:pt x="1574131" y="580866"/>
                    </a:cubicBezTo>
                    <a:cubicBezTo>
                      <a:pt x="1529984" y="631535"/>
                      <a:pt x="1486637" y="681251"/>
                      <a:pt x="1439444" y="735427"/>
                    </a:cubicBezTo>
                    <a:cubicBezTo>
                      <a:pt x="1476484" y="733089"/>
                      <a:pt x="1508018" y="731735"/>
                      <a:pt x="1539336" y="728628"/>
                    </a:cubicBezTo>
                    <a:cubicBezTo>
                      <a:pt x="1545274" y="728044"/>
                      <a:pt x="1551427" y="721491"/>
                      <a:pt x="1556011" y="716384"/>
                    </a:cubicBezTo>
                    <a:cubicBezTo>
                      <a:pt x="1579545" y="690172"/>
                      <a:pt x="1602619" y="663530"/>
                      <a:pt x="1627631" y="635012"/>
                    </a:cubicBezTo>
                    <a:cubicBezTo>
                      <a:pt x="1636798" y="642549"/>
                      <a:pt x="1645597" y="649779"/>
                      <a:pt x="1656303" y="658577"/>
                    </a:cubicBezTo>
                    <a:cubicBezTo>
                      <a:pt x="1637691" y="680174"/>
                      <a:pt x="1620247" y="700448"/>
                      <a:pt x="1599450" y="724567"/>
                    </a:cubicBezTo>
                    <a:cubicBezTo>
                      <a:pt x="1651504" y="721214"/>
                      <a:pt x="1698112" y="718168"/>
                      <a:pt x="1748135" y="714938"/>
                    </a:cubicBezTo>
                    <a:cubicBezTo>
                      <a:pt x="1748935" y="727182"/>
                      <a:pt x="1749612" y="737827"/>
                      <a:pt x="1750504" y="751609"/>
                    </a:cubicBezTo>
                    <a:cubicBezTo>
                      <a:pt x="1702296" y="755055"/>
                      <a:pt x="1655657" y="758347"/>
                      <a:pt x="1602250" y="762162"/>
                    </a:cubicBezTo>
                    <a:cubicBezTo>
                      <a:pt x="1626339" y="783604"/>
                      <a:pt x="1646058" y="801110"/>
                      <a:pt x="1666979" y="819722"/>
                    </a:cubicBezTo>
                    <a:cubicBezTo>
                      <a:pt x="1658887" y="829013"/>
                      <a:pt x="1651627" y="837319"/>
                      <a:pt x="1642705" y="847595"/>
                    </a:cubicBezTo>
                    <a:cubicBezTo>
                      <a:pt x="1617232" y="825444"/>
                      <a:pt x="1592190" y="804647"/>
                      <a:pt x="1568347" y="782558"/>
                    </a:cubicBezTo>
                    <a:cubicBezTo>
                      <a:pt x="1555180" y="770345"/>
                      <a:pt x="1542259" y="764284"/>
                      <a:pt x="1523369" y="767238"/>
                    </a:cubicBezTo>
                    <a:cubicBezTo>
                      <a:pt x="1499004" y="771022"/>
                      <a:pt x="1474023" y="770899"/>
                      <a:pt x="1441812" y="772929"/>
                    </a:cubicBezTo>
                    <a:cubicBezTo>
                      <a:pt x="1496081" y="820337"/>
                      <a:pt x="1545489" y="863500"/>
                      <a:pt x="1596282" y="907863"/>
                    </a:cubicBezTo>
                    <a:cubicBezTo>
                      <a:pt x="1587883" y="917553"/>
                      <a:pt x="1580807" y="925768"/>
                      <a:pt x="1572039" y="935889"/>
                    </a:cubicBezTo>
                    <a:cubicBezTo>
                      <a:pt x="1541121" y="909093"/>
                      <a:pt x="1511617" y="883559"/>
                      <a:pt x="1482145" y="858024"/>
                    </a:cubicBezTo>
                    <a:cubicBezTo>
                      <a:pt x="1467009" y="844888"/>
                      <a:pt x="1449565" y="833628"/>
                      <a:pt x="1437229" y="818245"/>
                    </a:cubicBezTo>
                    <a:cubicBezTo>
                      <a:pt x="1400619" y="772591"/>
                      <a:pt x="1354072" y="772437"/>
                      <a:pt x="1300911" y="785543"/>
                    </a:cubicBezTo>
                    <a:cubicBezTo>
                      <a:pt x="1321523" y="803848"/>
                      <a:pt x="1340997" y="821168"/>
                      <a:pt x="1362748" y="840519"/>
                    </a:cubicBezTo>
                    <a:cubicBezTo>
                      <a:pt x="1354718" y="849564"/>
                      <a:pt x="1347089" y="858116"/>
                      <a:pt x="1338259" y="868022"/>
                    </a:cubicBezTo>
                    <a:cubicBezTo>
                      <a:pt x="1310386" y="843903"/>
                      <a:pt x="1284021" y="820707"/>
                      <a:pt x="1257102" y="798156"/>
                    </a:cubicBezTo>
                    <a:cubicBezTo>
                      <a:pt x="1251349" y="793357"/>
                      <a:pt x="1243412" y="787542"/>
                      <a:pt x="1236797" y="787942"/>
                    </a:cubicBezTo>
                    <a:cubicBezTo>
                      <a:pt x="1129121" y="794311"/>
                      <a:pt x="1021476" y="801632"/>
                      <a:pt x="910385" y="808954"/>
                    </a:cubicBezTo>
                    <a:cubicBezTo>
                      <a:pt x="915461" y="817692"/>
                      <a:pt x="918538" y="823814"/>
                      <a:pt x="922353" y="829444"/>
                    </a:cubicBezTo>
                    <a:cubicBezTo>
                      <a:pt x="976406" y="909832"/>
                      <a:pt x="1030152" y="990435"/>
                      <a:pt x="1085251" y="1070115"/>
                    </a:cubicBezTo>
                    <a:cubicBezTo>
                      <a:pt x="1091989" y="1079837"/>
                      <a:pt x="1105218" y="1087805"/>
                      <a:pt x="1116939" y="1090850"/>
                    </a:cubicBezTo>
                    <a:cubicBezTo>
                      <a:pt x="1149303" y="1099280"/>
                      <a:pt x="1182467" y="1104694"/>
                      <a:pt x="1217816" y="1111801"/>
                    </a:cubicBezTo>
                    <a:cubicBezTo>
                      <a:pt x="1215724" y="1124137"/>
                      <a:pt x="1213816" y="1135397"/>
                      <a:pt x="1211694" y="1147795"/>
                    </a:cubicBezTo>
                    <a:cubicBezTo>
                      <a:pt x="1183544" y="1142689"/>
                      <a:pt x="1157886" y="1138012"/>
                      <a:pt x="1126814" y="1132352"/>
                    </a:cubicBezTo>
                    <a:cubicBezTo>
                      <a:pt x="1144165" y="1158286"/>
                      <a:pt x="1157978" y="1180498"/>
                      <a:pt x="1173638" y="1201357"/>
                    </a:cubicBezTo>
                    <a:cubicBezTo>
                      <a:pt x="1177699" y="1206740"/>
                      <a:pt x="1187082" y="1209325"/>
                      <a:pt x="1194496" y="1210832"/>
                    </a:cubicBezTo>
                    <a:cubicBezTo>
                      <a:pt x="1261163" y="1224184"/>
                      <a:pt x="1327953" y="1236951"/>
                      <a:pt x="1394681" y="1250026"/>
                    </a:cubicBezTo>
                    <a:cubicBezTo>
                      <a:pt x="1400803" y="1251226"/>
                      <a:pt x="1406772" y="1253379"/>
                      <a:pt x="1414801" y="1255656"/>
                    </a:cubicBezTo>
                    <a:cubicBezTo>
                      <a:pt x="1412494" y="1267193"/>
                      <a:pt x="1410402" y="1277684"/>
                      <a:pt x="1407849" y="1290420"/>
                    </a:cubicBezTo>
                    <a:cubicBezTo>
                      <a:pt x="1341736" y="1277714"/>
                      <a:pt x="1277653" y="1265409"/>
                      <a:pt x="1206925" y="1251841"/>
                    </a:cubicBezTo>
                    <a:cubicBezTo>
                      <a:pt x="1228214" y="1283344"/>
                      <a:pt x="1245104" y="1310233"/>
                      <a:pt x="1264270" y="1335336"/>
                    </a:cubicBezTo>
                    <a:cubicBezTo>
                      <a:pt x="1269008" y="1341551"/>
                      <a:pt x="1281068" y="1343027"/>
                      <a:pt x="1290143" y="1344935"/>
                    </a:cubicBezTo>
                    <a:cubicBezTo>
                      <a:pt x="1322169" y="1351611"/>
                      <a:pt x="1354318" y="1357518"/>
                      <a:pt x="1388590" y="1364132"/>
                    </a:cubicBezTo>
                    <a:cubicBezTo>
                      <a:pt x="1386375" y="1376376"/>
                      <a:pt x="1384498" y="1386929"/>
                      <a:pt x="1382099" y="1400096"/>
                    </a:cubicBezTo>
                    <a:cubicBezTo>
                      <a:pt x="1353949" y="1395020"/>
                      <a:pt x="1327522" y="1390251"/>
                      <a:pt x="1296511" y="1384652"/>
                    </a:cubicBezTo>
                    <a:cubicBezTo>
                      <a:pt x="1325061" y="1427138"/>
                      <a:pt x="1351549" y="1466517"/>
                      <a:pt x="1379176" y="1507649"/>
                    </a:cubicBezTo>
                    <a:cubicBezTo>
                      <a:pt x="1368962" y="1514663"/>
                      <a:pt x="1359333" y="1521247"/>
                      <a:pt x="1348442" y="1528722"/>
                    </a:cubicBezTo>
                    <a:cubicBezTo>
                      <a:pt x="1321339" y="1488698"/>
                      <a:pt x="1294973" y="1449750"/>
                      <a:pt x="1265439" y="1406095"/>
                    </a:cubicBezTo>
                    <a:cubicBezTo>
                      <a:pt x="1258948" y="1436398"/>
                      <a:pt x="1253410" y="1462086"/>
                      <a:pt x="1247288" y="14906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371475" rotWithShape="0" algn="bl">
                  <a:schemeClr val="accent3">
                    <a:alpha val="70980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6" name="Google Shape;106;p19"/>
            <p:cNvSpPr/>
            <p:nvPr/>
          </p:nvSpPr>
          <p:spPr>
            <a:xfrm>
              <a:off x="4104217" y="4575663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0" name="Google Shape;110;p20"/>
          <p:cNvSpPr txBox="1"/>
          <p:nvPr>
            <p:ph type="title"/>
          </p:nvPr>
        </p:nvSpPr>
        <p:spPr>
          <a:xfrm>
            <a:off x="713225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1325825" y="3641400"/>
            <a:ext cx="38586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2" type="subTitle"/>
          </p:nvPr>
        </p:nvSpPr>
        <p:spPr>
          <a:xfrm>
            <a:off x="1325825" y="1880000"/>
            <a:ext cx="38586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3" type="subTitle"/>
          </p:nvPr>
        </p:nvSpPr>
        <p:spPr>
          <a:xfrm>
            <a:off x="1325827" y="3186825"/>
            <a:ext cx="3858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4" type="subTitle"/>
          </p:nvPr>
        </p:nvSpPr>
        <p:spPr>
          <a:xfrm>
            <a:off x="1325833" y="1425425"/>
            <a:ext cx="3858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grpSp>
        <p:nvGrpSpPr>
          <p:cNvPr id="115" name="Google Shape;115;p20"/>
          <p:cNvGrpSpPr/>
          <p:nvPr/>
        </p:nvGrpSpPr>
        <p:grpSpPr>
          <a:xfrm>
            <a:off x="-463737" y="247938"/>
            <a:ext cx="7887770" cy="5223150"/>
            <a:chOff x="-463737" y="247938"/>
            <a:chExt cx="7887770" cy="5223150"/>
          </a:xfrm>
        </p:grpSpPr>
        <p:sp>
          <p:nvSpPr>
            <p:cNvPr id="116" name="Google Shape;116;p20"/>
            <p:cNvSpPr/>
            <p:nvPr/>
          </p:nvSpPr>
          <p:spPr>
            <a:xfrm>
              <a:off x="-463737" y="247938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6490825" y="4413877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7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25" y="12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1" name="Google Shape;121;p21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" type="subTitle"/>
          </p:nvPr>
        </p:nvSpPr>
        <p:spPr>
          <a:xfrm>
            <a:off x="721750" y="1954073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3" name="Google Shape;123;p21"/>
          <p:cNvSpPr txBox="1"/>
          <p:nvPr>
            <p:ph idx="2" type="subTitle"/>
          </p:nvPr>
        </p:nvSpPr>
        <p:spPr>
          <a:xfrm>
            <a:off x="3375815" y="1954073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4" name="Google Shape;124;p21"/>
          <p:cNvSpPr txBox="1"/>
          <p:nvPr>
            <p:ph idx="3" type="subTitle"/>
          </p:nvPr>
        </p:nvSpPr>
        <p:spPr>
          <a:xfrm>
            <a:off x="2048782" y="3541100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5" name="Google Shape;125;p21"/>
          <p:cNvSpPr txBox="1"/>
          <p:nvPr>
            <p:ph idx="4" type="subTitle"/>
          </p:nvPr>
        </p:nvSpPr>
        <p:spPr>
          <a:xfrm>
            <a:off x="6029879" y="1954073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6" name="Google Shape;126;p21"/>
          <p:cNvSpPr txBox="1"/>
          <p:nvPr>
            <p:ph idx="5" type="subTitle"/>
          </p:nvPr>
        </p:nvSpPr>
        <p:spPr>
          <a:xfrm>
            <a:off x="4702847" y="3541100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7" name="Google Shape;127;p21"/>
          <p:cNvSpPr txBox="1"/>
          <p:nvPr>
            <p:ph idx="6" type="subTitle"/>
          </p:nvPr>
        </p:nvSpPr>
        <p:spPr>
          <a:xfrm>
            <a:off x="720050" y="1541975"/>
            <a:ext cx="2395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7" type="subTitle"/>
          </p:nvPr>
        </p:nvSpPr>
        <p:spPr>
          <a:xfrm>
            <a:off x="3374120" y="1541975"/>
            <a:ext cx="2395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8" type="subTitle"/>
          </p:nvPr>
        </p:nvSpPr>
        <p:spPr>
          <a:xfrm>
            <a:off x="6028189" y="1541975"/>
            <a:ext cx="2395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9" type="subTitle"/>
          </p:nvPr>
        </p:nvSpPr>
        <p:spPr>
          <a:xfrm>
            <a:off x="2047085" y="3127877"/>
            <a:ext cx="2395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31" name="Google Shape;131;p21"/>
          <p:cNvSpPr txBox="1"/>
          <p:nvPr>
            <p:ph idx="13" type="subTitle"/>
          </p:nvPr>
        </p:nvSpPr>
        <p:spPr>
          <a:xfrm>
            <a:off x="4701154" y="3127877"/>
            <a:ext cx="2395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grpSp>
        <p:nvGrpSpPr>
          <p:cNvPr id="132" name="Google Shape;132;p21"/>
          <p:cNvGrpSpPr/>
          <p:nvPr/>
        </p:nvGrpSpPr>
        <p:grpSpPr>
          <a:xfrm>
            <a:off x="-441269" y="3489115"/>
            <a:ext cx="1843168" cy="2184908"/>
            <a:chOff x="-453069" y="4042940"/>
            <a:chExt cx="1843168" cy="2184908"/>
          </a:xfrm>
        </p:grpSpPr>
        <p:sp>
          <p:nvSpPr>
            <p:cNvPr id="133" name="Google Shape;133;p21"/>
            <p:cNvSpPr/>
            <p:nvPr/>
          </p:nvSpPr>
          <p:spPr>
            <a:xfrm>
              <a:off x="454580" y="5166788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1"/>
            <p:cNvSpPr/>
            <p:nvPr/>
          </p:nvSpPr>
          <p:spPr>
            <a:xfrm rot="7450466">
              <a:off x="-296637" y="4259137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8" name="Google Shape;138;p22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" type="subTitle"/>
          </p:nvPr>
        </p:nvSpPr>
        <p:spPr>
          <a:xfrm>
            <a:off x="1449575" y="2030275"/>
            <a:ext cx="26985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0" name="Google Shape;140;p22"/>
          <p:cNvSpPr txBox="1"/>
          <p:nvPr>
            <p:ph idx="2" type="subTitle"/>
          </p:nvPr>
        </p:nvSpPr>
        <p:spPr>
          <a:xfrm>
            <a:off x="4996005" y="2030275"/>
            <a:ext cx="26985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1" name="Google Shape;141;p22"/>
          <p:cNvSpPr txBox="1"/>
          <p:nvPr>
            <p:ph idx="3" type="subTitle"/>
          </p:nvPr>
        </p:nvSpPr>
        <p:spPr>
          <a:xfrm>
            <a:off x="1449575" y="3528275"/>
            <a:ext cx="26985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2" name="Google Shape;142;p22"/>
          <p:cNvSpPr txBox="1"/>
          <p:nvPr>
            <p:ph idx="4" type="subTitle"/>
          </p:nvPr>
        </p:nvSpPr>
        <p:spPr>
          <a:xfrm>
            <a:off x="4996005" y="3528275"/>
            <a:ext cx="26985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3" name="Google Shape;143;p22"/>
          <p:cNvSpPr txBox="1"/>
          <p:nvPr>
            <p:ph idx="5" type="subTitle"/>
          </p:nvPr>
        </p:nvSpPr>
        <p:spPr>
          <a:xfrm>
            <a:off x="1449575" y="1618175"/>
            <a:ext cx="2698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6" type="subTitle"/>
          </p:nvPr>
        </p:nvSpPr>
        <p:spPr>
          <a:xfrm>
            <a:off x="1449575" y="3115050"/>
            <a:ext cx="2698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7" type="subTitle"/>
          </p:nvPr>
        </p:nvSpPr>
        <p:spPr>
          <a:xfrm>
            <a:off x="4996006" y="1618175"/>
            <a:ext cx="2698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146" name="Google Shape;146;p22"/>
          <p:cNvSpPr txBox="1"/>
          <p:nvPr>
            <p:ph idx="8" type="subTitle"/>
          </p:nvPr>
        </p:nvSpPr>
        <p:spPr>
          <a:xfrm>
            <a:off x="4996006" y="3115050"/>
            <a:ext cx="2698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inzel Decorative"/>
              <a:buNone/>
              <a:defRPr b="1" sz="18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grpSp>
        <p:nvGrpSpPr>
          <p:cNvPr id="147" name="Google Shape;147;p22"/>
          <p:cNvGrpSpPr/>
          <p:nvPr/>
        </p:nvGrpSpPr>
        <p:grpSpPr>
          <a:xfrm>
            <a:off x="-658944" y="3562078"/>
            <a:ext cx="1838777" cy="2110035"/>
            <a:chOff x="-658944" y="3562078"/>
            <a:chExt cx="1838777" cy="2110035"/>
          </a:xfrm>
        </p:grpSpPr>
        <p:sp>
          <p:nvSpPr>
            <p:cNvPr id="148" name="Google Shape;148;p22"/>
            <p:cNvSpPr/>
            <p:nvPr/>
          </p:nvSpPr>
          <p:spPr>
            <a:xfrm>
              <a:off x="246625" y="4614902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2"/>
            <p:cNvSpPr/>
            <p:nvPr/>
          </p:nvSpPr>
          <p:spPr>
            <a:xfrm rot="7450466">
              <a:off x="-502512" y="3778275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3" name="Google Shape;153;p23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54" name="Google Shape;154;p23"/>
          <p:cNvGrpSpPr/>
          <p:nvPr/>
        </p:nvGrpSpPr>
        <p:grpSpPr>
          <a:xfrm>
            <a:off x="3010575" y="-535373"/>
            <a:ext cx="3122796" cy="6331219"/>
            <a:chOff x="3010575" y="-535373"/>
            <a:chExt cx="3122796" cy="6331219"/>
          </a:xfrm>
        </p:grpSpPr>
        <p:sp>
          <p:nvSpPr>
            <p:cNvPr id="155" name="Google Shape;155;p23"/>
            <p:cNvSpPr/>
            <p:nvPr/>
          </p:nvSpPr>
          <p:spPr>
            <a:xfrm rot="7450466">
              <a:off x="4971913" y="4669068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3010575" y="-535373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25" y="12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0" name="Google Shape;160;p24"/>
          <p:cNvSpPr txBox="1"/>
          <p:nvPr>
            <p:ph type="title"/>
          </p:nvPr>
        </p:nvSpPr>
        <p:spPr>
          <a:xfrm>
            <a:off x="5163125" y="721000"/>
            <a:ext cx="32676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1" name="Google Shape;161;p24"/>
          <p:cNvSpPr txBox="1"/>
          <p:nvPr>
            <p:ph idx="1" type="subTitle"/>
          </p:nvPr>
        </p:nvSpPr>
        <p:spPr>
          <a:xfrm>
            <a:off x="5163125" y="1494524"/>
            <a:ext cx="32676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4"/>
          <p:cNvSpPr txBox="1"/>
          <p:nvPr/>
        </p:nvSpPr>
        <p:spPr>
          <a:xfrm>
            <a:off x="5163125" y="3318425"/>
            <a:ext cx="32676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CREDITS:</a:t>
            </a:r>
            <a:r>
              <a:rPr b="0" i="0" lang="ru" sz="10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 This presentation template was created by </a:t>
            </a:r>
            <a:r>
              <a:rPr b="1" i="0" lang="ru" sz="1000" u="sng" cap="none" strike="noStrike">
                <a:solidFill>
                  <a:schemeClr val="hlink"/>
                </a:solidFill>
                <a:latin typeface="Alice"/>
                <a:ea typeface="Alice"/>
                <a:cs typeface="Alice"/>
                <a:sym typeface="Alice"/>
                <a:hlinkClick r:id="rId3"/>
              </a:rPr>
              <a:t>Slidesgo</a:t>
            </a:r>
            <a:r>
              <a:rPr b="0" i="0" lang="ru" sz="10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, and includes icons by </a:t>
            </a:r>
            <a:r>
              <a:rPr b="1" i="0" lang="ru" sz="1000" u="sng" cap="none" strike="noStrike">
                <a:solidFill>
                  <a:schemeClr val="hlink"/>
                </a:solidFill>
                <a:latin typeface="Alice"/>
                <a:ea typeface="Alice"/>
                <a:cs typeface="Alice"/>
                <a:sym typeface="Alice"/>
                <a:hlinkClick r:id="rId4"/>
              </a:rPr>
              <a:t>Flaticon</a:t>
            </a:r>
            <a:r>
              <a:rPr b="0" i="0" lang="ru" sz="10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, and infographics &amp; images by </a:t>
            </a:r>
            <a:r>
              <a:rPr b="1" i="0" lang="ru" sz="1000" u="sng" cap="none" strike="noStrike">
                <a:solidFill>
                  <a:schemeClr val="hlink"/>
                </a:solidFill>
                <a:latin typeface="Alice"/>
                <a:ea typeface="Alice"/>
                <a:cs typeface="Alice"/>
                <a:sym typeface="Alice"/>
                <a:hlinkClick r:id="rId5"/>
              </a:rPr>
              <a:t>Freepik</a:t>
            </a:r>
            <a:r>
              <a:rPr b="0" i="0" lang="ru" sz="1000" u="sng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endParaRPr b="1" i="0" sz="1000" u="sng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grpSp>
        <p:nvGrpSpPr>
          <p:cNvPr id="163" name="Google Shape;163;p24"/>
          <p:cNvGrpSpPr/>
          <p:nvPr/>
        </p:nvGrpSpPr>
        <p:grpSpPr>
          <a:xfrm>
            <a:off x="-658941" y="-530537"/>
            <a:ext cx="9557427" cy="2184915"/>
            <a:chOff x="-658941" y="-530537"/>
            <a:chExt cx="9557427" cy="2184915"/>
          </a:xfrm>
        </p:grpSpPr>
        <p:sp>
          <p:nvSpPr>
            <p:cNvPr id="164" name="Google Shape;164;p24"/>
            <p:cNvSpPr/>
            <p:nvPr/>
          </p:nvSpPr>
          <p:spPr>
            <a:xfrm>
              <a:off x="7962967" y="-530537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 flipH="1" rot="-7450466">
              <a:off x="-502509" y="527600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-25" y="13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70" name="Google Shape;170;p26"/>
          <p:cNvGrpSpPr/>
          <p:nvPr/>
        </p:nvGrpSpPr>
        <p:grpSpPr>
          <a:xfrm>
            <a:off x="1748180" y="-530537"/>
            <a:ext cx="3482741" cy="6193127"/>
            <a:chOff x="1748180" y="-530537"/>
            <a:chExt cx="3482741" cy="6193127"/>
          </a:xfrm>
        </p:grpSpPr>
        <p:sp>
          <p:nvSpPr>
            <p:cNvPr id="171" name="Google Shape;171;p26"/>
            <p:cNvSpPr/>
            <p:nvPr/>
          </p:nvSpPr>
          <p:spPr>
            <a:xfrm>
              <a:off x="1748180" y="-530537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6"/>
            <p:cNvSpPr/>
            <p:nvPr/>
          </p:nvSpPr>
          <p:spPr>
            <a:xfrm rot="7450466">
              <a:off x="4069463" y="4535812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76" name="Google Shape;176;p27"/>
          <p:cNvGrpSpPr/>
          <p:nvPr/>
        </p:nvGrpSpPr>
        <p:grpSpPr>
          <a:xfrm>
            <a:off x="-658944" y="1637100"/>
            <a:ext cx="10136943" cy="1869277"/>
            <a:chOff x="-711544" y="2359563"/>
            <a:chExt cx="10136943" cy="1869277"/>
          </a:xfrm>
        </p:grpSpPr>
        <p:sp>
          <p:nvSpPr>
            <p:cNvPr id="177" name="Google Shape;177;p27"/>
            <p:cNvSpPr/>
            <p:nvPr/>
          </p:nvSpPr>
          <p:spPr>
            <a:xfrm>
              <a:off x="8489880" y="2359563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 rot="7450466">
              <a:off x="-555112" y="3102062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7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2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25" y="12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82" name="Google Shape;182;p28"/>
          <p:cNvGrpSpPr/>
          <p:nvPr/>
        </p:nvGrpSpPr>
        <p:grpSpPr>
          <a:xfrm>
            <a:off x="539956" y="-671497"/>
            <a:ext cx="8919480" cy="2272045"/>
            <a:chOff x="539956" y="-671497"/>
            <a:chExt cx="8919480" cy="2272045"/>
          </a:xfrm>
        </p:grpSpPr>
        <p:sp>
          <p:nvSpPr>
            <p:cNvPr id="183" name="Google Shape;183;p28"/>
            <p:cNvSpPr/>
            <p:nvPr/>
          </p:nvSpPr>
          <p:spPr>
            <a:xfrm>
              <a:off x="8523917" y="539488"/>
              <a:ext cx="935519" cy="1061060"/>
            </a:xfrm>
            <a:custGeom>
              <a:rect b="b" l="l" r="r" t="t"/>
              <a:pathLst>
                <a:path extrusionOk="0" h="1274546" w="1123747">
                  <a:moveTo>
                    <a:pt x="550556" y="909269"/>
                  </a:moveTo>
                  <a:cubicBezTo>
                    <a:pt x="539112" y="921421"/>
                    <a:pt x="527699" y="933604"/>
                    <a:pt x="515146" y="946956"/>
                  </a:cubicBezTo>
                  <a:cubicBezTo>
                    <a:pt x="508563" y="940310"/>
                    <a:pt x="503271" y="934927"/>
                    <a:pt x="495211" y="926805"/>
                  </a:cubicBezTo>
                  <a:cubicBezTo>
                    <a:pt x="512347" y="910838"/>
                    <a:pt x="529114" y="896471"/>
                    <a:pt x="544219" y="880535"/>
                  </a:cubicBezTo>
                  <a:cubicBezTo>
                    <a:pt x="549480" y="874997"/>
                    <a:pt x="552802" y="865799"/>
                    <a:pt x="553356" y="858015"/>
                  </a:cubicBezTo>
                  <a:cubicBezTo>
                    <a:pt x="554587" y="840172"/>
                    <a:pt x="554340" y="822082"/>
                    <a:pt x="553018" y="804239"/>
                  </a:cubicBezTo>
                  <a:cubicBezTo>
                    <a:pt x="552587" y="798424"/>
                    <a:pt x="548403" y="790671"/>
                    <a:pt x="543573" y="787780"/>
                  </a:cubicBezTo>
                  <a:cubicBezTo>
                    <a:pt x="511055" y="768306"/>
                    <a:pt x="478075" y="749662"/>
                    <a:pt x="444819" y="731480"/>
                  </a:cubicBezTo>
                  <a:cubicBezTo>
                    <a:pt x="440573" y="729173"/>
                    <a:pt x="433959" y="731204"/>
                    <a:pt x="428452" y="731265"/>
                  </a:cubicBezTo>
                  <a:cubicBezTo>
                    <a:pt x="428021" y="731265"/>
                    <a:pt x="427591" y="731788"/>
                    <a:pt x="427160" y="732034"/>
                  </a:cubicBezTo>
                  <a:cubicBezTo>
                    <a:pt x="407840" y="743602"/>
                    <a:pt x="383567" y="751293"/>
                    <a:pt x="370676" y="767844"/>
                  </a:cubicBezTo>
                  <a:cubicBezTo>
                    <a:pt x="358186" y="783842"/>
                    <a:pt x="357386" y="809007"/>
                    <a:pt x="351479" y="830142"/>
                  </a:cubicBezTo>
                  <a:cubicBezTo>
                    <a:pt x="350372" y="834050"/>
                    <a:pt x="349326" y="837957"/>
                    <a:pt x="347757" y="843586"/>
                  </a:cubicBezTo>
                  <a:cubicBezTo>
                    <a:pt x="340127" y="841525"/>
                    <a:pt x="333020" y="839618"/>
                    <a:pt x="324560" y="837341"/>
                  </a:cubicBezTo>
                  <a:cubicBezTo>
                    <a:pt x="328682" y="820421"/>
                    <a:pt x="332620" y="804300"/>
                    <a:pt x="337389" y="784795"/>
                  </a:cubicBezTo>
                  <a:cubicBezTo>
                    <a:pt x="320653" y="794486"/>
                    <a:pt x="306440" y="802116"/>
                    <a:pt x="293026" y="810945"/>
                  </a:cubicBezTo>
                  <a:cubicBezTo>
                    <a:pt x="289427" y="813314"/>
                    <a:pt x="287427" y="819129"/>
                    <a:pt x="286166" y="823774"/>
                  </a:cubicBezTo>
                  <a:cubicBezTo>
                    <a:pt x="274844" y="865768"/>
                    <a:pt x="263862" y="907854"/>
                    <a:pt x="252725" y="949909"/>
                  </a:cubicBezTo>
                  <a:cubicBezTo>
                    <a:pt x="251709" y="953785"/>
                    <a:pt x="250294" y="957569"/>
                    <a:pt x="248756" y="962430"/>
                  </a:cubicBezTo>
                  <a:cubicBezTo>
                    <a:pt x="241280" y="960584"/>
                    <a:pt x="234512" y="958923"/>
                    <a:pt x="225683" y="956739"/>
                  </a:cubicBezTo>
                  <a:cubicBezTo>
                    <a:pt x="236143" y="916037"/>
                    <a:pt x="246480" y="875828"/>
                    <a:pt x="257493" y="833065"/>
                  </a:cubicBezTo>
                  <a:cubicBezTo>
                    <a:pt x="251463" y="835680"/>
                    <a:pt x="248172" y="836726"/>
                    <a:pt x="245280" y="838418"/>
                  </a:cubicBezTo>
                  <a:cubicBezTo>
                    <a:pt x="201040" y="864230"/>
                    <a:pt x="156924" y="890256"/>
                    <a:pt x="112561" y="915822"/>
                  </a:cubicBezTo>
                  <a:cubicBezTo>
                    <a:pt x="105516" y="919883"/>
                    <a:pt x="103147" y="923913"/>
                    <a:pt x="103578" y="932588"/>
                  </a:cubicBezTo>
                  <a:cubicBezTo>
                    <a:pt x="104747" y="955939"/>
                    <a:pt x="88965" y="975751"/>
                    <a:pt x="66876" y="981412"/>
                  </a:cubicBezTo>
                  <a:cubicBezTo>
                    <a:pt x="45402" y="986888"/>
                    <a:pt x="22544" y="976982"/>
                    <a:pt x="11776" y="957508"/>
                  </a:cubicBezTo>
                  <a:cubicBezTo>
                    <a:pt x="1070" y="938188"/>
                    <a:pt x="4824" y="913268"/>
                    <a:pt x="20729" y="898163"/>
                  </a:cubicBezTo>
                  <a:cubicBezTo>
                    <a:pt x="37434" y="882288"/>
                    <a:pt x="62107" y="879396"/>
                    <a:pt x="81458" y="892933"/>
                  </a:cubicBezTo>
                  <a:cubicBezTo>
                    <a:pt x="89703" y="898686"/>
                    <a:pt x="94995" y="897917"/>
                    <a:pt x="102963" y="893179"/>
                  </a:cubicBezTo>
                  <a:cubicBezTo>
                    <a:pt x="149079" y="865675"/>
                    <a:pt x="195564" y="838726"/>
                    <a:pt x="245526" y="809469"/>
                  </a:cubicBezTo>
                  <a:cubicBezTo>
                    <a:pt x="201871" y="797932"/>
                    <a:pt x="161692" y="787318"/>
                    <a:pt x="119914" y="776274"/>
                  </a:cubicBezTo>
                  <a:cubicBezTo>
                    <a:pt x="121945" y="768429"/>
                    <a:pt x="123790" y="761353"/>
                    <a:pt x="126067" y="752646"/>
                  </a:cubicBezTo>
                  <a:cubicBezTo>
                    <a:pt x="158401" y="760953"/>
                    <a:pt x="189503" y="768952"/>
                    <a:pt x="220576" y="776981"/>
                  </a:cubicBezTo>
                  <a:cubicBezTo>
                    <a:pt x="227498" y="778766"/>
                    <a:pt x="235066" y="779381"/>
                    <a:pt x="241250" y="782642"/>
                  </a:cubicBezTo>
                  <a:cubicBezTo>
                    <a:pt x="273675" y="799686"/>
                    <a:pt x="297149" y="781165"/>
                    <a:pt x="323268" y="762614"/>
                  </a:cubicBezTo>
                  <a:cubicBezTo>
                    <a:pt x="305547" y="757723"/>
                    <a:pt x="289704" y="753323"/>
                    <a:pt x="272629" y="748616"/>
                  </a:cubicBezTo>
                  <a:cubicBezTo>
                    <a:pt x="274537" y="740802"/>
                    <a:pt x="276167" y="734034"/>
                    <a:pt x="278321" y="725174"/>
                  </a:cubicBezTo>
                  <a:cubicBezTo>
                    <a:pt x="299179" y="730527"/>
                    <a:pt x="319422" y="735234"/>
                    <a:pt x="339358" y="741048"/>
                  </a:cubicBezTo>
                  <a:cubicBezTo>
                    <a:pt x="350310" y="744248"/>
                    <a:pt x="359939" y="744832"/>
                    <a:pt x="369384" y="737203"/>
                  </a:cubicBezTo>
                  <a:cubicBezTo>
                    <a:pt x="374091" y="733388"/>
                    <a:pt x="379567" y="729881"/>
                    <a:pt x="385258" y="727943"/>
                  </a:cubicBezTo>
                  <a:cubicBezTo>
                    <a:pt x="415685" y="717575"/>
                    <a:pt x="424637" y="696993"/>
                    <a:pt x="420884" y="665675"/>
                  </a:cubicBezTo>
                  <a:cubicBezTo>
                    <a:pt x="417561" y="637833"/>
                    <a:pt x="419407" y="609345"/>
                    <a:pt x="419653" y="581165"/>
                  </a:cubicBezTo>
                  <a:cubicBezTo>
                    <a:pt x="419715" y="572458"/>
                    <a:pt x="416331" y="568213"/>
                    <a:pt x="409439" y="562921"/>
                  </a:cubicBezTo>
                  <a:cubicBezTo>
                    <a:pt x="374276" y="535910"/>
                    <a:pt x="337389" y="527450"/>
                    <a:pt x="296164" y="548001"/>
                  </a:cubicBezTo>
                  <a:cubicBezTo>
                    <a:pt x="291273" y="550431"/>
                    <a:pt x="285335" y="550831"/>
                    <a:pt x="278136" y="552615"/>
                  </a:cubicBezTo>
                  <a:cubicBezTo>
                    <a:pt x="275706" y="545416"/>
                    <a:pt x="273368" y="538463"/>
                    <a:pt x="270507" y="529911"/>
                  </a:cubicBezTo>
                  <a:cubicBezTo>
                    <a:pt x="287335" y="524989"/>
                    <a:pt x="303240" y="520343"/>
                    <a:pt x="323391" y="514467"/>
                  </a:cubicBezTo>
                  <a:cubicBezTo>
                    <a:pt x="305517" y="504376"/>
                    <a:pt x="290996" y="495608"/>
                    <a:pt x="275891" y="488071"/>
                  </a:cubicBezTo>
                  <a:cubicBezTo>
                    <a:pt x="272599" y="486410"/>
                    <a:pt x="267030" y="488656"/>
                    <a:pt x="262692" y="489825"/>
                  </a:cubicBezTo>
                  <a:cubicBezTo>
                    <a:pt x="217745" y="501977"/>
                    <a:pt x="172829" y="514252"/>
                    <a:pt x="127913" y="526496"/>
                  </a:cubicBezTo>
                  <a:cubicBezTo>
                    <a:pt x="127452" y="526619"/>
                    <a:pt x="126898" y="526373"/>
                    <a:pt x="124314" y="525973"/>
                  </a:cubicBezTo>
                  <a:cubicBezTo>
                    <a:pt x="122621" y="519728"/>
                    <a:pt x="120683" y="512621"/>
                    <a:pt x="118283" y="503792"/>
                  </a:cubicBezTo>
                  <a:cubicBezTo>
                    <a:pt x="159324" y="492409"/>
                    <a:pt x="199348" y="481303"/>
                    <a:pt x="243372" y="469089"/>
                  </a:cubicBezTo>
                  <a:cubicBezTo>
                    <a:pt x="189627" y="438479"/>
                    <a:pt x="139173" y="409775"/>
                    <a:pt x="90872" y="382272"/>
                  </a:cubicBezTo>
                  <a:cubicBezTo>
                    <a:pt x="77951" y="387963"/>
                    <a:pt x="67337" y="395193"/>
                    <a:pt x="55801" y="397223"/>
                  </a:cubicBezTo>
                  <a:cubicBezTo>
                    <a:pt x="28543" y="402023"/>
                    <a:pt x="3409" y="382456"/>
                    <a:pt x="394" y="356460"/>
                  </a:cubicBezTo>
                  <a:cubicBezTo>
                    <a:pt x="-2898" y="327942"/>
                    <a:pt x="14730" y="304684"/>
                    <a:pt x="42941" y="300438"/>
                  </a:cubicBezTo>
                  <a:cubicBezTo>
                    <a:pt x="68906" y="296531"/>
                    <a:pt x="94687" y="315236"/>
                    <a:pt x="97087" y="342862"/>
                  </a:cubicBezTo>
                  <a:cubicBezTo>
                    <a:pt x="98225" y="355814"/>
                    <a:pt x="103609" y="361352"/>
                    <a:pt x="113699" y="366982"/>
                  </a:cubicBezTo>
                  <a:cubicBezTo>
                    <a:pt x="160216" y="392855"/>
                    <a:pt x="206393" y="419405"/>
                    <a:pt x="255709" y="447400"/>
                  </a:cubicBezTo>
                  <a:cubicBezTo>
                    <a:pt x="243957" y="404176"/>
                    <a:pt x="232974" y="363721"/>
                    <a:pt x="221591" y="321973"/>
                  </a:cubicBezTo>
                  <a:cubicBezTo>
                    <a:pt x="229651" y="319943"/>
                    <a:pt x="236881" y="318158"/>
                    <a:pt x="245341" y="316036"/>
                  </a:cubicBezTo>
                  <a:cubicBezTo>
                    <a:pt x="255986" y="354399"/>
                    <a:pt x="269738" y="391255"/>
                    <a:pt x="275798" y="429311"/>
                  </a:cubicBezTo>
                  <a:cubicBezTo>
                    <a:pt x="281551" y="465490"/>
                    <a:pt x="305732" y="478196"/>
                    <a:pt x="335235" y="491178"/>
                  </a:cubicBezTo>
                  <a:cubicBezTo>
                    <a:pt x="330713" y="473766"/>
                    <a:pt x="326560" y="457706"/>
                    <a:pt x="322068" y="440324"/>
                  </a:cubicBezTo>
                  <a:cubicBezTo>
                    <a:pt x="329882" y="437986"/>
                    <a:pt x="336527" y="435987"/>
                    <a:pt x="345141" y="433433"/>
                  </a:cubicBezTo>
                  <a:cubicBezTo>
                    <a:pt x="351325" y="455338"/>
                    <a:pt x="357878" y="476104"/>
                    <a:pt x="362862" y="497270"/>
                  </a:cubicBezTo>
                  <a:cubicBezTo>
                    <a:pt x="365231" y="507268"/>
                    <a:pt x="370184" y="513206"/>
                    <a:pt x="379013" y="517728"/>
                  </a:cubicBezTo>
                  <a:cubicBezTo>
                    <a:pt x="396734" y="526834"/>
                    <a:pt x="414054" y="544278"/>
                    <a:pt x="431528" y="544247"/>
                  </a:cubicBezTo>
                  <a:cubicBezTo>
                    <a:pt x="448911" y="544247"/>
                    <a:pt x="466385" y="527173"/>
                    <a:pt x="483643" y="517297"/>
                  </a:cubicBezTo>
                  <a:cubicBezTo>
                    <a:pt x="503210" y="506099"/>
                    <a:pt x="522868" y="495055"/>
                    <a:pt x="541789" y="482841"/>
                  </a:cubicBezTo>
                  <a:cubicBezTo>
                    <a:pt x="546280" y="479949"/>
                    <a:pt x="548065" y="472781"/>
                    <a:pt x="551049" y="467551"/>
                  </a:cubicBezTo>
                  <a:cubicBezTo>
                    <a:pt x="551264" y="467151"/>
                    <a:pt x="551018" y="466536"/>
                    <a:pt x="551080" y="466044"/>
                  </a:cubicBezTo>
                  <a:cubicBezTo>
                    <a:pt x="558494" y="421927"/>
                    <a:pt x="545788" y="386087"/>
                    <a:pt x="507794" y="360583"/>
                  </a:cubicBezTo>
                  <a:cubicBezTo>
                    <a:pt x="502687" y="357168"/>
                    <a:pt x="497980" y="353168"/>
                    <a:pt x="491150" y="347969"/>
                  </a:cubicBezTo>
                  <a:cubicBezTo>
                    <a:pt x="499611" y="340524"/>
                    <a:pt x="505209" y="335571"/>
                    <a:pt x="513239" y="328495"/>
                  </a:cubicBezTo>
                  <a:cubicBezTo>
                    <a:pt x="524284" y="341109"/>
                    <a:pt x="535297" y="353691"/>
                    <a:pt x="546280" y="366243"/>
                  </a:cubicBezTo>
                  <a:cubicBezTo>
                    <a:pt x="547665" y="365474"/>
                    <a:pt x="549080" y="364736"/>
                    <a:pt x="550464" y="363967"/>
                  </a:cubicBezTo>
                  <a:cubicBezTo>
                    <a:pt x="550464" y="347908"/>
                    <a:pt x="551141" y="331787"/>
                    <a:pt x="550034" y="315789"/>
                  </a:cubicBezTo>
                  <a:cubicBezTo>
                    <a:pt x="549695" y="311052"/>
                    <a:pt x="544988" y="306037"/>
                    <a:pt x="541173" y="302253"/>
                  </a:cubicBezTo>
                  <a:cubicBezTo>
                    <a:pt x="508532" y="269643"/>
                    <a:pt x="475614" y="237278"/>
                    <a:pt x="442819" y="204822"/>
                  </a:cubicBezTo>
                  <a:cubicBezTo>
                    <a:pt x="442111" y="204114"/>
                    <a:pt x="441619" y="203160"/>
                    <a:pt x="439989" y="200884"/>
                  </a:cubicBezTo>
                  <a:cubicBezTo>
                    <a:pt x="445526" y="196146"/>
                    <a:pt x="451279" y="191224"/>
                    <a:pt x="460232" y="183563"/>
                  </a:cubicBezTo>
                  <a:cubicBezTo>
                    <a:pt x="488197" y="213343"/>
                    <a:pt x="516746" y="243800"/>
                    <a:pt x="545327" y="274257"/>
                  </a:cubicBezTo>
                  <a:cubicBezTo>
                    <a:pt x="546680" y="273396"/>
                    <a:pt x="548034" y="272534"/>
                    <a:pt x="549357" y="271673"/>
                  </a:cubicBezTo>
                  <a:cubicBezTo>
                    <a:pt x="549603" y="266843"/>
                    <a:pt x="550126" y="261982"/>
                    <a:pt x="550095" y="257152"/>
                  </a:cubicBezTo>
                  <a:cubicBezTo>
                    <a:pt x="549665" y="208452"/>
                    <a:pt x="549018" y="159752"/>
                    <a:pt x="548803" y="111020"/>
                  </a:cubicBezTo>
                  <a:cubicBezTo>
                    <a:pt x="548772" y="102437"/>
                    <a:pt x="547511" y="97792"/>
                    <a:pt x="537451" y="95023"/>
                  </a:cubicBezTo>
                  <a:cubicBezTo>
                    <a:pt x="514808" y="88778"/>
                    <a:pt x="502133" y="67858"/>
                    <a:pt x="504040" y="44231"/>
                  </a:cubicBezTo>
                  <a:cubicBezTo>
                    <a:pt x="505733" y="23003"/>
                    <a:pt x="521946" y="4360"/>
                    <a:pt x="541665" y="945"/>
                  </a:cubicBezTo>
                  <a:cubicBezTo>
                    <a:pt x="566646" y="-3362"/>
                    <a:pt x="587997" y="7252"/>
                    <a:pt x="597596" y="28787"/>
                  </a:cubicBezTo>
                  <a:cubicBezTo>
                    <a:pt x="606702" y="49245"/>
                    <a:pt x="601534" y="73334"/>
                    <a:pt x="583198" y="86716"/>
                  </a:cubicBezTo>
                  <a:cubicBezTo>
                    <a:pt x="574891" y="92777"/>
                    <a:pt x="573138" y="99084"/>
                    <a:pt x="573322" y="108436"/>
                  </a:cubicBezTo>
                  <a:cubicBezTo>
                    <a:pt x="574153" y="156614"/>
                    <a:pt x="574399" y="204822"/>
                    <a:pt x="574799" y="253030"/>
                  </a:cubicBezTo>
                  <a:cubicBezTo>
                    <a:pt x="574861" y="258998"/>
                    <a:pt x="574799" y="264997"/>
                    <a:pt x="574799" y="272473"/>
                  </a:cubicBezTo>
                  <a:cubicBezTo>
                    <a:pt x="606148" y="241708"/>
                    <a:pt x="635897" y="212544"/>
                    <a:pt x="666939" y="182117"/>
                  </a:cubicBezTo>
                  <a:cubicBezTo>
                    <a:pt x="672507" y="188793"/>
                    <a:pt x="677060" y="194269"/>
                    <a:pt x="682752" y="201130"/>
                  </a:cubicBezTo>
                  <a:cubicBezTo>
                    <a:pt x="675522" y="208636"/>
                    <a:pt x="667585" y="217035"/>
                    <a:pt x="659494" y="225249"/>
                  </a:cubicBezTo>
                  <a:cubicBezTo>
                    <a:pt x="635005" y="250076"/>
                    <a:pt x="610825" y="275211"/>
                    <a:pt x="585751" y="299423"/>
                  </a:cubicBezTo>
                  <a:cubicBezTo>
                    <a:pt x="577568" y="307329"/>
                    <a:pt x="574368" y="315297"/>
                    <a:pt x="575199" y="326403"/>
                  </a:cubicBezTo>
                  <a:cubicBezTo>
                    <a:pt x="576122" y="338586"/>
                    <a:pt x="575414" y="350923"/>
                    <a:pt x="575414" y="367751"/>
                  </a:cubicBezTo>
                  <a:cubicBezTo>
                    <a:pt x="588520" y="352092"/>
                    <a:pt x="599134" y="339386"/>
                    <a:pt x="611071" y="325142"/>
                  </a:cubicBezTo>
                  <a:cubicBezTo>
                    <a:pt x="619131" y="335110"/>
                    <a:pt x="623807" y="340924"/>
                    <a:pt x="628483" y="346739"/>
                  </a:cubicBezTo>
                  <a:cubicBezTo>
                    <a:pt x="630175" y="347446"/>
                    <a:pt x="631867" y="348123"/>
                    <a:pt x="633559" y="348831"/>
                  </a:cubicBezTo>
                  <a:cubicBezTo>
                    <a:pt x="617069" y="363936"/>
                    <a:pt x="600118" y="378580"/>
                    <a:pt x="584428" y="394455"/>
                  </a:cubicBezTo>
                  <a:cubicBezTo>
                    <a:pt x="579721" y="399223"/>
                    <a:pt x="576491" y="407345"/>
                    <a:pt x="576091" y="414113"/>
                  </a:cubicBezTo>
                  <a:cubicBezTo>
                    <a:pt x="575015" y="432510"/>
                    <a:pt x="576153" y="451031"/>
                    <a:pt x="575660" y="469459"/>
                  </a:cubicBezTo>
                  <a:cubicBezTo>
                    <a:pt x="575414" y="478042"/>
                    <a:pt x="577722" y="483303"/>
                    <a:pt x="585782" y="487702"/>
                  </a:cubicBezTo>
                  <a:cubicBezTo>
                    <a:pt x="618577" y="505638"/>
                    <a:pt x="650757" y="524712"/>
                    <a:pt x="683613" y="542524"/>
                  </a:cubicBezTo>
                  <a:cubicBezTo>
                    <a:pt x="688228" y="545016"/>
                    <a:pt x="695981" y="544647"/>
                    <a:pt x="701149" y="542648"/>
                  </a:cubicBezTo>
                  <a:cubicBezTo>
                    <a:pt x="745204" y="525665"/>
                    <a:pt x="774400" y="496624"/>
                    <a:pt x="777076" y="446600"/>
                  </a:cubicBezTo>
                  <a:cubicBezTo>
                    <a:pt x="777322" y="441740"/>
                    <a:pt x="779906" y="437033"/>
                    <a:pt x="781721" y="431157"/>
                  </a:cubicBezTo>
                  <a:cubicBezTo>
                    <a:pt x="789197" y="433064"/>
                    <a:pt x="795966" y="434756"/>
                    <a:pt x="804580" y="436940"/>
                  </a:cubicBezTo>
                  <a:cubicBezTo>
                    <a:pt x="800457" y="453984"/>
                    <a:pt x="796581" y="470105"/>
                    <a:pt x="791720" y="490163"/>
                  </a:cubicBezTo>
                  <a:cubicBezTo>
                    <a:pt x="809133" y="479826"/>
                    <a:pt x="824023" y="471520"/>
                    <a:pt x="838174" y="462137"/>
                  </a:cubicBezTo>
                  <a:cubicBezTo>
                    <a:pt x="841282" y="460075"/>
                    <a:pt x="842297" y="454199"/>
                    <a:pt x="843435" y="449862"/>
                  </a:cubicBezTo>
                  <a:cubicBezTo>
                    <a:pt x="855495" y="404391"/>
                    <a:pt x="867401" y="358891"/>
                    <a:pt x="879799" y="311636"/>
                  </a:cubicBezTo>
                  <a:cubicBezTo>
                    <a:pt x="887767" y="313821"/>
                    <a:pt x="894843" y="315728"/>
                    <a:pt x="903488" y="318097"/>
                  </a:cubicBezTo>
                  <a:cubicBezTo>
                    <a:pt x="892751" y="359567"/>
                    <a:pt x="882352" y="399838"/>
                    <a:pt x="871093" y="443370"/>
                  </a:cubicBezTo>
                  <a:cubicBezTo>
                    <a:pt x="886567" y="434418"/>
                    <a:pt x="899273" y="427096"/>
                    <a:pt x="911917" y="419712"/>
                  </a:cubicBezTo>
                  <a:cubicBezTo>
                    <a:pt x="946435" y="399592"/>
                    <a:pt x="980830" y="379288"/>
                    <a:pt x="1015471" y="359352"/>
                  </a:cubicBezTo>
                  <a:cubicBezTo>
                    <a:pt x="1022639" y="355230"/>
                    <a:pt x="1026454" y="351446"/>
                    <a:pt x="1025869" y="341693"/>
                  </a:cubicBezTo>
                  <a:cubicBezTo>
                    <a:pt x="1024515" y="318958"/>
                    <a:pt x="1040113" y="298869"/>
                    <a:pt x="1060941" y="293178"/>
                  </a:cubicBezTo>
                  <a:cubicBezTo>
                    <a:pt x="1083399" y="287055"/>
                    <a:pt x="1106688" y="296592"/>
                    <a:pt x="1117609" y="316436"/>
                  </a:cubicBezTo>
                  <a:cubicBezTo>
                    <a:pt x="1128346" y="335910"/>
                    <a:pt x="1124716" y="360767"/>
                    <a:pt x="1108934" y="375842"/>
                  </a:cubicBezTo>
                  <a:cubicBezTo>
                    <a:pt x="1092721" y="391317"/>
                    <a:pt x="1067647" y="393409"/>
                    <a:pt x="1047681" y="381810"/>
                  </a:cubicBezTo>
                  <a:cubicBezTo>
                    <a:pt x="1043251" y="379226"/>
                    <a:pt x="1035652" y="376857"/>
                    <a:pt x="1032053" y="378888"/>
                  </a:cubicBezTo>
                  <a:cubicBezTo>
                    <a:pt x="983568" y="406422"/>
                    <a:pt x="935544" y="434787"/>
                    <a:pt x="883675" y="465090"/>
                  </a:cubicBezTo>
                  <a:cubicBezTo>
                    <a:pt x="927330" y="476627"/>
                    <a:pt x="967386" y="487210"/>
                    <a:pt x="1009349" y="498285"/>
                  </a:cubicBezTo>
                  <a:cubicBezTo>
                    <a:pt x="1007288" y="506038"/>
                    <a:pt x="1005441" y="513113"/>
                    <a:pt x="1003134" y="521881"/>
                  </a:cubicBezTo>
                  <a:cubicBezTo>
                    <a:pt x="972031" y="513883"/>
                    <a:pt x="941944" y="506191"/>
                    <a:pt x="911887" y="498439"/>
                  </a:cubicBezTo>
                  <a:cubicBezTo>
                    <a:pt x="904441" y="496531"/>
                    <a:pt x="896412" y="495793"/>
                    <a:pt x="889705" y="492409"/>
                  </a:cubicBezTo>
                  <a:cubicBezTo>
                    <a:pt x="857218" y="476042"/>
                    <a:pt x="832452" y="491824"/>
                    <a:pt x="806364" y="512067"/>
                  </a:cubicBezTo>
                  <a:cubicBezTo>
                    <a:pt x="823254" y="516713"/>
                    <a:pt x="838790" y="520958"/>
                    <a:pt x="856233" y="525758"/>
                  </a:cubicBezTo>
                  <a:cubicBezTo>
                    <a:pt x="854664" y="533172"/>
                    <a:pt x="853157" y="540279"/>
                    <a:pt x="851219" y="549416"/>
                  </a:cubicBezTo>
                  <a:cubicBezTo>
                    <a:pt x="831499" y="544432"/>
                    <a:pt x="812424" y="540955"/>
                    <a:pt x="794335" y="534679"/>
                  </a:cubicBezTo>
                  <a:cubicBezTo>
                    <a:pt x="779230" y="529419"/>
                    <a:pt x="767201" y="531511"/>
                    <a:pt x="754372" y="540371"/>
                  </a:cubicBezTo>
                  <a:cubicBezTo>
                    <a:pt x="741358" y="549354"/>
                    <a:pt x="727330" y="557076"/>
                    <a:pt x="713270" y="564398"/>
                  </a:cubicBezTo>
                  <a:cubicBezTo>
                    <a:pt x="704533" y="568951"/>
                    <a:pt x="701057" y="574427"/>
                    <a:pt x="701303" y="584733"/>
                  </a:cubicBezTo>
                  <a:cubicBezTo>
                    <a:pt x="702195" y="619590"/>
                    <a:pt x="702164" y="654477"/>
                    <a:pt x="701734" y="689333"/>
                  </a:cubicBezTo>
                  <a:cubicBezTo>
                    <a:pt x="701610" y="698255"/>
                    <a:pt x="704226" y="703761"/>
                    <a:pt x="712348" y="707146"/>
                  </a:cubicBezTo>
                  <a:cubicBezTo>
                    <a:pt x="716101" y="708715"/>
                    <a:pt x="719916" y="710653"/>
                    <a:pt x="722992" y="713237"/>
                  </a:cubicBezTo>
                  <a:cubicBezTo>
                    <a:pt x="756372" y="741171"/>
                    <a:pt x="792581" y="745232"/>
                    <a:pt x="831868" y="726989"/>
                  </a:cubicBezTo>
                  <a:cubicBezTo>
                    <a:pt x="837344" y="724466"/>
                    <a:pt x="843681" y="723820"/>
                    <a:pt x="851588" y="721790"/>
                  </a:cubicBezTo>
                  <a:cubicBezTo>
                    <a:pt x="853741" y="729173"/>
                    <a:pt x="855803" y="736249"/>
                    <a:pt x="858325" y="744863"/>
                  </a:cubicBezTo>
                  <a:cubicBezTo>
                    <a:pt x="841928" y="749601"/>
                    <a:pt x="825838" y="754215"/>
                    <a:pt x="806056" y="759938"/>
                  </a:cubicBezTo>
                  <a:cubicBezTo>
                    <a:pt x="830699" y="771597"/>
                    <a:pt x="847065" y="793071"/>
                    <a:pt x="877707" y="782550"/>
                  </a:cubicBezTo>
                  <a:cubicBezTo>
                    <a:pt x="915394" y="769629"/>
                    <a:pt x="954495" y="760861"/>
                    <a:pt x="993013" y="750339"/>
                  </a:cubicBezTo>
                  <a:cubicBezTo>
                    <a:pt x="996366" y="749416"/>
                    <a:pt x="999842" y="748924"/>
                    <a:pt x="1004919" y="747878"/>
                  </a:cubicBezTo>
                  <a:cubicBezTo>
                    <a:pt x="1006826" y="755661"/>
                    <a:pt x="1008610" y="762799"/>
                    <a:pt x="1010610" y="770982"/>
                  </a:cubicBezTo>
                  <a:cubicBezTo>
                    <a:pt x="969355" y="782365"/>
                    <a:pt x="929484" y="793379"/>
                    <a:pt x="887459" y="804977"/>
                  </a:cubicBezTo>
                  <a:cubicBezTo>
                    <a:pt x="891736" y="808115"/>
                    <a:pt x="894505" y="810607"/>
                    <a:pt x="897643" y="812391"/>
                  </a:cubicBezTo>
                  <a:cubicBezTo>
                    <a:pt x="940775" y="837034"/>
                    <a:pt x="984060" y="861399"/>
                    <a:pt x="1027069" y="886257"/>
                  </a:cubicBezTo>
                  <a:cubicBezTo>
                    <a:pt x="1034637" y="890626"/>
                    <a:pt x="1039744" y="890626"/>
                    <a:pt x="1047466" y="885426"/>
                  </a:cubicBezTo>
                  <a:cubicBezTo>
                    <a:pt x="1066940" y="872351"/>
                    <a:pt x="1092013" y="875705"/>
                    <a:pt x="1108165" y="891672"/>
                  </a:cubicBezTo>
                  <a:cubicBezTo>
                    <a:pt x="1123885" y="907238"/>
                    <a:pt x="1127208" y="931912"/>
                    <a:pt x="1116163" y="951170"/>
                  </a:cubicBezTo>
                  <a:cubicBezTo>
                    <a:pt x="1105395" y="969937"/>
                    <a:pt x="1082876" y="979628"/>
                    <a:pt x="1062202" y="974336"/>
                  </a:cubicBezTo>
                  <a:cubicBezTo>
                    <a:pt x="1039037" y="968429"/>
                    <a:pt x="1024054" y="950309"/>
                    <a:pt x="1025039" y="926282"/>
                  </a:cubicBezTo>
                  <a:cubicBezTo>
                    <a:pt x="1025469" y="915668"/>
                    <a:pt x="1021500" y="910992"/>
                    <a:pt x="1013071" y="906285"/>
                  </a:cubicBezTo>
                  <a:cubicBezTo>
                    <a:pt x="971478" y="883119"/>
                    <a:pt x="930161" y="859369"/>
                    <a:pt x="888752" y="835865"/>
                  </a:cubicBezTo>
                  <a:cubicBezTo>
                    <a:pt x="884506" y="833465"/>
                    <a:pt x="880076" y="831311"/>
                    <a:pt x="873554" y="827927"/>
                  </a:cubicBezTo>
                  <a:cubicBezTo>
                    <a:pt x="885152" y="870475"/>
                    <a:pt x="896104" y="910746"/>
                    <a:pt x="907456" y="952462"/>
                  </a:cubicBezTo>
                  <a:cubicBezTo>
                    <a:pt x="899612" y="954647"/>
                    <a:pt x="892905" y="956523"/>
                    <a:pt x="884752" y="958769"/>
                  </a:cubicBezTo>
                  <a:cubicBezTo>
                    <a:pt x="883091" y="954124"/>
                    <a:pt x="881337" y="950093"/>
                    <a:pt x="880168" y="945879"/>
                  </a:cubicBezTo>
                  <a:cubicBezTo>
                    <a:pt x="869062" y="905946"/>
                    <a:pt x="857495" y="866137"/>
                    <a:pt x="847312" y="825958"/>
                  </a:cubicBezTo>
                  <a:cubicBezTo>
                    <a:pt x="844266" y="813899"/>
                    <a:pt x="838821" y="806146"/>
                    <a:pt x="827715" y="800916"/>
                  </a:cubicBezTo>
                  <a:cubicBezTo>
                    <a:pt x="816732" y="795748"/>
                    <a:pt x="806395" y="789195"/>
                    <a:pt x="793412" y="781934"/>
                  </a:cubicBezTo>
                  <a:cubicBezTo>
                    <a:pt x="798304" y="800485"/>
                    <a:pt x="802549" y="816637"/>
                    <a:pt x="807133" y="834050"/>
                  </a:cubicBezTo>
                  <a:cubicBezTo>
                    <a:pt x="799319" y="836449"/>
                    <a:pt x="792243" y="838603"/>
                    <a:pt x="783721" y="841218"/>
                  </a:cubicBezTo>
                  <a:cubicBezTo>
                    <a:pt x="777507" y="818483"/>
                    <a:pt x="772215" y="796701"/>
                    <a:pt x="765355" y="775443"/>
                  </a:cubicBezTo>
                  <a:cubicBezTo>
                    <a:pt x="763263" y="768952"/>
                    <a:pt x="757879" y="762184"/>
                    <a:pt x="752126" y="758492"/>
                  </a:cubicBezTo>
                  <a:cubicBezTo>
                    <a:pt x="734867" y="747478"/>
                    <a:pt x="716962" y="737387"/>
                    <a:pt x="698688" y="728189"/>
                  </a:cubicBezTo>
                  <a:cubicBezTo>
                    <a:pt x="693919" y="725789"/>
                    <a:pt x="685644" y="725758"/>
                    <a:pt x="681029" y="728312"/>
                  </a:cubicBezTo>
                  <a:cubicBezTo>
                    <a:pt x="649249" y="745971"/>
                    <a:pt x="617869" y="764368"/>
                    <a:pt x="586828" y="783288"/>
                  </a:cubicBezTo>
                  <a:cubicBezTo>
                    <a:pt x="582644" y="785842"/>
                    <a:pt x="581013" y="792640"/>
                    <a:pt x="578368" y="797563"/>
                  </a:cubicBezTo>
                  <a:cubicBezTo>
                    <a:pt x="577937" y="798363"/>
                    <a:pt x="578306" y="799593"/>
                    <a:pt x="578306" y="800608"/>
                  </a:cubicBezTo>
                  <a:cubicBezTo>
                    <a:pt x="578491" y="823682"/>
                    <a:pt x="572553" y="849247"/>
                    <a:pt x="580644" y="869121"/>
                  </a:cubicBezTo>
                  <a:cubicBezTo>
                    <a:pt x="588674" y="888841"/>
                    <a:pt x="610855" y="902839"/>
                    <a:pt x="626791" y="919329"/>
                  </a:cubicBezTo>
                  <a:cubicBezTo>
                    <a:pt x="629252" y="921882"/>
                    <a:pt x="631683" y="924436"/>
                    <a:pt x="634913" y="927820"/>
                  </a:cubicBezTo>
                  <a:cubicBezTo>
                    <a:pt x="628391" y="932773"/>
                    <a:pt x="622392" y="937357"/>
                    <a:pt x="614485" y="943325"/>
                  </a:cubicBezTo>
                  <a:cubicBezTo>
                    <a:pt x="605471" y="933050"/>
                    <a:pt x="594488" y="920498"/>
                    <a:pt x="583506" y="907946"/>
                  </a:cubicBezTo>
                  <a:cubicBezTo>
                    <a:pt x="581998" y="908746"/>
                    <a:pt x="580460" y="909577"/>
                    <a:pt x="578952" y="910376"/>
                  </a:cubicBezTo>
                  <a:cubicBezTo>
                    <a:pt x="578952" y="926928"/>
                    <a:pt x="578245" y="943510"/>
                    <a:pt x="579414" y="960000"/>
                  </a:cubicBezTo>
                  <a:cubicBezTo>
                    <a:pt x="579721" y="964614"/>
                    <a:pt x="584951" y="969383"/>
                    <a:pt x="588797" y="973228"/>
                  </a:cubicBezTo>
                  <a:cubicBezTo>
                    <a:pt x="621131" y="1005439"/>
                    <a:pt x="653679" y="1037403"/>
                    <a:pt x="686136" y="1069491"/>
                  </a:cubicBezTo>
                  <a:cubicBezTo>
                    <a:pt x="686844" y="1070198"/>
                    <a:pt x="687244" y="1071214"/>
                    <a:pt x="688228" y="1072783"/>
                  </a:cubicBezTo>
                  <a:cubicBezTo>
                    <a:pt x="682598" y="1077366"/>
                    <a:pt x="676814" y="1082104"/>
                    <a:pt x="668754" y="1088657"/>
                  </a:cubicBezTo>
                  <a:cubicBezTo>
                    <a:pt x="642358" y="1060261"/>
                    <a:pt x="613901" y="1029589"/>
                    <a:pt x="585444" y="998917"/>
                  </a:cubicBezTo>
                  <a:cubicBezTo>
                    <a:pt x="583813" y="1000055"/>
                    <a:pt x="582183" y="1001194"/>
                    <a:pt x="580552" y="1002332"/>
                  </a:cubicBezTo>
                  <a:cubicBezTo>
                    <a:pt x="580029" y="1004455"/>
                    <a:pt x="579044" y="1006577"/>
                    <a:pt x="579044" y="1008700"/>
                  </a:cubicBezTo>
                  <a:cubicBezTo>
                    <a:pt x="579291" y="1060477"/>
                    <a:pt x="579783" y="1112284"/>
                    <a:pt x="579844" y="1164061"/>
                  </a:cubicBezTo>
                  <a:cubicBezTo>
                    <a:pt x="579844" y="1173106"/>
                    <a:pt x="582029" y="1178397"/>
                    <a:pt x="591258" y="1182643"/>
                  </a:cubicBezTo>
                  <a:cubicBezTo>
                    <a:pt x="612701" y="1192457"/>
                    <a:pt x="623038" y="1215776"/>
                    <a:pt x="617716" y="1237619"/>
                  </a:cubicBezTo>
                  <a:cubicBezTo>
                    <a:pt x="612547" y="1258785"/>
                    <a:pt x="594734" y="1273860"/>
                    <a:pt x="574091" y="1274506"/>
                  </a:cubicBezTo>
                  <a:cubicBezTo>
                    <a:pt x="547388" y="1275337"/>
                    <a:pt x="529698" y="1263492"/>
                    <a:pt x="522653" y="1240080"/>
                  </a:cubicBezTo>
                  <a:cubicBezTo>
                    <a:pt x="515977" y="1217868"/>
                    <a:pt x="525022" y="1196579"/>
                    <a:pt x="545573" y="1183320"/>
                  </a:cubicBezTo>
                  <a:cubicBezTo>
                    <a:pt x="549880" y="1180551"/>
                    <a:pt x="554864" y="1174613"/>
                    <a:pt x="554894" y="1170091"/>
                  </a:cubicBezTo>
                  <a:cubicBezTo>
                    <a:pt x="555140" y="1115238"/>
                    <a:pt x="554525" y="1060385"/>
                    <a:pt x="554033" y="1005500"/>
                  </a:cubicBezTo>
                  <a:cubicBezTo>
                    <a:pt x="554033" y="1004701"/>
                    <a:pt x="553141" y="1003901"/>
                    <a:pt x="552372" y="1002609"/>
                  </a:cubicBezTo>
                  <a:cubicBezTo>
                    <a:pt x="522653" y="1032050"/>
                    <a:pt x="493058" y="1061369"/>
                    <a:pt x="462047" y="1092134"/>
                  </a:cubicBezTo>
                  <a:cubicBezTo>
                    <a:pt x="456571" y="1085581"/>
                    <a:pt x="452018" y="1080135"/>
                    <a:pt x="446357" y="1073336"/>
                  </a:cubicBezTo>
                  <a:cubicBezTo>
                    <a:pt x="454448" y="1064968"/>
                    <a:pt x="463155" y="1055831"/>
                    <a:pt x="471984" y="1046879"/>
                  </a:cubicBezTo>
                  <a:cubicBezTo>
                    <a:pt x="495765" y="1022790"/>
                    <a:pt x="519208" y="998363"/>
                    <a:pt x="543634" y="974951"/>
                  </a:cubicBezTo>
                  <a:cubicBezTo>
                    <a:pt x="551879" y="967045"/>
                    <a:pt x="555018" y="958984"/>
                    <a:pt x="554310" y="947971"/>
                  </a:cubicBezTo>
                  <a:cubicBezTo>
                    <a:pt x="553541" y="935757"/>
                    <a:pt x="554125" y="923482"/>
                    <a:pt x="554125" y="911207"/>
                  </a:cubicBezTo>
                  <a:cubicBezTo>
                    <a:pt x="552925" y="910530"/>
                    <a:pt x="551756" y="909853"/>
                    <a:pt x="550556" y="909177"/>
                  </a:cubicBezTo>
                  <a:close/>
                  <a:moveTo>
                    <a:pt x="539727" y="637402"/>
                  </a:moveTo>
                  <a:cubicBezTo>
                    <a:pt x="506840" y="618759"/>
                    <a:pt x="476660" y="601654"/>
                    <a:pt x="445895" y="584241"/>
                  </a:cubicBezTo>
                  <a:lnTo>
                    <a:pt x="445895" y="692163"/>
                  </a:lnTo>
                  <a:cubicBezTo>
                    <a:pt x="477768" y="673551"/>
                    <a:pt x="507209" y="656384"/>
                    <a:pt x="539727" y="637402"/>
                  </a:cubicBezTo>
                  <a:close/>
                  <a:moveTo>
                    <a:pt x="550895" y="506684"/>
                  </a:moveTo>
                  <a:cubicBezTo>
                    <a:pt x="518377" y="525727"/>
                    <a:pt x="488566" y="543170"/>
                    <a:pt x="456848" y="561752"/>
                  </a:cubicBezTo>
                  <a:cubicBezTo>
                    <a:pt x="489089" y="579996"/>
                    <a:pt x="519269" y="597070"/>
                    <a:pt x="550895" y="614944"/>
                  </a:cubicBezTo>
                  <a:lnTo>
                    <a:pt x="550895" y="506684"/>
                  </a:lnTo>
                  <a:close/>
                  <a:moveTo>
                    <a:pt x="577875" y="511514"/>
                  </a:moveTo>
                  <a:lnTo>
                    <a:pt x="577875" y="615037"/>
                  </a:lnTo>
                  <a:cubicBezTo>
                    <a:pt x="608763" y="596947"/>
                    <a:pt x="637282" y="580273"/>
                    <a:pt x="667585" y="562552"/>
                  </a:cubicBezTo>
                  <a:cubicBezTo>
                    <a:pt x="636697" y="544986"/>
                    <a:pt x="607902" y="528588"/>
                    <a:pt x="577875" y="511514"/>
                  </a:cubicBezTo>
                  <a:close/>
                  <a:moveTo>
                    <a:pt x="551387" y="762922"/>
                  </a:moveTo>
                  <a:lnTo>
                    <a:pt x="551387" y="659307"/>
                  </a:lnTo>
                  <a:cubicBezTo>
                    <a:pt x="520377" y="677458"/>
                    <a:pt x="491889" y="694163"/>
                    <a:pt x="461493" y="712007"/>
                  </a:cubicBezTo>
                  <a:cubicBezTo>
                    <a:pt x="493119" y="729911"/>
                    <a:pt x="521761" y="746155"/>
                    <a:pt x="551387" y="762922"/>
                  </a:cubicBezTo>
                  <a:close/>
                  <a:moveTo>
                    <a:pt x="589474" y="637033"/>
                  </a:moveTo>
                  <a:cubicBezTo>
                    <a:pt x="619531" y="654138"/>
                    <a:pt x="647250" y="669890"/>
                    <a:pt x="675984" y="686226"/>
                  </a:cubicBezTo>
                  <a:lnTo>
                    <a:pt x="675984" y="586579"/>
                  </a:lnTo>
                  <a:cubicBezTo>
                    <a:pt x="646757" y="603623"/>
                    <a:pt x="619562" y="619467"/>
                    <a:pt x="589474" y="637033"/>
                  </a:cubicBezTo>
                  <a:close/>
                  <a:moveTo>
                    <a:pt x="664755" y="708592"/>
                  </a:moveTo>
                  <a:cubicBezTo>
                    <a:pt x="634728" y="691486"/>
                    <a:pt x="607102" y="675766"/>
                    <a:pt x="578706" y="659584"/>
                  </a:cubicBezTo>
                  <a:lnTo>
                    <a:pt x="578706" y="758923"/>
                  </a:lnTo>
                  <a:cubicBezTo>
                    <a:pt x="608086" y="741725"/>
                    <a:pt x="635190" y="725881"/>
                    <a:pt x="664755" y="708592"/>
                  </a:cubicBezTo>
                  <a:close/>
                  <a:moveTo>
                    <a:pt x="1073401" y="902224"/>
                  </a:moveTo>
                  <a:cubicBezTo>
                    <a:pt x="1059925" y="902224"/>
                    <a:pt x="1049312" y="913022"/>
                    <a:pt x="1049343" y="926620"/>
                  </a:cubicBezTo>
                  <a:cubicBezTo>
                    <a:pt x="1049343" y="940064"/>
                    <a:pt x="1060326" y="951139"/>
                    <a:pt x="1073555" y="951078"/>
                  </a:cubicBezTo>
                  <a:cubicBezTo>
                    <a:pt x="1086445" y="951016"/>
                    <a:pt x="1098105" y="939295"/>
                    <a:pt x="1098043" y="926497"/>
                  </a:cubicBezTo>
                  <a:cubicBezTo>
                    <a:pt x="1097981" y="913453"/>
                    <a:pt x="1086568" y="902224"/>
                    <a:pt x="1073401" y="902224"/>
                  </a:cubicBezTo>
                  <a:close/>
                  <a:moveTo>
                    <a:pt x="73644" y="349384"/>
                  </a:moveTo>
                  <a:cubicBezTo>
                    <a:pt x="73767" y="336556"/>
                    <a:pt x="62169" y="324773"/>
                    <a:pt x="49279" y="324650"/>
                  </a:cubicBezTo>
                  <a:cubicBezTo>
                    <a:pt x="36050" y="324527"/>
                    <a:pt x="24975" y="335540"/>
                    <a:pt x="24821" y="348923"/>
                  </a:cubicBezTo>
                  <a:cubicBezTo>
                    <a:pt x="24698" y="362490"/>
                    <a:pt x="35219" y="373165"/>
                    <a:pt x="48817" y="373258"/>
                  </a:cubicBezTo>
                  <a:cubicBezTo>
                    <a:pt x="62292" y="373350"/>
                    <a:pt x="73521" y="362552"/>
                    <a:pt x="73644" y="349384"/>
                  </a:cubicBezTo>
                  <a:close/>
                  <a:moveTo>
                    <a:pt x="79213" y="933511"/>
                  </a:moveTo>
                  <a:cubicBezTo>
                    <a:pt x="79120" y="920560"/>
                    <a:pt x="67522" y="908992"/>
                    <a:pt x="54632" y="909054"/>
                  </a:cubicBezTo>
                  <a:cubicBezTo>
                    <a:pt x="41372" y="909115"/>
                    <a:pt x="30604" y="920160"/>
                    <a:pt x="30666" y="933696"/>
                  </a:cubicBezTo>
                  <a:cubicBezTo>
                    <a:pt x="30697" y="947417"/>
                    <a:pt x="41188" y="957815"/>
                    <a:pt x="54878" y="957754"/>
                  </a:cubicBezTo>
                  <a:cubicBezTo>
                    <a:pt x="68383" y="957692"/>
                    <a:pt x="79305" y="946802"/>
                    <a:pt x="79243" y="933511"/>
                  </a:cubicBezTo>
                  <a:close/>
                  <a:moveTo>
                    <a:pt x="594119" y="1226544"/>
                  </a:moveTo>
                  <a:cubicBezTo>
                    <a:pt x="594150" y="1213315"/>
                    <a:pt x="583075" y="1202148"/>
                    <a:pt x="569846" y="1202117"/>
                  </a:cubicBezTo>
                  <a:cubicBezTo>
                    <a:pt x="556709" y="1202055"/>
                    <a:pt x="545234" y="1213346"/>
                    <a:pt x="545203" y="1226329"/>
                  </a:cubicBezTo>
                  <a:cubicBezTo>
                    <a:pt x="545173" y="1239557"/>
                    <a:pt x="556156" y="1250448"/>
                    <a:pt x="569631" y="1250479"/>
                  </a:cubicBezTo>
                  <a:cubicBezTo>
                    <a:pt x="583321" y="1250510"/>
                    <a:pt x="594088" y="1239988"/>
                    <a:pt x="594119" y="1226575"/>
                  </a:cubicBezTo>
                  <a:close/>
                  <a:moveTo>
                    <a:pt x="1074324" y="316097"/>
                  </a:moveTo>
                  <a:cubicBezTo>
                    <a:pt x="1061156" y="316343"/>
                    <a:pt x="1049865" y="327818"/>
                    <a:pt x="1050081" y="340709"/>
                  </a:cubicBezTo>
                  <a:cubicBezTo>
                    <a:pt x="1050296" y="353845"/>
                    <a:pt x="1061587" y="364582"/>
                    <a:pt x="1075000" y="364428"/>
                  </a:cubicBezTo>
                  <a:cubicBezTo>
                    <a:pt x="1088660" y="364244"/>
                    <a:pt x="1099089" y="353599"/>
                    <a:pt x="1098905" y="340032"/>
                  </a:cubicBezTo>
                  <a:cubicBezTo>
                    <a:pt x="1098720" y="326619"/>
                    <a:pt x="1087675" y="315851"/>
                    <a:pt x="1074354" y="316097"/>
                  </a:cubicBezTo>
                  <a:close/>
                  <a:moveTo>
                    <a:pt x="553110" y="24634"/>
                  </a:moveTo>
                  <a:cubicBezTo>
                    <a:pt x="539327" y="24449"/>
                    <a:pt x="528744" y="34632"/>
                    <a:pt x="528560" y="48292"/>
                  </a:cubicBezTo>
                  <a:cubicBezTo>
                    <a:pt x="528375" y="61766"/>
                    <a:pt x="539020" y="72872"/>
                    <a:pt x="552341" y="73057"/>
                  </a:cubicBezTo>
                  <a:cubicBezTo>
                    <a:pt x="565662" y="73242"/>
                    <a:pt x="576737" y="62443"/>
                    <a:pt x="576953" y="49061"/>
                  </a:cubicBezTo>
                  <a:cubicBezTo>
                    <a:pt x="577168" y="35463"/>
                    <a:pt x="566769" y="24818"/>
                    <a:pt x="553110" y="24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8"/>
            <p:cNvSpPr/>
            <p:nvPr/>
          </p:nvSpPr>
          <p:spPr>
            <a:xfrm rot="7450466">
              <a:off x="696388" y="-455300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9_3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/>
          <p:nvPr/>
        </p:nvSpPr>
        <p:spPr>
          <a:xfrm>
            <a:off x="419675" y="311388"/>
            <a:ext cx="8304600" cy="45207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88" name="Google Shape;188;p29"/>
          <p:cNvGrpSpPr/>
          <p:nvPr/>
        </p:nvGrpSpPr>
        <p:grpSpPr>
          <a:xfrm>
            <a:off x="246625" y="-517711"/>
            <a:ext cx="4852258" cy="6044774"/>
            <a:chOff x="246625" y="-517711"/>
            <a:chExt cx="4852258" cy="6044774"/>
          </a:xfrm>
        </p:grpSpPr>
        <p:sp>
          <p:nvSpPr>
            <p:cNvPr id="189" name="Google Shape;189;p29"/>
            <p:cNvSpPr/>
            <p:nvPr/>
          </p:nvSpPr>
          <p:spPr>
            <a:xfrm>
              <a:off x="246625" y="4469852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165675" y="-517711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29"/>
          <p:cNvSpPr/>
          <p:nvPr/>
        </p:nvSpPr>
        <p:spPr>
          <a:xfrm>
            <a:off x="6337477" y="200363"/>
            <a:ext cx="4186476" cy="4742764"/>
          </a:xfrm>
          <a:custGeom>
            <a:rect b="b" l="l" r="r" t="t"/>
            <a:pathLst>
              <a:path extrusionOk="0" h="2936696" w="2592245">
                <a:moveTo>
                  <a:pt x="1258833" y="1919852"/>
                </a:moveTo>
                <a:cubicBezTo>
                  <a:pt x="1253665" y="1923883"/>
                  <a:pt x="1251019" y="1925359"/>
                  <a:pt x="1249173" y="1927513"/>
                </a:cubicBezTo>
                <a:cubicBezTo>
                  <a:pt x="1188413" y="1998302"/>
                  <a:pt x="1127868" y="2069276"/>
                  <a:pt x="1066831" y="2139819"/>
                </a:cubicBezTo>
                <a:cubicBezTo>
                  <a:pt x="1059632" y="2148126"/>
                  <a:pt x="1058833" y="2154771"/>
                  <a:pt x="1063478" y="2164523"/>
                </a:cubicBezTo>
                <a:cubicBezTo>
                  <a:pt x="1072584" y="2183720"/>
                  <a:pt x="1066677" y="2209193"/>
                  <a:pt x="1051449" y="2222268"/>
                </a:cubicBezTo>
                <a:cubicBezTo>
                  <a:pt x="1035175" y="2236266"/>
                  <a:pt x="1006717" y="2237773"/>
                  <a:pt x="987982" y="2225622"/>
                </a:cubicBezTo>
                <a:cubicBezTo>
                  <a:pt x="969061" y="2213346"/>
                  <a:pt x="960970" y="2190304"/>
                  <a:pt x="967585" y="2167507"/>
                </a:cubicBezTo>
                <a:cubicBezTo>
                  <a:pt x="973492" y="2147203"/>
                  <a:pt x="992966" y="2131174"/>
                  <a:pt x="1014685" y="2132497"/>
                </a:cubicBezTo>
                <a:cubicBezTo>
                  <a:pt x="1029329" y="2133389"/>
                  <a:pt x="1036713" y="2127513"/>
                  <a:pt x="1044435" y="2116377"/>
                </a:cubicBezTo>
                <a:cubicBezTo>
                  <a:pt x="1096365" y="2041342"/>
                  <a:pt x="1148511" y="1966461"/>
                  <a:pt x="1201580" y="1892256"/>
                </a:cubicBezTo>
                <a:cubicBezTo>
                  <a:pt x="1215209" y="1873183"/>
                  <a:pt x="1233083" y="1857216"/>
                  <a:pt x="1247635" y="1838726"/>
                </a:cubicBezTo>
                <a:cubicBezTo>
                  <a:pt x="1253418" y="1831373"/>
                  <a:pt x="1258402" y="1821190"/>
                  <a:pt x="1258802" y="1812084"/>
                </a:cubicBezTo>
                <a:cubicBezTo>
                  <a:pt x="1262925" y="1717883"/>
                  <a:pt x="1266063" y="1623620"/>
                  <a:pt x="1269324" y="1529358"/>
                </a:cubicBezTo>
                <a:cubicBezTo>
                  <a:pt x="1269447" y="1525635"/>
                  <a:pt x="1267785" y="1521851"/>
                  <a:pt x="1266955" y="1518067"/>
                </a:cubicBezTo>
                <a:cubicBezTo>
                  <a:pt x="1263294" y="1519021"/>
                  <a:pt x="1259110" y="1519175"/>
                  <a:pt x="1256033" y="1521082"/>
                </a:cubicBezTo>
                <a:cubicBezTo>
                  <a:pt x="1176384" y="1570551"/>
                  <a:pt x="1097042" y="1620482"/>
                  <a:pt x="1017116" y="1669490"/>
                </a:cubicBezTo>
                <a:cubicBezTo>
                  <a:pt x="1004195" y="1677428"/>
                  <a:pt x="998780" y="1687426"/>
                  <a:pt x="993673" y="1701209"/>
                </a:cubicBezTo>
                <a:cubicBezTo>
                  <a:pt x="977522" y="1744833"/>
                  <a:pt x="959924" y="1788057"/>
                  <a:pt x="940543" y="1830327"/>
                </a:cubicBezTo>
                <a:cubicBezTo>
                  <a:pt x="912147" y="1892287"/>
                  <a:pt x="881905" y="1953355"/>
                  <a:pt x="851971" y="2014607"/>
                </a:cubicBezTo>
                <a:cubicBezTo>
                  <a:pt x="847818" y="2023067"/>
                  <a:pt x="848095" y="2029374"/>
                  <a:pt x="853110" y="2037250"/>
                </a:cubicBezTo>
                <a:cubicBezTo>
                  <a:pt x="866708" y="2058631"/>
                  <a:pt x="865662" y="2079274"/>
                  <a:pt x="851172" y="2096995"/>
                </a:cubicBezTo>
                <a:cubicBezTo>
                  <a:pt x="836989" y="2114346"/>
                  <a:pt x="813670" y="2120868"/>
                  <a:pt x="792904" y="2113269"/>
                </a:cubicBezTo>
                <a:cubicBezTo>
                  <a:pt x="772907" y="2105978"/>
                  <a:pt x="757955" y="2083612"/>
                  <a:pt x="758232" y="2061431"/>
                </a:cubicBezTo>
                <a:cubicBezTo>
                  <a:pt x="758478" y="2040972"/>
                  <a:pt x="778690" y="2018699"/>
                  <a:pt x="803179" y="2015622"/>
                </a:cubicBezTo>
                <a:cubicBezTo>
                  <a:pt x="816500" y="2013930"/>
                  <a:pt x="821176" y="2007193"/>
                  <a:pt x="825052" y="1996210"/>
                </a:cubicBezTo>
                <a:cubicBezTo>
                  <a:pt x="853387" y="1916007"/>
                  <a:pt x="882090" y="1835927"/>
                  <a:pt x="910701" y="1755816"/>
                </a:cubicBezTo>
                <a:cubicBezTo>
                  <a:pt x="913870" y="1746955"/>
                  <a:pt x="917346" y="1738218"/>
                  <a:pt x="920700" y="1729450"/>
                </a:cubicBezTo>
                <a:lnTo>
                  <a:pt x="917685" y="1726528"/>
                </a:lnTo>
                <a:cubicBezTo>
                  <a:pt x="913378" y="1728312"/>
                  <a:pt x="908886" y="1729758"/>
                  <a:pt x="904825" y="1731942"/>
                </a:cubicBezTo>
                <a:cubicBezTo>
                  <a:pt x="808963" y="1784150"/>
                  <a:pt x="713285" y="1836757"/>
                  <a:pt x="617146" y="1888442"/>
                </a:cubicBezTo>
                <a:cubicBezTo>
                  <a:pt x="601609" y="1896779"/>
                  <a:pt x="593211" y="1908408"/>
                  <a:pt x="585581" y="1923790"/>
                </a:cubicBezTo>
                <a:cubicBezTo>
                  <a:pt x="558078" y="1979351"/>
                  <a:pt x="529067" y="2034143"/>
                  <a:pt x="499840" y="2088811"/>
                </a:cubicBezTo>
                <a:cubicBezTo>
                  <a:pt x="494056" y="2099671"/>
                  <a:pt x="492518" y="2106901"/>
                  <a:pt x="501563" y="2117238"/>
                </a:cubicBezTo>
                <a:cubicBezTo>
                  <a:pt x="515069" y="2132713"/>
                  <a:pt x="517622" y="2151387"/>
                  <a:pt x="507531" y="2170245"/>
                </a:cubicBezTo>
                <a:cubicBezTo>
                  <a:pt x="497471" y="2189042"/>
                  <a:pt x="481228" y="2199103"/>
                  <a:pt x="460062" y="2198949"/>
                </a:cubicBezTo>
                <a:cubicBezTo>
                  <a:pt x="438557" y="2198795"/>
                  <a:pt x="423083" y="2187320"/>
                  <a:pt x="414284" y="2168061"/>
                </a:cubicBezTo>
                <a:cubicBezTo>
                  <a:pt x="400348" y="2137543"/>
                  <a:pt x="414345" y="2108716"/>
                  <a:pt x="448617" y="2099333"/>
                </a:cubicBezTo>
                <a:cubicBezTo>
                  <a:pt x="460492" y="2096103"/>
                  <a:pt x="464399" y="2090134"/>
                  <a:pt x="467753" y="2079151"/>
                </a:cubicBezTo>
                <a:cubicBezTo>
                  <a:pt x="479382" y="2041003"/>
                  <a:pt x="492580" y="2003347"/>
                  <a:pt x="505162" y="1965507"/>
                </a:cubicBezTo>
                <a:cubicBezTo>
                  <a:pt x="506393" y="1961784"/>
                  <a:pt x="507378" y="1957970"/>
                  <a:pt x="509531" y="1950648"/>
                </a:cubicBezTo>
                <a:cubicBezTo>
                  <a:pt x="502240" y="1953170"/>
                  <a:pt x="497533" y="1954063"/>
                  <a:pt x="493533" y="1956308"/>
                </a:cubicBezTo>
                <a:cubicBezTo>
                  <a:pt x="395025" y="2011131"/>
                  <a:pt x="296671" y="2066261"/>
                  <a:pt x="198009" y="2120868"/>
                </a:cubicBezTo>
                <a:cubicBezTo>
                  <a:pt x="185119" y="2128005"/>
                  <a:pt x="180258" y="2135543"/>
                  <a:pt x="182442" y="2151233"/>
                </a:cubicBezTo>
                <a:cubicBezTo>
                  <a:pt x="187826" y="2189627"/>
                  <a:pt x="155831" y="2233036"/>
                  <a:pt x="116514" y="2244111"/>
                </a:cubicBezTo>
                <a:cubicBezTo>
                  <a:pt x="73935" y="2256078"/>
                  <a:pt x="28619" y="2236205"/>
                  <a:pt x="8745" y="2196734"/>
                </a:cubicBezTo>
                <a:cubicBezTo>
                  <a:pt x="-9221" y="2161047"/>
                  <a:pt x="1270" y="2115238"/>
                  <a:pt x="33111" y="2088381"/>
                </a:cubicBezTo>
                <a:cubicBezTo>
                  <a:pt x="63106" y="2063061"/>
                  <a:pt x="113099" y="2059985"/>
                  <a:pt x="143340" y="2083735"/>
                </a:cubicBezTo>
                <a:cubicBezTo>
                  <a:pt x="155738" y="2093488"/>
                  <a:pt x="163953" y="2091396"/>
                  <a:pt x="175858" y="2084350"/>
                </a:cubicBezTo>
                <a:cubicBezTo>
                  <a:pt x="272459" y="2027190"/>
                  <a:pt x="369398" y="1970645"/>
                  <a:pt x="466184" y="1913792"/>
                </a:cubicBezTo>
                <a:cubicBezTo>
                  <a:pt x="470614" y="1911177"/>
                  <a:pt x="474367" y="1907393"/>
                  <a:pt x="480735" y="1902317"/>
                </a:cubicBezTo>
                <a:cubicBezTo>
                  <a:pt x="474213" y="1900255"/>
                  <a:pt x="471106" y="1898963"/>
                  <a:pt x="467876" y="1898286"/>
                </a:cubicBezTo>
                <a:cubicBezTo>
                  <a:pt x="427820" y="1890041"/>
                  <a:pt x="387580" y="1882443"/>
                  <a:pt x="347740" y="1873306"/>
                </a:cubicBezTo>
                <a:cubicBezTo>
                  <a:pt x="336665" y="1870783"/>
                  <a:pt x="329189" y="1870198"/>
                  <a:pt x="320637" y="1879489"/>
                </a:cubicBezTo>
                <a:cubicBezTo>
                  <a:pt x="304208" y="1897363"/>
                  <a:pt x="279597" y="1901486"/>
                  <a:pt x="261876" y="1891580"/>
                </a:cubicBezTo>
                <a:cubicBezTo>
                  <a:pt x="241172" y="1880012"/>
                  <a:pt x="229112" y="1855923"/>
                  <a:pt x="233450" y="1834819"/>
                </a:cubicBezTo>
                <a:cubicBezTo>
                  <a:pt x="237880" y="1813130"/>
                  <a:pt x="258492" y="1795410"/>
                  <a:pt x="281473" y="1793502"/>
                </a:cubicBezTo>
                <a:cubicBezTo>
                  <a:pt x="303408" y="1791656"/>
                  <a:pt x="323775" y="1804639"/>
                  <a:pt x="332419" y="1827774"/>
                </a:cubicBezTo>
                <a:cubicBezTo>
                  <a:pt x="336542" y="1838788"/>
                  <a:pt x="343802" y="1840357"/>
                  <a:pt x="353832" y="1840757"/>
                </a:cubicBezTo>
                <a:cubicBezTo>
                  <a:pt x="413761" y="1843187"/>
                  <a:pt x="473875" y="1844110"/>
                  <a:pt x="533558" y="1849678"/>
                </a:cubicBezTo>
                <a:cubicBezTo>
                  <a:pt x="559954" y="1852140"/>
                  <a:pt x="580351" y="1846633"/>
                  <a:pt x="602348" y="1833158"/>
                </a:cubicBezTo>
                <a:cubicBezTo>
                  <a:pt x="691011" y="1778735"/>
                  <a:pt x="780690" y="1725943"/>
                  <a:pt x="869907" y="1672444"/>
                </a:cubicBezTo>
                <a:cubicBezTo>
                  <a:pt x="873661" y="1670198"/>
                  <a:pt x="876952" y="1667091"/>
                  <a:pt x="883474" y="1662045"/>
                </a:cubicBezTo>
                <a:cubicBezTo>
                  <a:pt x="876245" y="1659769"/>
                  <a:pt x="872368" y="1658046"/>
                  <a:pt x="868307" y="1657307"/>
                </a:cubicBezTo>
                <a:cubicBezTo>
                  <a:pt x="785612" y="1642356"/>
                  <a:pt x="702886" y="1627497"/>
                  <a:pt x="620160" y="1612607"/>
                </a:cubicBezTo>
                <a:cubicBezTo>
                  <a:pt x="615607" y="1611776"/>
                  <a:pt x="611023" y="1611068"/>
                  <a:pt x="606624" y="1609807"/>
                </a:cubicBezTo>
                <a:cubicBezTo>
                  <a:pt x="590750" y="1605254"/>
                  <a:pt x="578936" y="1606977"/>
                  <a:pt x="566538" y="1621467"/>
                </a:cubicBezTo>
                <a:cubicBezTo>
                  <a:pt x="545710" y="1645832"/>
                  <a:pt x="512792" y="1643371"/>
                  <a:pt x="492734" y="1619405"/>
                </a:cubicBezTo>
                <a:cubicBezTo>
                  <a:pt x="472921" y="1595747"/>
                  <a:pt x="475998" y="1564275"/>
                  <a:pt x="499840" y="1546001"/>
                </a:cubicBezTo>
                <a:cubicBezTo>
                  <a:pt x="524729" y="1526927"/>
                  <a:pt x="558877" y="1532034"/>
                  <a:pt x="574444" y="1559261"/>
                </a:cubicBezTo>
                <a:cubicBezTo>
                  <a:pt x="582012" y="1572459"/>
                  <a:pt x="590934" y="1575689"/>
                  <a:pt x="604963" y="1576797"/>
                </a:cubicBezTo>
                <a:cubicBezTo>
                  <a:pt x="702579" y="1584519"/>
                  <a:pt x="800133" y="1592794"/>
                  <a:pt x="897626" y="1601900"/>
                </a:cubicBezTo>
                <a:cubicBezTo>
                  <a:pt x="915808" y="1603593"/>
                  <a:pt x="933467" y="1610299"/>
                  <a:pt x="951556" y="1613745"/>
                </a:cubicBezTo>
                <a:cubicBezTo>
                  <a:pt x="957586" y="1614883"/>
                  <a:pt x="965216" y="1614975"/>
                  <a:pt x="970415" y="1612268"/>
                </a:cubicBezTo>
                <a:cubicBezTo>
                  <a:pt x="1057202" y="1567106"/>
                  <a:pt x="1143743" y="1521451"/>
                  <a:pt x="1230253" y="1475735"/>
                </a:cubicBezTo>
                <a:cubicBezTo>
                  <a:pt x="1233052" y="1474258"/>
                  <a:pt x="1237236" y="1470013"/>
                  <a:pt x="1236683" y="1468659"/>
                </a:cubicBezTo>
                <a:cubicBezTo>
                  <a:pt x="1235421" y="1465429"/>
                  <a:pt x="1232160" y="1462291"/>
                  <a:pt x="1228930" y="1460599"/>
                </a:cubicBezTo>
                <a:cubicBezTo>
                  <a:pt x="1149988" y="1419190"/>
                  <a:pt x="1070954" y="1377996"/>
                  <a:pt x="991950" y="1336679"/>
                </a:cubicBezTo>
                <a:cubicBezTo>
                  <a:pt x="987428" y="1334310"/>
                  <a:pt x="982844" y="1331880"/>
                  <a:pt x="978722" y="1328865"/>
                </a:cubicBezTo>
                <a:cubicBezTo>
                  <a:pt x="967862" y="1320928"/>
                  <a:pt x="957432" y="1322281"/>
                  <a:pt x="944296" y="1324866"/>
                </a:cubicBezTo>
                <a:cubicBezTo>
                  <a:pt x="904671" y="1332710"/>
                  <a:pt x="864554" y="1338956"/>
                  <a:pt x="824345" y="1342770"/>
                </a:cubicBezTo>
                <a:cubicBezTo>
                  <a:pt x="748295" y="1349939"/>
                  <a:pt x="672060" y="1355107"/>
                  <a:pt x="595887" y="1360645"/>
                </a:cubicBezTo>
                <a:cubicBezTo>
                  <a:pt x="585489" y="1361414"/>
                  <a:pt x="581089" y="1367044"/>
                  <a:pt x="576475" y="1375166"/>
                </a:cubicBezTo>
                <a:cubicBezTo>
                  <a:pt x="563800" y="1397470"/>
                  <a:pt x="540296" y="1406976"/>
                  <a:pt x="517622" y="1400116"/>
                </a:cubicBezTo>
                <a:cubicBezTo>
                  <a:pt x="494241" y="1393040"/>
                  <a:pt x="477997" y="1371412"/>
                  <a:pt x="479966" y="1348277"/>
                </a:cubicBezTo>
                <a:cubicBezTo>
                  <a:pt x="481904" y="1325881"/>
                  <a:pt x="494303" y="1310098"/>
                  <a:pt x="514730" y="1301454"/>
                </a:cubicBezTo>
                <a:cubicBezTo>
                  <a:pt x="531374" y="1294378"/>
                  <a:pt x="556232" y="1301023"/>
                  <a:pt x="568876" y="1317359"/>
                </a:cubicBezTo>
                <a:cubicBezTo>
                  <a:pt x="577828" y="1328926"/>
                  <a:pt x="586689" y="1331049"/>
                  <a:pt x="600533" y="1328373"/>
                </a:cubicBezTo>
                <a:cubicBezTo>
                  <a:pt x="682059" y="1312621"/>
                  <a:pt x="763769" y="1297762"/>
                  <a:pt x="845419" y="1282687"/>
                </a:cubicBezTo>
                <a:cubicBezTo>
                  <a:pt x="856709" y="1280595"/>
                  <a:pt x="868123" y="1279119"/>
                  <a:pt x="884120" y="1276627"/>
                </a:cubicBezTo>
                <a:cubicBezTo>
                  <a:pt x="877106" y="1270566"/>
                  <a:pt x="873937" y="1266936"/>
                  <a:pt x="870000" y="1264567"/>
                </a:cubicBezTo>
                <a:cubicBezTo>
                  <a:pt x="773799" y="1206760"/>
                  <a:pt x="677567" y="1148984"/>
                  <a:pt x="581120" y="1091547"/>
                </a:cubicBezTo>
                <a:cubicBezTo>
                  <a:pt x="574844" y="1087824"/>
                  <a:pt x="566784" y="1084748"/>
                  <a:pt x="559708" y="1085086"/>
                </a:cubicBezTo>
                <a:cubicBezTo>
                  <a:pt x="491103" y="1088378"/>
                  <a:pt x="422560" y="1092747"/>
                  <a:pt x="353955" y="1096039"/>
                </a:cubicBezTo>
                <a:cubicBezTo>
                  <a:pt x="341926" y="1096623"/>
                  <a:pt x="335650" y="1100407"/>
                  <a:pt x="331404" y="1111944"/>
                </a:cubicBezTo>
                <a:cubicBezTo>
                  <a:pt x="323959" y="1132218"/>
                  <a:pt x="301778" y="1145354"/>
                  <a:pt x="281596" y="1143601"/>
                </a:cubicBezTo>
                <a:cubicBezTo>
                  <a:pt x="259292" y="1141632"/>
                  <a:pt x="238957" y="1124711"/>
                  <a:pt x="233788" y="1103760"/>
                </a:cubicBezTo>
                <a:cubicBezTo>
                  <a:pt x="228650" y="1082994"/>
                  <a:pt x="239941" y="1058598"/>
                  <a:pt x="260430" y="1046138"/>
                </a:cubicBezTo>
                <a:cubicBezTo>
                  <a:pt x="277197" y="1035955"/>
                  <a:pt x="301655" y="1037832"/>
                  <a:pt x="317006" y="1054322"/>
                </a:cubicBezTo>
                <a:cubicBezTo>
                  <a:pt x="328666" y="1066812"/>
                  <a:pt x="338880" y="1065582"/>
                  <a:pt x="353524" y="1062013"/>
                </a:cubicBezTo>
                <a:cubicBezTo>
                  <a:pt x="390749" y="1052937"/>
                  <a:pt x="428589" y="1046323"/>
                  <a:pt x="466184" y="1038755"/>
                </a:cubicBezTo>
                <a:cubicBezTo>
                  <a:pt x="469599" y="1038078"/>
                  <a:pt x="473013" y="1037432"/>
                  <a:pt x="480182" y="1036048"/>
                </a:cubicBezTo>
                <a:cubicBezTo>
                  <a:pt x="474706" y="1030664"/>
                  <a:pt x="471721" y="1026326"/>
                  <a:pt x="467599" y="1023896"/>
                </a:cubicBezTo>
                <a:cubicBezTo>
                  <a:pt x="369091" y="965935"/>
                  <a:pt x="270367" y="908344"/>
                  <a:pt x="171982" y="850230"/>
                </a:cubicBezTo>
                <a:cubicBezTo>
                  <a:pt x="161953" y="844323"/>
                  <a:pt x="155369" y="844907"/>
                  <a:pt x="146140" y="852106"/>
                </a:cubicBezTo>
                <a:cubicBezTo>
                  <a:pt x="114945" y="876441"/>
                  <a:pt x="80765" y="874103"/>
                  <a:pt x="47632" y="857552"/>
                </a:cubicBezTo>
                <a:cubicBezTo>
                  <a:pt x="17544" y="842539"/>
                  <a:pt x="2254" y="817250"/>
                  <a:pt x="531" y="782425"/>
                </a:cubicBezTo>
                <a:cubicBezTo>
                  <a:pt x="-2084" y="729633"/>
                  <a:pt x="42002" y="687516"/>
                  <a:pt x="94763" y="689885"/>
                </a:cubicBezTo>
                <a:cubicBezTo>
                  <a:pt x="147986" y="692284"/>
                  <a:pt x="187057" y="737354"/>
                  <a:pt x="181058" y="791777"/>
                </a:cubicBezTo>
                <a:cubicBezTo>
                  <a:pt x="179550" y="805590"/>
                  <a:pt x="187580" y="809867"/>
                  <a:pt x="196532" y="814850"/>
                </a:cubicBezTo>
                <a:cubicBezTo>
                  <a:pt x="286488" y="865027"/>
                  <a:pt x="376474" y="915174"/>
                  <a:pt x="466491" y="965289"/>
                </a:cubicBezTo>
                <a:cubicBezTo>
                  <a:pt x="479289" y="972426"/>
                  <a:pt x="492211" y="979318"/>
                  <a:pt x="509439" y="988701"/>
                </a:cubicBezTo>
                <a:cubicBezTo>
                  <a:pt x="507285" y="979779"/>
                  <a:pt x="506578" y="975626"/>
                  <a:pt x="505286" y="971688"/>
                </a:cubicBezTo>
                <a:cubicBezTo>
                  <a:pt x="493010" y="934801"/>
                  <a:pt x="479812" y="898222"/>
                  <a:pt x="468676" y="860997"/>
                </a:cubicBezTo>
                <a:cubicBezTo>
                  <a:pt x="464799" y="847984"/>
                  <a:pt x="460492" y="840170"/>
                  <a:pt x="446064" y="836509"/>
                </a:cubicBezTo>
                <a:cubicBezTo>
                  <a:pt x="423021" y="830633"/>
                  <a:pt x="406870" y="808513"/>
                  <a:pt x="408316" y="789777"/>
                </a:cubicBezTo>
                <a:cubicBezTo>
                  <a:pt x="410315" y="763689"/>
                  <a:pt x="429205" y="742123"/>
                  <a:pt x="453540" y="738216"/>
                </a:cubicBezTo>
                <a:cubicBezTo>
                  <a:pt x="475905" y="734586"/>
                  <a:pt x="500148" y="748245"/>
                  <a:pt x="509377" y="770365"/>
                </a:cubicBezTo>
                <a:cubicBezTo>
                  <a:pt x="517284" y="789316"/>
                  <a:pt x="513377" y="806944"/>
                  <a:pt x="499871" y="821711"/>
                </a:cubicBezTo>
                <a:cubicBezTo>
                  <a:pt x="492457" y="829802"/>
                  <a:pt x="493503" y="836263"/>
                  <a:pt x="498056" y="845030"/>
                </a:cubicBezTo>
                <a:cubicBezTo>
                  <a:pt x="529097" y="904529"/>
                  <a:pt x="559462" y="964366"/>
                  <a:pt x="590719" y="1023742"/>
                </a:cubicBezTo>
                <a:cubicBezTo>
                  <a:pt x="594749" y="1031371"/>
                  <a:pt x="601517" y="1039063"/>
                  <a:pt x="608993" y="1043185"/>
                </a:cubicBezTo>
                <a:cubicBezTo>
                  <a:pt x="708147" y="1097915"/>
                  <a:pt x="807640" y="1152061"/>
                  <a:pt x="907102" y="1206237"/>
                </a:cubicBezTo>
                <a:cubicBezTo>
                  <a:pt x="910363" y="1208022"/>
                  <a:pt x="914147" y="1208822"/>
                  <a:pt x="922053" y="1211621"/>
                </a:cubicBezTo>
                <a:cubicBezTo>
                  <a:pt x="916792" y="1197439"/>
                  <a:pt x="912947" y="1187286"/>
                  <a:pt x="909286" y="1177042"/>
                </a:cubicBezTo>
                <a:cubicBezTo>
                  <a:pt x="881690" y="1099823"/>
                  <a:pt x="854033" y="1022665"/>
                  <a:pt x="826714" y="945354"/>
                </a:cubicBezTo>
                <a:cubicBezTo>
                  <a:pt x="822099" y="932279"/>
                  <a:pt x="817546" y="923019"/>
                  <a:pt x="800564" y="920434"/>
                </a:cubicBezTo>
                <a:cubicBezTo>
                  <a:pt x="771830" y="916097"/>
                  <a:pt x="754448" y="889885"/>
                  <a:pt x="759616" y="865181"/>
                </a:cubicBezTo>
                <a:cubicBezTo>
                  <a:pt x="765769" y="835647"/>
                  <a:pt x="789858" y="816819"/>
                  <a:pt x="816654" y="820665"/>
                </a:cubicBezTo>
                <a:cubicBezTo>
                  <a:pt x="845234" y="824757"/>
                  <a:pt x="865139" y="848938"/>
                  <a:pt x="862001" y="876687"/>
                </a:cubicBezTo>
                <a:cubicBezTo>
                  <a:pt x="861262" y="883117"/>
                  <a:pt x="859663" y="890593"/>
                  <a:pt x="855694" y="895238"/>
                </a:cubicBezTo>
                <a:cubicBezTo>
                  <a:pt x="845819" y="906867"/>
                  <a:pt x="849356" y="916773"/>
                  <a:pt x="855079" y="928802"/>
                </a:cubicBezTo>
                <a:cubicBezTo>
                  <a:pt x="897472" y="1017558"/>
                  <a:pt x="939466" y="1106529"/>
                  <a:pt x="980906" y="1195747"/>
                </a:cubicBezTo>
                <a:cubicBezTo>
                  <a:pt x="987520" y="1210021"/>
                  <a:pt x="989889" y="1226204"/>
                  <a:pt x="995734" y="1240909"/>
                </a:cubicBezTo>
                <a:cubicBezTo>
                  <a:pt x="998934" y="1248908"/>
                  <a:pt x="1003672" y="1258199"/>
                  <a:pt x="1010532" y="1262536"/>
                </a:cubicBezTo>
                <a:cubicBezTo>
                  <a:pt x="1092304" y="1314375"/>
                  <a:pt x="1174600" y="1365413"/>
                  <a:pt x="1256864" y="1416482"/>
                </a:cubicBezTo>
                <a:cubicBezTo>
                  <a:pt x="1259571" y="1418174"/>
                  <a:pt x="1264186" y="1419774"/>
                  <a:pt x="1266370" y="1418574"/>
                </a:cubicBezTo>
                <a:cubicBezTo>
                  <a:pt x="1268524" y="1417405"/>
                  <a:pt x="1269662" y="1412575"/>
                  <a:pt x="1269570" y="1409437"/>
                </a:cubicBezTo>
                <a:cubicBezTo>
                  <a:pt x="1266247" y="1312621"/>
                  <a:pt x="1262802" y="1215805"/>
                  <a:pt x="1259018" y="1119020"/>
                </a:cubicBezTo>
                <a:cubicBezTo>
                  <a:pt x="1258802" y="1113821"/>
                  <a:pt x="1257049" y="1107145"/>
                  <a:pt x="1253511" y="1103822"/>
                </a:cubicBezTo>
                <a:cubicBezTo>
                  <a:pt x="1201672" y="1055214"/>
                  <a:pt x="1166324" y="993931"/>
                  <a:pt x="1125222" y="937170"/>
                </a:cubicBezTo>
                <a:cubicBezTo>
                  <a:pt x="1096981" y="898161"/>
                  <a:pt x="1070031" y="858167"/>
                  <a:pt x="1042958" y="818327"/>
                </a:cubicBezTo>
                <a:cubicBezTo>
                  <a:pt x="1036344" y="808574"/>
                  <a:pt x="1029452" y="803621"/>
                  <a:pt x="1016624" y="804483"/>
                </a:cubicBezTo>
                <a:cubicBezTo>
                  <a:pt x="994012" y="805959"/>
                  <a:pt x="973861" y="790485"/>
                  <a:pt x="967708" y="769750"/>
                </a:cubicBezTo>
                <a:cubicBezTo>
                  <a:pt x="960940" y="747015"/>
                  <a:pt x="968877" y="723880"/>
                  <a:pt x="987705" y="711481"/>
                </a:cubicBezTo>
                <a:cubicBezTo>
                  <a:pt x="1006317" y="699206"/>
                  <a:pt x="1034836" y="700529"/>
                  <a:pt x="1051234" y="714404"/>
                </a:cubicBezTo>
                <a:cubicBezTo>
                  <a:pt x="1066985" y="727756"/>
                  <a:pt x="1072400" y="752860"/>
                  <a:pt x="1063047" y="773503"/>
                </a:cubicBezTo>
                <a:cubicBezTo>
                  <a:pt x="1059202" y="781994"/>
                  <a:pt x="1059202" y="788178"/>
                  <a:pt x="1065662" y="795684"/>
                </a:cubicBezTo>
                <a:cubicBezTo>
                  <a:pt x="1127284" y="867089"/>
                  <a:pt x="1188536" y="938801"/>
                  <a:pt x="1249973" y="1010359"/>
                </a:cubicBezTo>
                <a:cubicBezTo>
                  <a:pt x="1251511" y="1012144"/>
                  <a:pt x="1253818" y="1013282"/>
                  <a:pt x="1258341" y="1016635"/>
                </a:cubicBezTo>
                <a:cubicBezTo>
                  <a:pt x="1259541" y="1010082"/>
                  <a:pt x="1260987" y="1005621"/>
                  <a:pt x="1261110" y="1001130"/>
                </a:cubicBezTo>
                <a:cubicBezTo>
                  <a:pt x="1263540" y="889362"/>
                  <a:pt x="1265970" y="777625"/>
                  <a:pt x="1267909" y="665858"/>
                </a:cubicBezTo>
                <a:cubicBezTo>
                  <a:pt x="1268032" y="658689"/>
                  <a:pt x="1266001" y="650383"/>
                  <a:pt x="1262156" y="644476"/>
                </a:cubicBezTo>
                <a:cubicBezTo>
                  <a:pt x="1225915" y="588608"/>
                  <a:pt x="1188721" y="533293"/>
                  <a:pt x="1152603" y="477332"/>
                </a:cubicBezTo>
                <a:cubicBezTo>
                  <a:pt x="1145435" y="466257"/>
                  <a:pt x="1139251" y="460350"/>
                  <a:pt x="1124576" y="462688"/>
                </a:cubicBezTo>
                <a:cubicBezTo>
                  <a:pt x="1099965" y="466595"/>
                  <a:pt x="1078214" y="451921"/>
                  <a:pt x="1070308" y="429340"/>
                </a:cubicBezTo>
                <a:cubicBezTo>
                  <a:pt x="1062863" y="408143"/>
                  <a:pt x="1071108" y="383439"/>
                  <a:pt x="1089812" y="370887"/>
                </a:cubicBezTo>
                <a:cubicBezTo>
                  <a:pt x="1108702" y="358243"/>
                  <a:pt x="1138236" y="359227"/>
                  <a:pt x="1154480" y="373933"/>
                </a:cubicBezTo>
                <a:cubicBezTo>
                  <a:pt x="1170200" y="388177"/>
                  <a:pt x="1173492" y="406943"/>
                  <a:pt x="1167708" y="426140"/>
                </a:cubicBezTo>
                <a:cubicBezTo>
                  <a:pt x="1164078" y="438169"/>
                  <a:pt x="1167862" y="444260"/>
                  <a:pt x="1175799" y="452567"/>
                </a:cubicBezTo>
                <a:cubicBezTo>
                  <a:pt x="1203364" y="481424"/>
                  <a:pt x="1229699" y="511419"/>
                  <a:pt x="1256495" y="540984"/>
                </a:cubicBezTo>
                <a:cubicBezTo>
                  <a:pt x="1259356" y="544153"/>
                  <a:pt x="1262217" y="547352"/>
                  <a:pt x="1268032" y="553875"/>
                </a:cubicBezTo>
                <a:cubicBezTo>
                  <a:pt x="1269385" y="545507"/>
                  <a:pt x="1270585" y="541415"/>
                  <a:pt x="1270616" y="537292"/>
                </a:cubicBezTo>
                <a:cubicBezTo>
                  <a:pt x="1271970" y="423463"/>
                  <a:pt x="1273138" y="309635"/>
                  <a:pt x="1274677" y="195836"/>
                </a:cubicBezTo>
                <a:cubicBezTo>
                  <a:pt x="1274831" y="185100"/>
                  <a:pt x="1271600" y="178670"/>
                  <a:pt x="1261325" y="174670"/>
                </a:cubicBezTo>
                <a:cubicBezTo>
                  <a:pt x="1222900" y="159750"/>
                  <a:pt x="1207518" y="128585"/>
                  <a:pt x="1205887" y="90129"/>
                </a:cubicBezTo>
                <a:cubicBezTo>
                  <a:pt x="1204318" y="53089"/>
                  <a:pt x="1223023" y="26108"/>
                  <a:pt x="1255634" y="10111"/>
                </a:cubicBezTo>
                <a:cubicBezTo>
                  <a:pt x="1303072" y="-13178"/>
                  <a:pt x="1355311" y="4604"/>
                  <a:pt x="1378969" y="54812"/>
                </a:cubicBezTo>
                <a:cubicBezTo>
                  <a:pt x="1399304" y="97974"/>
                  <a:pt x="1378015" y="153535"/>
                  <a:pt x="1332453" y="173224"/>
                </a:cubicBezTo>
                <a:cubicBezTo>
                  <a:pt x="1321347" y="178024"/>
                  <a:pt x="1317132" y="184177"/>
                  <a:pt x="1317316" y="196359"/>
                </a:cubicBezTo>
                <a:cubicBezTo>
                  <a:pt x="1318978" y="309665"/>
                  <a:pt x="1320085" y="422971"/>
                  <a:pt x="1321408" y="536277"/>
                </a:cubicBezTo>
                <a:cubicBezTo>
                  <a:pt x="1321470" y="540615"/>
                  <a:pt x="1322331" y="544953"/>
                  <a:pt x="1323316" y="553567"/>
                </a:cubicBezTo>
                <a:cubicBezTo>
                  <a:pt x="1329099" y="547814"/>
                  <a:pt x="1332145" y="545045"/>
                  <a:pt x="1334914" y="541999"/>
                </a:cubicBezTo>
                <a:cubicBezTo>
                  <a:pt x="1362048" y="512035"/>
                  <a:pt x="1388629" y="481578"/>
                  <a:pt x="1416501" y="452351"/>
                </a:cubicBezTo>
                <a:cubicBezTo>
                  <a:pt x="1424562" y="443922"/>
                  <a:pt x="1427730" y="437646"/>
                  <a:pt x="1424162" y="425802"/>
                </a:cubicBezTo>
                <a:cubicBezTo>
                  <a:pt x="1415886" y="398329"/>
                  <a:pt x="1429115" y="372856"/>
                  <a:pt x="1453880" y="364857"/>
                </a:cubicBezTo>
                <a:cubicBezTo>
                  <a:pt x="1481692" y="355843"/>
                  <a:pt x="1509780" y="367841"/>
                  <a:pt x="1520732" y="393376"/>
                </a:cubicBezTo>
                <a:cubicBezTo>
                  <a:pt x="1531038" y="417434"/>
                  <a:pt x="1520332" y="447060"/>
                  <a:pt x="1495351" y="458227"/>
                </a:cubicBezTo>
                <a:cubicBezTo>
                  <a:pt x="1486091" y="462350"/>
                  <a:pt x="1474370" y="463119"/>
                  <a:pt x="1464064" y="462196"/>
                </a:cubicBezTo>
                <a:cubicBezTo>
                  <a:pt x="1453819" y="461273"/>
                  <a:pt x="1447881" y="463950"/>
                  <a:pt x="1442436" y="472287"/>
                </a:cubicBezTo>
                <a:cubicBezTo>
                  <a:pt x="1404626" y="530217"/>
                  <a:pt x="1366417" y="587869"/>
                  <a:pt x="1328699" y="645861"/>
                </a:cubicBezTo>
                <a:cubicBezTo>
                  <a:pt x="1325592" y="650660"/>
                  <a:pt x="1323869" y="657305"/>
                  <a:pt x="1323962" y="663058"/>
                </a:cubicBezTo>
                <a:cubicBezTo>
                  <a:pt x="1326023" y="776364"/>
                  <a:pt x="1328422" y="889670"/>
                  <a:pt x="1330884" y="1002945"/>
                </a:cubicBezTo>
                <a:cubicBezTo>
                  <a:pt x="1330976" y="1006698"/>
                  <a:pt x="1332237" y="1010421"/>
                  <a:pt x="1333529" y="1017066"/>
                </a:cubicBezTo>
                <a:cubicBezTo>
                  <a:pt x="1338544" y="1012636"/>
                  <a:pt x="1341713" y="1010421"/>
                  <a:pt x="1344143" y="1007590"/>
                </a:cubicBezTo>
                <a:cubicBezTo>
                  <a:pt x="1403950" y="938001"/>
                  <a:pt x="1463540" y="868227"/>
                  <a:pt x="1523562" y="798853"/>
                </a:cubicBezTo>
                <a:cubicBezTo>
                  <a:pt x="1531192" y="790054"/>
                  <a:pt x="1533838" y="783009"/>
                  <a:pt x="1528238" y="771657"/>
                </a:cubicBezTo>
                <a:cubicBezTo>
                  <a:pt x="1518978" y="752860"/>
                  <a:pt x="1525654" y="726864"/>
                  <a:pt x="1541006" y="714096"/>
                </a:cubicBezTo>
                <a:cubicBezTo>
                  <a:pt x="1557126" y="700714"/>
                  <a:pt x="1584722" y="699237"/>
                  <a:pt x="1603273" y="710774"/>
                </a:cubicBezTo>
                <a:cubicBezTo>
                  <a:pt x="1622409" y="722680"/>
                  <a:pt x="1630869" y="745630"/>
                  <a:pt x="1624562" y="768550"/>
                </a:cubicBezTo>
                <a:cubicBezTo>
                  <a:pt x="1618932" y="789008"/>
                  <a:pt x="1599704" y="805713"/>
                  <a:pt x="1578077" y="804237"/>
                </a:cubicBezTo>
                <a:cubicBezTo>
                  <a:pt x="1561710" y="803098"/>
                  <a:pt x="1554481" y="810636"/>
                  <a:pt x="1546297" y="822388"/>
                </a:cubicBezTo>
                <a:cubicBezTo>
                  <a:pt x="1491167" y="901422"/>
                  <a:pt x="1435545" y="980118"/>
                  <a:pt x="1379707" y="1058660"/>
                </a:cubicBezTo>
                <a:cubicBezTo>
                  <a:pt x="1372016" y="1069458"/>
                  <a:pt x="1363371" y="1080164"/>
                  <a:pt x="1353096" y="1088378"/>
                </a:cubicBezTo>
                <a:cubicBezTo>
                  <a:pt x="1336667" y="1101545"/>
                  <a:pt x="1332668" y="1117235"/>
                  <a:pt x="1332207" y="1137755"/>
                </a:cubicBezTo>
                <a:cubicBezTo>
                  <a:pt x="1330053" y="1227926"/>
                  <a:pt x="1325838" y="1318067"/>
                  <a:pt x="1322577" y="1408207"/>
                </a:cubicBezTo>
                <a:cubicBezTo>
                  <a:pt x="1322454" y="1411837"/>
                  <a:pt x="1324546" y="1415529"/>
                  <a:pt x="1325623" y="1419190"/>
                </a:cubicBezTo>
                <a:cubicBezTo>
                  <a:pt x="1329284" y="1417928"/>
                  <a:pt x="1333314" y="1417282"/>
                  <a:pt x="1336514" y="1415283"/>
                </a:cubicBezTo>
                <a:cubicBezTo>
                  <a:pt x="1414379" y="1366828"/>
                  <a:pt x="1491905" y="1317790"/>
                  <a:pt x="1570201" y="1270074"/>
                </a:cubicBezTo>
                <a:cubicBezTo>
                  <a:pt x="1585830" y="1260537"/>
                  <a:pt x="1593275" y="1249215"/>
                  <a:pt x="1599366" y="1231957"/>
                </a:cubicBezTo>
                <a:cubicBezTo>
                  <a:pt x="1614718" y="1188609"/>
                  <a:pt x="1633145" y="1146246"/>
                  <a:pt x="1652435" y="1104437"/>
                </a:cubicBezTo>
                <a:cubicBezTo>
                  <a:pt x="1680738" y="1043000"/>
                  <a:pt x="1711041" y="982517"/>
                  <a:pt x="1739745" y="921265"/>
                </a:cubicBezTo>
                <a:cubicBezTo>
                  <a:pt x="1742391" y="915635"/>
                  <a:pt x="1741745" y="906129"/>
                  <a:pt x="1738699" y="900560"/>
                </a:cubicBezTo>
                <a:cubicBezTo>
                  <a:pt x="1726362" y="877918"/>
                  <a:pt x="1726178" y="858167"/>
                  <a:pt x="1740268" y="840416"/>
                </a:cubicBezTo>
                <a:cubicBezTo>
                  <a:pt x="1754173" y="822880"/>
                  <a:pt x="1777462" y="816019"/>
                  <a:pt x="1798290" y="823311"/>
                </a:cubicBezTo>
                <a:cubicBezTo>
                  <a:pt x="1818471" y="830356"/>
                  <a:pt x="1833423" y="852014"/>
                  <a:pt x="1833700" y="874595"/>
                </a:cubicBezTo>
                <a:cubicBezTo>
                  <a:pt x="1833946" y="895054"/>
                  <a:pt x="1814134" y="918004"/>
                  <a:pt x="1789553" y="920988"/>
                </a:cubicBezTo>
                <a:cubicBezTo>
                  <a:pt x="1774478" y="922834"/>
                  <a:pt x="1770263" y="931110"/>
                  <a:pt x="1766141" y="942769"/>
                </a:cubicBezTo>
                <a:cubicBezTo>
                  <a:pt x="1737930" y="1022481"/>
                  <a:pt x="1709503" y="1102099"/>
                  <a:pt x="1681046" y="1181718"/>
                </a:cubicBezTo>
                <a:cubicBezTo>
                  <a:pt x="1678031" y="1190209"/>
                  <a:pt x="1674493" y="1198485"/>
                  <a:pt x="1669571" y="1211098"/>
                </a:cubicBezTo>
                <a:cubicBezTo>
                  <a:pt x="1677385" y="1208575"/>
                  <a:pt x="1681538" y="1207929"/>
                  <a:pt x="1685015" y="1206022"/>
                </a:cubicBezTo>
                <a:cubicBezTo>
                  <a:pt x="1784046" y="1152122"/>
                  <a:pt x="1883108" y="1098284"/>
                  <a:pt x="1981831" y="1043770"/>
                </a:cubicBezTo>
                <a:cubicBezTo>
                  <a:pt x="1989738" y="1039401"/>
                  <a:pt x="1997029" y="1031433"/>
                  <a:pt x="2001274" y="1023403"/>
                </a:cubicBezTo>
                <a:cubicBezTo>
                  <a:pt x="2032347" y="964520"/>
                  <a:pt x="2062311" y="905052"/>
                  <a:pt x="2093260" y="846076"/>
                </a:cubicBezTo>
                <a:cubicBezTo>
                  <a:pt x="2098552" y="835986"/>
                  <a:pt x="2098737" y="829310"/>
                  <a:pt x="2090861" y="820234"/>
                </a:cubicBezTo>
                <a:cubicBezTo>
                  <a:pt x="2077355" y="804698"/>
                  <a:pt x="2074187" y="786239"/>
                  <a:pt x="2084031" y="767288"/>
                </a:cubicBezTo>
                <a:cubicBezTo>
                  <a:pt x="2094429" y="747261"/>
                  <a:pt x="2111596" y="736770"/>
                  <a:pt x="2134085" y="737908"/>
                </a:cubicBezTo>
                <a:cubicBezTo>
                  <a:pt x="2155467" y="739016"/>
                  <a:pt x="2170480" y="751045"/>
                  <a:pt x="2178448" y="770796"/>
                </a:cubicBezTo>
                <a:cubicBezTo>
                  <a:pt x="2190753" y="801252"/>
                  <a:pt x="2176540" y="828664"/>
                  <a:pt x="2142638" y="837616"/>
                </a:cubicBezTo>
                <a:cubicBezTo>
                  <a:pt x="2131224" y="840631"/>
                  <a:pt x="2127655" y="846507"/>
                  <a:pt x="2124456" y="856813"/>
                </a:cubicBezTo>
                <a:cubicBezTo>
                  <a:pt x="2112488" y="895392"/>
                  <a:pt x="2099229" y="933571"/>
                  <a:pt x="2086492" y="971904"/>
                </a:cubicBezTo>
                <a:cubicBezTo>
                  <a:pt x="2085292" y="975565"/>
                  <a:pt x="2084554" y="979349"/>
                  <a:pt x="2082677" y="986640"/>
                </a:cubicBezTo>
                <a:cubicBezTo>
                  <a:pt x="2090123" y="983717"/>
                  <a:pt x="2094799" y="982456"/>
                  <a:pt x="2098890" y="980179"/>
                </a:cubicBezTo>
                <a:cubicBezTo>
                  <a:pt x="2196506" y="925818"/>
                  <a:pt x="2293938" y="871119"/>
                  <a:pt x="2391708" y="817065"/>
                </a:cubicBezTo>
                <a:cubicBezTo>
                  <a:pt x="2405213" y="809590"/>
                  <a:pt x="2412012" y="802514"/>
                  <a:pt x="2409490" y="784947"/>
                </a:cubicBezTo>
                <a:cubicBezTo>
                  <a:pt x="2404044" y="747168"/>
                  <a:pt x="2435763" y="704344"/>
                  <a:pt x="2474464" y="692930"/>
                </a:cubicBezTo>
                <a:cubicBezTo>
                  <a:pt x="2516735" y="680440"/>
                  <a:pt x="2562266" y="699883"/>
                  <a:pt x="2582756" y="739200"/>
                </a:cubicBezTo>
                <a:cubicBezTo>
                  <a:pt x="2600938" y="774057"/>
                  <a:pt x="2591277" y="820419"/>
                  <a:pt x="2559528" y="847830"/>
                </a:cubicBezTo>
                <a:cubicBezTo>
                  <a:pt x="2529533" y="873734"/>
                  <a:pt x="2479048" y="876718"/>
                  <a:pt x="2448007" y="852752"/>
                </a:cubicBezTo>
                <a:cubicBezTo>
                  <a:pt x="2437178" y="844384"/>
                  <a:pt x="2429579" y="844323"/>
                  <a:pt x="2418165" y="851091"/>
                </a:cubicBezTo>
                <a:cubicBezTo>
                  <a:pt x="2320703" y="908805"/>
                  <a:pt x="2222872" y="965874"/>
                  <a:pt x="2125194" y="1023219"/>
                </a:cubicBezTo>
                <a:cubicBezTo>
                  <a:pt x="2121041" y="1025649"/>
                  <a:pt x="2117472" y="1029033"/>
                  <a:pt x="2111381" y="1033710"/>
                </a:cubicBezTo>
                <a:cubicBezTo>
                  <a:pt x="2117165" y="1036048"/>
                  <a:pt x="2120026" y="1037771"/>
                  <a:pt x="2123102" y="1038417"/>
                </a:cubicBezTo>
                <a:cubicBezTo>
                  <a:pt x="2163650" y="1046785"/>
                  <a:pt x="2204382" y="1054383"/>
                  <a:pt x="2244745" y="1063705"/>
                </a:cubicBezTo>
                <a:cubicBezTo>
                  <a:pt x="2256159" y="1066351"/>
                  <a:pt x="2263358" y="1065766"/>
                  <a:pt x="2271664" y="1056814"/>
                </a:cubicBezTo>
                <a:cubicBezTo>
                  <a:pt x="2287539" y="1039739"/>
                  <a:pt x="2311904" y="1035494"/>
                  <a:pt x="2329225" y="1044723"/>
                </a:cubicBezTo>
                <a:cubicBezTo>
                  <a:pt x="2350452" y="1056045"/>
                  <a:pt x="2363066" y="1081149"/>
                  <a:pt x="2358297" y="1102561"/>
                </a:cubicBezTo>
                <a:cubicBezTo>
                  <a:pt x="2353621" y="1123604"/>
                  <a:pt x="2333839" y="1140801"/>
                  <a:pt x="2311320" y="1143355"/>
                </a:cubicBezTo>
                <a:cubicBezTo>
                  <a:pt x="2290000" y="1145785"/>
                  <a:pt x="2268249" y="1132279"/>
                  <a:pt x="2259697" y="1109913"/>
                </a:cubicBezTo>
                <a:cubicBezTo>
                  <a:pt x="2256036" y="1100346"/>
                  <a:pt x="2250683" y="1096500"/>
                  <a:pt x="2240500" y="1095977"/>
                </a:cubicBezTo>
                <a:cubicBezTo>
                  <a:pt x="2170880" y="1092439"/>
                  <a:pt x="2101321" y="1088224"/>
                  <a:pt x="2031701" y="1084840"/>
                </a:cubicBezTo>
                <a:cubicBezTo>
                  <a:pt x="2025086" y="1084533"/>
                  <a:pt x="2017518" y="1087332"/>
                  <a:pt x="2011673" y="1090839"/>
                </a:cubicBezTo>
                <a:cubicBezTo>
                  <a:pt x="1914795" y="1148554"/>
                  <a:pt x="1818133" y="1206576"/>
                  <a:pt x="1721471" y="1264628"/>
                </a:cubicBezTo>
                <a:cubicBezTo>
                  <a:pt x="1717779" y="1266844"/>
                  <a:pt x="1714733" y="1270043"/>
                  <a:pt x="1709842" y="1274042"/>
                </a:cubicBezTo>
                <a:cubicBezTo>
                  <a:pt x="1714518" y="1276473"/>
                  <a:pt x="1716918" y="1278503"/>
                  <a:pt x="1719563" y="1278996"/>
                </a:cubicBezTo>
                <a:cubicBezTo>
                  <a:pt x="1811334" y="1295608"/>
                  <a:pt x="1903197" y="1311883"/>
                  <a:pt x="1994906" y="1328803"/>
                </a:cubicBezTo>
                <a:cubicBezTo>
                  <a:pt x="2006597" y="1330957"/>
                  <a:pt x="2013888" y="1328434"/>
                  <a:pt x="2021271" y="1319112"/>
                </a:cubicBezTo>
                <a:cubicBezTo>
                  <a:pt x="2035946" y="1300623"/>
                  <a:pt x="2060496" y="1294009"/>
                  <a:pt x="2079109" y="1301823"/>
                </a:cubicBezTo>
                <a:cubicBezTo>
                  <a:pt x="2099413" y="1310345"/>
                  <a:pt x="2113904" y="1334372"/>
                  <a:pt x="2111935" y="1356245"/>
                </a:cubicBezTo>
                <a:cubicBezTo>
                  <a:pt x="2110058" y="1376858"/>
                  <a:pt x="2092153" y="1396270"/>
                  <a:pt x="2070833" y="1400823"/>
                </a:cubicBezTo>
                <a:cubicBezTo>
                  <a:pt x="2048344" y="1405592"/>
                  <a:pt x="2026994" y="1396270"/>
                  <a:pt x="2015365" y="1374458"/>
                </a:cubicBezTo>
                <a:cubicBezTo>
                  <a:pt x="2009981" y="1364367"/>
                  <a:pt x="2003274" y="1361106"/>
                  <a:pt x="1992476" y="1360276"/>
                </a:cubicBezTo>
                <a:cubicBezTo>
                  <a:pt x="1899967" y="1353015"/>
                  <a:pt x="1807458" y="1345878"/>
                  <a:pt x="1715072" y="1337233"/>
                </a:cubicBezTo>
                <a:cubicBezTo>
                  <a:pt x="1689752" y="1334864"/>
                  <a:pt x="1665018" y="1326896"/>
                  <a:pt x="1639791" y="1322866"/>
                </a:cubicBezTo>
                <a:cubicBezTo>
                  <a:pt x="1632561" y="1321697"/>
                  <a:pt x="1623609" y="1323573"/>
                  <a:pt x="1617025" y="1327050"/>
                </a:cubicBezTo>
                <a:cubicBezTo>
                  <a:pt x="1541313" y="1366921"/>
                  <a:pt x="1465940" y="1407407"/>
                  <a:pt x="1390352" y="1447555"/>
                </a:cubicBezTo>
                <a:cubicBezTo>
                  <a:pt x="1381307" y="1452354"/>
                  <a:pt x="1371585" y="1455830"/>
                  <a:pt x="1362540" y="1460630"/>
                </a:cubicBezTo>
                <a:cubicBezTo>
                  <a:pt x="1359372" y="1462291"/>
                  <a:pt x="1356234" y="1465675"/>
                  <a:pt x="1355218" y="1468936"/>
                </a:cubicBezTo>
                <a:cubicBezTo>
                  <a:pt x="1354757" y="1470413"/>
                  <a:pt x="1359187" y="1474228"/>
                  <a:pt x="1362079" y="1475766"/>
                </a:cubicBezTo>
                <a:cubicBezTo>
                  <a:pt x="1448158" y="1521205"/>
                  <a:pt x="1534268" y="1566614"/>
                  <a:pt x="1620563" y="1611622"/>
                </a:cubicBezTo>
                <a:cubicBezTo>
                  <a:pt x="1625547" y="1614206"/>
                  <a:pt x="1632346" y="1615283"/>
                  <a:pt x="1637914" y="1614452"/>
                </a:cubicBezTo>
                <a:cubicBezTo>
                  <a:pt x="1683415" y="1607715"/>
                  <a:pt x="1728639" y="1598301"/>
                  <a:pt x="1774324" y="1593656"/>
                </a:cubicBezTo>
                <a:cubicBezTo>
                  <a:pt x="1848252" y="1586149"/>
                  <a:pt x="1922517" y="1581996"/>
                  <a:pt x="1996567" y="1575289"/>
                </a:cubicBezTo>
                <a:cubicBezTo>
                  <a:pt x="2003305" y="1574674"/>
                  <a:pt x="2011058" y="1567137"/>
                  <a:pt x="2015272" y="1560768"/>
                </a:cubicBezTo>
                <a:cubicBezTo>
                  <a:pt x="2029393" y="1539510"/>
                  <a:pt x="2052221" y="1529604"/>
                  <a:pt x="2074832" y="1536772"/>
                </a:cubicBezTo>
                <a:cubicBezTo>
                  <a:pt x="2098275" y="1544217"/>
                  <a:pt x="2114211" y="1565814"/>
                  <a:pt x="2111904" y="1589010"/>
                </a:cubicBezTo>
                <a:cubicBezTo>
                  <a:pt x="2109689" y="1611315"/>
                  <a:pt x="2097168" y="1627035"/>
                  <a:pt x="2076617" y="1635465"/>
                </a:cubicBezTo>
                <a:cubicBezTo>
                  <a:pt x="2059881" y="1642294"/>
                  <a:pt x="2035362" y="1635342"/>
                  <a:pt x="2022656" y="1618913"/>
                </a:cubicBezTo>
                <a:cubicBezTo>
                  <a:pt x="2014103" y="1607869"/>
                  <a:pt x="2005612" y="1605654"/>
                  <a:pt x="1992353" y="1608207"/>
                </a:cubicBezTo>
                <a:cubicBezTo>
                  <a:pt x="1909811" y="1624113"/>
                  <a:pt x="1827116" y="1639187"/>
                  <a:pt x="1744452" y="1654446"/>
                </a:cubicBezTo>
                <a:cubicBezTo>
                  <a:pt x="1733776" y="1656415"/>
                  <a:pt x="1722978" y="1657800"/>
                  <a:pt x="1712241" y="1659461"/>
                </a:cubicBezTo>
                <a:cubicBezTo>
                  <a:pt x="1711934" y="1660876"/>
                  <a:pt x="1711626" y="1662261"/>
                  <a:pt x="1711318" y="1663676"/>
                </a:cubicBezTo>
                <a:cubicBezTo>
                  <a:pt x="1715041" y="1666629"/>
                  <a:pt x="1718456" y="1670013"/>
                  <a:pt x="1722486" y="1672413"/>
                </a:cubicBezTo>
                <a:cubicBezTo>
                  <a:pt x="1818256" y="1729943"/>
                  <a:pt x="1913995" y="1787565"/>
                  <a:pt x="2010165" y="1844448"/>
                </a:cubicBezTo>
                <a:cubicBezTo>
                  <a:pt x="2018195" y="1849186"/>
                  <a:pt x="2029363" y="1850878"/>
                  <a:pt x="2038930" y="1850478"/>
                </a:cubicBezTo>
                <a:cubicBezTo>
                  <a:pt x="2104490" y="1847648"/>
                  <a:pt x="2169987" y="1843556"/>
                  <a:pt x="2235516" y="1840664"/>
                </a:cubicBezTo>
                <a:cubicBezTo>
                  <a:pt x="2248252" y="1840111"/>
                  <a:pt x="2256128" y="1837557"/>
                  <a:pt x="2260835" y="1824144"/>
                </a:cubicBezTo>
                <a:cubicBezTo>
                  <a:pt x="2267942" y="1803870"/>
                  <a:pt x="2290431" y="1791318"/>
                  <a:pt x="2311012" y="1793287"/>
                </a:cubicBezTo>
                <a:cubicBezTo>
                  <a:pt x="2333470" y="1795440"/>
                  <a:pt x="2353467" y="1812515"/>
                  <a:pt x="2358297" y="1833619"/>
                </a:cubicBezTo>
                <a:cubicBezTo>
                  <a:pt x="2362974" y="1854047"/>
                  <a:pt x="2352083" y="1877643"/>
                  <a:pt x="2332240" y="1890103"/>
                </a:cubicBezTo>
                <a:cubicBezTo>
                  <a:pt x="2315473" y="1900625"/>
                  <a:pt x="2290892" y="1899425"/>
                  <a:pt x="2275664" y="1882842"/>
                </a:cubicBezTo>
                <a:cubicBezTo>
                  <a:pt x="2262866" y="1868906"/>
                  <a:pt x="2251606" y="1871675"/>
                  <a:pt x="2236285" y="1875398"/>
                </a:cubicBezTo>
                <a:cubicBezTo>
                  <a:pt x="2200014" y="1884196"/>
                  <a:pt x="2163188" y="1890564"/>
                  <a:pt x="2126579" y="1897886"/>
                </a:cubicBezTo>
                <a:cubicBezTo>
                  <a:pt x="2122764" y="1898656"/>
                  <a:pt x="2118949" y="1899363"/>
                  <a:pt x="2115103" y="1900102"/>
                </a:cubicBezTo>
                <a:cubicBezTo>
                  <a:pt x="2113319" y="1902347"/>
                  <a:pt x="2111565" y="1904593"/>
                  <a:pt x="2109781" y="1906839"/>
                </a:cubicBezTo>
                <a:cubicBezTo>
                  <a:pt x="2114365" y="1908746"/>
                  <a:pt x="2119226" y="1910131"/>
                  <a:pt x="2123471" y="1912623"/>
                </a:cubicBezTo>
                <a:cubicBezTo>
                  <a:pt x="2223026" y="1970798"/>
                  <a:pt x="2322580" y="2029005"/>
                  <a:pt x="2421888" y="2087581"/>
                </a:cubicBezTo>
                <a:cubicBezTo>
                  <a:pt x="2431209" y="2093088"/>
                  <a:pt x="2437270" y="2091211"/>
                  <a:pt x="2445084" y="2085027"/>
                </a:cubicBezTo>
                <a:cubicBezTo>
                  <a:pt x="2493446" y="2046787"/>
                  <a:pt x="2575618" y="2073429"/>
                  <a:pt x="2589247" y="2133605"/>
                </a:cubicBezTo>
                <a:cubicBezTo>
                  <a:pt x="2598569" y="2174798"/>
                  <a:pt x="2586878" y="2213962"/>
                  <a:pt x="2544023" y="2236389"/>
                </a:cubicBezTo>
                <a:cubicBezTo>
                  <a:pt x="2503383" y="2257647"/>
                  <a:pt x="2455298" y="2246295"/>
                  <a:pt x="2428164" y="2210578"/>
                </a:cubicBezTo>
                <a:cubicBezTo>
                  <a:pt x="2414289" y="2192303"/>
                  <a:pt x="2406382" y="2171722"/>
                  <a:pt x="2410351" y="2148802"/>
                </a:cubicBezTo>
                <a:cubicBezTo>
                  <a:pt x="2412751" y="2134927"/>
                  <a:pt x="2407305" y="2128221"/>
                  <a:pt x="2396230" y="2122068"/>
                </a:cubicBezTo>
                <a:cubicBezTo>
                  <a:pt x="2306121" y="2072137"/>
                  <a:pt x="2216227" y="2021868"/>
                  <a:pt x="2126209" y="1971752"/>
                </a:cubicBezTo>
                <a:cubicBezTo>
                  <a:pt x="2113104" y="1964461"/>
                  <a:pt x="2099783" y="1957477"/>
                  <a:pt x="2082770" y="1948310"/>
                </a:cubicBezTo>
                <a:cubicBezTo>
                  <a:pt x="2084646" y="1956801"/>
                  <a:pt x="2085139" y="1960585"/>
                  <a:pt x="2086308" y="1964153"/>
                </a:cubicBezTo>
                <a:cubicBezTo>
                  <a:pt x="2099044" y="2002486"/>
                  <a:pt x="2112488" y="2040603"/>
                  <a:pt x="2124271" y="2079244"/>
                </a:cubicBezTo>
                <a:cubicBezTo>
                  <a:pt x="2127655" y="2090319"/>
                  <a:pt x="2131747" y="2096287"/>
                  <a:pt x="2143591" y="2099241"/>
                </a:cubicBezTo>
                <a:cubicBezTo>
                  <a:pt x="2166665" y="2105024"/>
                  <a:pt x="2183862" y="2125821"/>
                  <a:pt x="2183739" y="2144465"/>
                </a:cubicBezTo>
                <a:cubicBezTo>
                  <a:pt x="2183585" y="2167107"/>
                  <a:pt x="2167649" y="2189412"/>
                  <a:pt x="2146668" y="2196303"/>
                </a:cubicBezTo>
                <a:cubicBezTo>
                  <a:pt x="2125563" y="2203256"/>
                  <a:pt x="2101259" y="2195042"/>
                  <a:pt x="2088092" y="2176490"/>
                </a:cubicBezTo>
                <a:cubicBezTo>
                  <a:pt x="2074925" y="2157939"/>
                  <a:pt x="2074956" y="2134435"/>
                  <a:pt x="2090523" y="2116807"/>
                </a:cubicBezTo>
                <a:cubicBezTo>
                  <a:pt x="2098983" y="2107209"/>
                  <a:pt x="2098367" y="2100287"/>
                  <a:pt x="2092799" y="2089704"/>
                </a:cubicBezTo>
                <a:cubicBezTo>
                  <a:pt x="2062034" y="2031220"/>
                  <a:pt x="2032347" y="1972183"/>
                  <a:pt x="2001551" y="1913730"/>
                </a:cubicBezTo>
                <a:cubicBezTo>
                  <a:pt x="1997306" y="1905670"/>
                  <a:pt x="1990199" y="1897486"/>
                  <a:pt x="1982354" y="1893149"/>
                </a:cubicBezTo>
                <a:cubicBezTo>
                  <a:pt x="1883200" y="1838388"/>
                  <a:pt x="1783707" y="1784273"/>
                  <a:pt x="1684246" y="1730097"/>
                </a:cubicBezTo>
                <a:cubicBezTo>
                  <a:pt x="1681292" y="1728497"/>
                  <a:pt x="1677877" y="1727789"/>
                  <a:pt x="1672770" y="1726005"/>
                </a:cubicBezTo>
                <a:cubicBezTo>
                  <a:pt x="1673139" y="1731050"/>
                  <a:pt x="1672647" y="1734557"/>
                  <a:pt x="1673693" y="1737511"/>
                </a:cubicBezTo>
                <a:cubicBezTo>
                  <a:pt x="1704212" y="1822359"/>
                  <a:pt x="1735099" y="1907054"/>
                  <a:pt x="1765403" y="1991995"/>
                </a:cubicBezTo>
                <a:cubicBezTo>
                  <a:pt x="1770202" y="2005470"/>
                  <a:pt x="1775801" y="2013592"/>
                  <a:pt x="1792075" y="2016330"/>
                </a:cubicBezTo>
                <a:cubicBezTo>
                  <a:pt x="1820748" y="2021160"/>
                  <a:pt x="1837576" y="2047248"/>
                  <a:pt x="1832192" y="2072168"/>
                </a:cubicBezTo>
                <a:cubicBezTo>
                  <a:pt x="1825701" y="2102225"/>
                  <a:pt x="1800412" y="2120837"/>
                  <a:pt x="1773124" y="2115607"/>
                </a:cubicBezTo>
                <a:cubicBezTo>
                  <a:pt x="1744544" y="2110131"/>
                  <a:pt x="1726055" y="2085458"/>
                  <a:pt x="1730177" y="2057739"/>
                </a:cubicBezTo>
                <a:cubicBezTo>
                  <a:pt x="1730915" y="2052755"/>
                  <a:pt x="1731838" y="2046787"/>
                  <a:pt x="1734976" y="2043403"/>
                </a:cubicBezTo>
                <a:cubicBezTo>
                  <a:pt x="1747190" y="2030082"/>
                  <a:pt x="1741745" y="2018391"/>
                  <a:pt x="1735130" y="2004547"/>
                </a:cubicBezTo>
                <a:cubicBezTo>
                  <a:pt x="1693106" y="1916745"/>
                  <a:pt x="1651820" y="1828574"/>
                  <a:pt x="1610718" y="1740341"/>
                </a:cubicBezTo>
                <a:cubicBezTo>
                  <a:pt x="1605334" y="1728804"/>
                  <a:pt x="1600627" y="1716406"/>
                  <a:pt x="1598782" y="1703916"/>
                </a:cubicBezTo>
                <a:cubicBezTo>
                  <a:pt x="1596105" y="1685611"/>
                  <a:pt x="1585707" y="1676043"/>
                  <a:pt x="1570663" y="1666845"/>
                </a:cubicBezTo>
                <a:cubicBezTo>
                  <a:pt x="1492398" y="1619036"/>
                  <a:pt x="1414840" y="1570090"/>
                  <a:pt x="1336913" y="1521728"/>
                </a:cubicBezTo>
                <a:cubicBezTo>
                  <a:pt x="1333437" y="1519574"/>
                  <a:pt x="1328853" y="1519267"/>
                  <a:pt x="1324792" y="1518098"/>
                </a:cubicBezTo>
                <a:cubicBezTo>
                  <a:pt x="1324054" y="1521913"/>
                  <a:pt x="1322608" y="1525727"/>
                  <a:pt x="1322731" y="1529511"/>
                </a:cubicBezTo>
                <a:cubicBezTo>
                  <a:pt x="1326023" y="1623774"/>
                  <a:pt x="1329284" y="1718006"/>
                  <a:pt x="1333222" y="1812238"/>
                </a:cubicBezTo>
                <a:cubicBezTo>
                  <a:pt x="1333560" y="1820175"/>
                  <a:pt x="1336452" y="1829404"/>
                  <a:pt x="1341282" y="1835588"/>
                </a:cubicBezTo>
                <a:cubicBezTo>
                  <a:pt x="1368078" y="1869829"/>
                  <a:pt x="1397397" y="1902194"/>
                  <a:pt x="1422900" y="1937327"/>
                </a:cubicBezTo>
                <a:cubicBezTo>
                  <a:pt x="1466555" y="1997471"/>
                  <a:pt x="1508088" y="2059124"/>
                  <a:pt x="1550358" y="2120253"/>
                </a:cubicBezTo>
                <a:cubicBezTo>
                  <a:pt x="1555988" y="2128405"/>
                  <a:pt x="1561956" y="2132959"/>
                  <a:pt x="1573032" y="2132251"/>
                </a:cubicBezTo>
                <a:cubicBezTo>
                  <a:pt x="1597151" y="2130682"/>
                  <a:pt x="1617425" y="2144988"/>
                  <a:pt x="1624101" y="2166154"/>
                </a:cubicBezTo>
                <a:cubicBezTo>
                  <a:pt x="1631238" y="2188796"/>
                  <a:pt x="1623701" y="2211962"/>
                  <a:pt x="1605057" y="2224760"/>
                </a:cubicBezTo>
                <a:cubicBezTo>
                  <a:pt x="1586722" y="2237343"/>
                  <a:pt x="1558326" y="2236481"/>
                  <a:pt x="1541467" y="2222883"/>
                </a:cubicBezTo>
                <a:cubicBezTo>
                  <a:pt x="1525100" y="2209655"/>
                  <a:pt x="1519440" y="2184182"/>
                  <a:pt x="1529377" y="2162646"/>
                </a:cubicBezTo>
                <a:cubicBezTo>
                  <a:pt x="1533868" y="2152925"/>
                  <a:pt x="1531315" y="2146803"/>
                  <a:pt x="1524854" y="2139419"/>
                </a:cubicBezTo>
                <a:cubicBezTo>
                  <a:pt x="1469939" y="2076444"/>
                  <a:pt x="1415332" y="2013192"/>
                  <a:pt x="1360725" y="1949940"/>
                </a:cubicBezTo>
                <a:cubicBezTo>
                  <a:pt x="1352603" y="1940526"/>
                  <a:pt x="1344881" y="1930743"/>
                  <a:pt x="1336975" y="1921114"/>
                </a:cubicBezTo>
                <a:lnTo>
                  <a:pt x="1332822" y="1922375"/>
                </a:lnTo>
                <a:cubicBezTo>
                  <a:pt x="1332176" y="1926990"/>
                  <a:pt x="1331037" y="1931635"/>
                  <a:pt x="1330945" y="1936250"/>
                </a:cubicBezTo>
                <a:cubicBezTo>
                  <a:pt x="1328546" y="2046972"/>
                  <a:pt x="1326054" y="2157724"/>
                  <a:pt x="1324392" y="2268446"/>
                </a:cubicBezTo>
                <a:cubicBezTo>
                  <a:pt x="1324238" y="2277767"/>
                  <a:pt x="1328084" y="2288381"/>
                  <a:pt x="1333222" y="2296380"/>
                </a:cubicBezTo>
                <a:cubicBezTo>
                  <a:pt x="1368632" y="2351602"/>
                  <a:pt x="1405119" y="2406117"/>
                  <a:pt x="1440559" y="2461309"/>
                </a:cubicBezTo>
                <a:cubicBezTo>
                  <a:pt x="1447266" y="2471738"/>
                  <a:pt x="1453665" y="2475984"/>
                  <a:pt x="1466617" y="2474045"/>
                </a:cubicBezTo>
                <a:cubicBezTo>
                  <a:pt x="1491567" y="2470323"/>
                  <a:pt x="1513133" y="2484075"/>
                  <a:pt x="1521470" y="2506533"/>
                </a:cubicBezTo>
                <a:cubicBezTo>
                  <a:pt x="1529007" y="2526776"/>
                  <a:pt x="1521655" y="2551572"/>
                  <a:pt x="1504273" y="2564493"/>
                </a:cubicBezTo>
                <a:cubicBezTo>
                  <a:pt x="1486183" y="2577937"/>
                  <a:pt x="1457388" y="2577876"/>
                  <a:pt x="1439390" y="2564339"/>
                </a:cubicBezTo>
                <a:cubicBezTo>
                  <a:pt x="1424346" y="2553049"/>
                  <a:pt x="1417947" y="2530621"/>
                  <a:pt x="1424808" y="2508379"/>
                </a:cubicBezTo>
                <a:cubicBezTo>
                  <a:pt x="1427638" y="2499180"/>
                  <a:pt x="1425638" y="2493673"/>
                  <a:pt x="1419147" y="2486782"/>
                </a:cubicBezTo>
                <a:cubicBezTo>
                  <a:pt x="1390444" y="2456202"/>
                  <a:pt x="1362571" y="2424884"/>
                  <a:pt x="1334329" y="2393873"/>
                </a:cubicBezTo>
                <a:cubicBezTo>
                  <a:pt x="1331807" y="2391104"/>
                  <a:pt x="1328853" y="2388735"/>
                  <a:pt x="1323439" y="2383690"/>
                </a:cubicBezTo>
                <a:cubicBezTo>
                  <a:pt x="1322454" y="2391535"/>
                  <a:pt x="1321470" y="2395811"/>
                  <a:pt x="1321439" y="2400087"/>
                </a:cubicBezTo>
                <a:cubicBezTo>
                  <a:pt x="1320085" y="2513393"/>
                  <a:pt x="1318978" y="2626699"/>
                  <a:pt x="1317378" y="2740005"/>
                </a:cubicBezTo>
                <a:cubicBezTo>
                  <a:pt x="1317224" y="2751327"/>
                  <a:pt x="1320362" y="2758002"/>
                  <a:pt x="1331314" y="2762309"/>
                </a:cubicBezTo>
                <a:cubicBezTo>
                  <a:pt x="1369647" y="2777384"/>
                  <a:pt x="1384783" y="2808795"/>
                  <a:pt x="1386137" y="2847220"/>
                </a:cubicBezTo>
                <a:cubicBezTo>
                  <a:pt x="1387429" y="2884291"/>
                  <a:pt x="1368539" y="2911118"/>
                  <a:pt x="1335775" y="2926869"/>
                </a:cubicBezTo>
                <a:cubicBezTo>
                  <a:pt x="1287813" y="2949912"/>
                  <a:pt x="1236160" y="2931515"/>
                  <a:pt x="1212748" y="2881307"/>
                </a:cubicBezTo>
                <a:cubicBezTo>
                  <a:pt x="1192658" y="2838267"/>
                  <a:pt x="1214347" y="2783014"/>
                  <a:pt x="1260156" y="2763263"/>
                </a:cubicBezTo>
                <a:cubicBezTo>
                  <a:pt x="1270647" y="2758741"/>
                  <a:pt x="1274861" y="2752895"/>
                  <a:pt x="1274708" y="2741297"/>
                </a:cubicBezTo>
                <a:cubicBezTo>
                  <a:pt x="1273077" y="2627468"/>
                  <a:pt x="1271970" y="2513639"/>
                  <a:pt x="1270616" y="2399841"/>
                </a:cubicBezTo>
                <a:cubicBezTo>
                  <a:pt x="1270554" y="2395626"/>
                  <a:pt x="1269508" y="2391442"/>
                  <a:pt x="1268309" y="2382982"/>
                </a:cubicBezTo>
                <a:cubicBezTo>
                  <a:pt x="1262494" y="2389228"/>
                  <a:pt x="1259541" y="2392273"/>
                  <a:pt x="1256680" y="2395442"/>
                </a:cubicBezTo>
                <a:cubicBezTo>
                  <a:pt x="1229514" y="2425345"/>
                  <a:pt x="1202749" y="2455679"/>
                  <a:pt x="1174907" y="2484936"/>
                </a:cubicBezTo>
                <a:cubicBezTo>
                  <a:pt x="1167308" y="2492935"/>
                  <a:pt x="1164109" y="2498996"/>
                  <a:pt x="1167678" y="2510224"/>
                </a:cubicBezTo>
                <a:cubicBezTo>
                  <a:pt x="1174815" y="2532560"/>
                  <a:pt x="1166601" y="2555572"/>
                  <a:pt x="1149834" y="2566247"/>
                </a:cubicBezTo>
                <a:cubicBezTo>
                  <a:pt x="1130053" y="2578860"/>
                  <a:pt x="1102395" y="2577230"/>
                  <a:pt x="1085167" y="2562401"/>
                </a:cubicBezTo>
                <a:cubicBezTo>
                  <a:pt x="1069016" y="2548526"/>
                  <a:pt x="1063140" y="2524192"/>
                  <a:pt x="1071292" y="2504902"/>
                </a:cubicBezTo>
                <a:cubicBezTo>
                  <a:pt x="1080583" y="2482967"/>
                  <a:pt x="1101134" y="2470292"/>
                  <a:pt x="1125715" y="2474107"/>
                </a:cubicBezTo>
                <a:cubicBezTo>
                  <a:pt x="1138851" y="2476137"/>
                  <a:pt x="1144943" y="2471338"/>
                  <a:pt x="1151588" y="2461094"/>
                </a:cubicBezTo>
                <a:cubicBezTo>
                  <a:pt x="1188044" y="2404702"/>
                  <a:pt x="1225361" y="2348864"/>
                  <a:pt x="1261940" y="2292565"/>
                </a:cubicBezTo>
                <a:cubicBezTo>
                  <a:pt x="1265570" y="2286966"/>
                  <a:pt x="1268062" y="2279367"/>
                  <a:pt x="1267939" y="2272753"/>
                </a:cubicBezTo>
                <a:cubicBezTo>
                  <a:pt x="1265970" y="2159970"/>
                  <a:pt x="1263540" y="2047187"/>
                  <a:pt x="1261110" y="1934404"/>
                </a:cubicBezTo>
                <a:cubicBezTo>
                  <a:pt x="1261017" y="1930558"/>
                  <a:pt x="1259971" y="1926744"/>
                  <a:pt x="1258864" y="1919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00038" rotWithShape="0" algn="bl">
              <a:schemeClr val="accent3">
                <a:alpha val="4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Decorative"/>
              <a:buNone/>
              <a:defRPr b="0" i="0" sz="3000" u="none" cap="none" strike="noStrik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●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○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■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●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○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■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●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ice"/>
              <a:buChar char="○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ice"/>
              <a:buChar char="■"/>
              <a:defRPr b="0" i="0" sz="14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jpg"/><Relationship Id="rId10" Type="http://schemas.openxmlformats.org/officeDocument/2006/relationships/image" Target="../media/image28.jpg"/><Relationship Id="rId13" Type="http://schemas.openxmlformats.org/officeDocument/2006/relationships/image" Target="../media/image31.png"/><Relationship Id="rId1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7.jpg"/><Relationship Id="rId9" Type="http://schemas.openxmlformats.org/officeDocument/2006/relationships/image" Target="../media/image29.jpg"/><Relationship Id="rId14" Type="http://schemas.openxmlformats.org/officeDocument/2006/relationships/image" Target="../media/image26.jpg"/><Relationship Id="rId5" Type="http://schemas.openxmlformats.org/officeDocument/2006/relationships/image" Target="../media/image11.jpg"/><Relationship Id="rId6" Type="http://schemas.openxmlformats.org/officeDocument/2006/relationships/image" Target="../media/image13.jpg"/><Relationship Id="rId7" Type="http://schemas.openxmlformats.org/officeDocument/2006/relationships/image" Target="../media/image8.jpg"/><Relationship Id="rId8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427325" y="539500"/>
            <a:ext cx="830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5000">
                <a:solidFill>
                  <a:srgbClr val="CC0000"/>
                </a:solidFill>
                <a:latin typeface="Alice"/>
                <a:ea typeface="Alice"/>
                <a:cs typeface="Alice"/>
                <a:sym typeface="Alice"/>
              </a:rPr>
              <a:t>Основные проблемы</a:t>
            </a:r>
            <a:endParaRPr sz="5000">
              <a:solidFill>
                <a:srgbClr val="CC0000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0" name="Google Shape;280;p39"/>
          <p:cNvSpPr txBox="1"/>
          <p:nvPr>
            <p:ph idx="1" type="subTitle"/>
          </p:nvPr>
        </p:nvSpPr>
        <p:spPr>
          <a:xfrm>
            <a:off x="720000" y="2178148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"/>
              <a:t> + За год выросла на 68%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"/>
              <a:t> - Не достигла требуемых</a:t>
            </a:r>
            <a:br>
              <a:rPr lang="ru"/>
            </a:br>
            <a:r>
              <a:rPr lang="ru"/>
              <a:t>   показателей в 51%</a:t>
            </a:r>
            <a:br>
              <a:rPr lang="ru"/>
            </a:br>
            <a:r>
              <a:rPr lang="ru"/>
              <a:t>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281" name="Google Shape;281;p39"/>
          <p:cNvSpPr txBox="1"/>
          <p:nvPr>
            <p:ph idx="3" type="subTitle"/>
          </p:nvPr>
        </p:nvSpPr>
        <p:spPr>
          <a:xfrm>
            <a:off x="3112207" y="3471175"/>
            <a:ext cx="2392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"/>
              <a:t>- формирование </a:t>
            </a:r>
            <a:br>
              <a:rPr lang="ru"/>
            </a:br>
            <a:r>
              <a:rPr lang="ru"/>
              <a:t>   позитивного имиджа</a:t>
            </a:r>
            <a:br>
              <a:rPr lang="ru"/>
            </a:br>
            <a:r>
              <a:rPr lang="ru"/>
              <a:t>    Профсоюза</a:t>
            </a:r>
            <a:endParaRPr/>
          </a:p>
        </p:txBody>
      </p:sp>
      <p:sp>
        <p:nvSpPr>
          <p:cNvPr id="282" name="Google Shape;282;p39"/>
          <p:cNvSpPr txBox="1"/>
          <p:nvPr>
            <p:ph idx="4" type="subTitle"/>
          </p:nvPr>
        </p:nvSpPr>
        <p:spPr>
          <a:xfrm>
            <a:off x="6147303" y="2178148"/>
            <a:ext cx="25314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"/>
              <a:t> - Молодёжный резерв</a:t>
            </a:r>
            <a:br>
              <a:rPr lang="ru"/>
            </a:br>
            <a:r>
              <a:rPr lang="ru"/>
              <a:t> - члены комиссии ОКР</a:t>
            </a:r>
            <a:endParaRPr/>
          </a:p>
        </p:txBody>
      </p:sp>
      <p:sp>
        <p:nvSpPr>
          <p:cNvPr id="283" name="Google Shape;283;p39"/>
          <p:cNvSpPr txBox="1"/>
          <p:nvPr>
            <p:ph idx="6" type="subTitle"/>
          </p:nvPr>
        </p:nvSpPr>
        <p:spPr>
          <a:xfrm>
            <a:off x="571273" y="1633959"/>
            <a:ext cx="23958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2400">
                <a:latin typeface="Alice"/>
                <a:ea typeface="Alice"/>
                <a:cs typeface="Alice"/>
                <a:sym typeface="Alice"/>
              </a:rPr>
              <a:t>Численность</a:t>
            </a:r>
            <a:endParaRPr b="0" sz="2400"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4" name="Google Shape;284;p39"/>
          <p:cNvSpPr txBox="1"/>
          <p:nvPr>
            <p:ph idx="8" type="subTitle"/>
          </p:nvPr>
        </p:nvSpPr>
        <p:spPr>
          <a:xfrm>
            <a:off x="5768099" y="1708175"/>
            <a:ext cx="3289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2400">
                <a:latin typeface="Alice"/>
                <a:ea typeface="Alice"/>
                <a:cs typeface="Alice"/>
                <a:sym typeface="Alice"/>
              </a:rPr>
              <a:t>Кадровый голод</a:t>
            </a:r>
            <a:endParaRPr b="0" sz="2400"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5" name="Google Shape;285;p39"/>
          <p:cNvSpPr txBox="1"/>
          <p:nvPr>
            <p:ph idx="9" type="subTitle"/>
          </p:nvPr>
        </p:nvSpPr>
        <p:spPr>
          <a:xfrm>
            <a:off x="2734950" y="2831850"/>
            <a:ext cx="3146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2400"/>
              <a:t>Поиск новых идей</a:t>
            </a:r>
            <a:endParaRPr b="0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Что год грядущий нам готовит…</a:t>
            </a:r>
            <a:endParaRPr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91" name="Google Shape;291;p40"/>
          <p:cNvSpPr txBox="1"/>
          <p:nvPr>
            <p:ph idx="1" type="subTitle"/>
          </p:nvPr>
        </p:nvSpPr>
        <p:spPr>
          <a:xfrm>
            <a:off x="812475" y="1780700"/>
            <a:ext cx="37596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/>
              <a:t>Экскурсии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/>
              <a:t>Абонементы в театр и сертификаты*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/>
              <a:t>! NEW! Фитнес и бассейн**</a:t>
            </a:r>
            <a:endParaRPr/>
          </a:p>
        </p:txBody>
      </p:sp>
      <p:sp>
        <p:nvSpPr>
          <p:cNvPr id="292" name="Google Shape;292;p40"/>
          <p:cNvSpPr txBox="1"/>
          <p:nvPr>
            <p:ph idx="2" type="subTitle"/>
          </p:nvPr>
        </p:nvSpPr>
        <p:spPr>
          <a:xfrm>
            <a:off x="4996005" y="1780688"/>
            <a:ext cx="26985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* Скидка от 50% до 100%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**Скидка 30%, но не более</a:t>
            </a:r>
            <a:br>
              <a:rPr lang="ru"/>
            </a:br>
            <a:r>
              <a:rPr lang="ru"/>
              <a:t>     5000 руб.</a:t>
            </a:r>
            <a:endParaRPr/>
          </a:p>
        </p:txBody>
      </p:sp>
      <p:sp>
        <p:nvSpPr>
          <p:cNvPr id="293" name="Google Shape;293;p40"/>
          <p:cNvSpPr txBox="1"/>
          <p:nvPr>
            <p:ph idx="3" type="subTitle"/>
          </p:nvPr>
        </p:nvSpPr>
        <p:spPr>
          <a:xfrm>
            <a:off x="812475" y="3528275"/>
            <a:ext cx="36162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/>
              <a:t>Оказание мат. помощи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/>
              <a:t>Поздравления с юбилеями и важными событиями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/>
              <a:t>Обеспечение повседневной работы Профсоюза</a:t>
            </a:r>
            <a:endParaRPr/>
          </a:p>
        </p:txBody>
      </p:sp>
      <p:sp>
        <p:nvSpPr>
          <p:cNvPr id="294" name="Google Shape;294;p40"/>
          <p:cNvSpPr txBox="1"/>
          <p:nvPr>
            <p:ph idx="4" type="subTitle"/>
          </p:nvPr>
        </p:nvSpPr>
        <p:spPr>
          <a:xfrm>
            <a:off x="4996005" y="3528275"/>
            <a:ext cx="26985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 распределении профсоюзных активов в приоритете будут те, кто ранее получил  меньше</a:t>
            </a:r>
            <a:endParaRPr/>
          </a:p>
        </p:txBody>
      </p:sp>
      <p:sp>
        <p:nvSpPr>
          <p:cNvPr id="295" name="Google Shape;295;p40"/>
          <p:cNvSpPr txBox="1"/>
          <p:nvPr>
            <p:ph idx="5" type="subTitle"/>
          </p:nvPr>
        </p:nvSpPr>
        <p:spPr>
          <a:xfrm>
            <a:off x="692075" y="1253000"/>
            <a:ext cx="4213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latin typeface="Alice"/>
                <a:ea typeface="Alice"/>
                <a:cs typeface="Alice"/>
                <a:sym typeface="Alice"/>
              </a:rPr>
              <a:t>Организация отдыха и оздоровления</a:t>
            </a:r>
            <a:endParaRPr b="0"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96" name="Google Shape;296;p40"/>
          <p:cNvSpPr txBox="1"/>
          <p:nvPr>
            <p:ph idx="6" type="subTitle"/>
          </p:nvPr>
        </p:nvSpPr>
        <p:spPr>
          <a:xfrm>
            <a:off x="692075" y="3115050"/>
            <a:ext cx="41328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latin typeface="Alice"/>
                <a:ea typeface="Alice"/>
                <a:cs typeface="Alice"/>
                <a:sym typeface="Alice"/>
              </a:rPr>
              <a:t>И</a:t>
            </a:r>
            <a:r>
              <a:rPr b="0" lang="ru">
                <a:latin typeface="Alice"/>
                <a:ea typeface="Alice"/>
                <a:cs typeface="Alice"/>
                <a:sym typeface="Alice"/>
              </a:rPr>
              <a:t>нформационно-массовая работа</a:t>
            </a:r>
            <a:endParaRPr b="0"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/>
          <p:nvPr>
            <p:ph type="title"/>
          </p:nvPr>
        </p:nvSpPr>
        <p:spPr>
          <a:xfrm>
            <a:off x="720000" y="2287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/>
              <a:t>Фитнес и бассейн</a:t>
            </a:r>
            <a:endParaRPr/>
          </a:p>
        </p:txBody>
      </p:sp>
      <p:graphicFrame>
        <p:nvGraphicFramePr>
          <p:cNvPr id="302" name="Google Shape;302;p41"/>
          <p:cNvGraphicFramePr/>
          <p:nvPr/>
        </p:nvGraphicFramePr>
        <p:xfrm>
          <a:off x="719988" y="801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{F4E55945-746A-422E-A44F-304D14430DD5}</a:tableStyleId>
              </a:tblPr>
              <a:tblGrid>
                <a:gridCol w="2177975"/>
                <a:gridCol w="1371650"/>
                <a:gridCol w="1353075"/>
                <a:gridCol w="1292500"/>
                <a:gridCol w="1339075"/>
              </a:tblGrid>
              <a:tr h="6794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СК “Петроградец”</a:t>
                      </a:r>
                      <a:endParaRPr b="1" sz="1800">
                        <a:solidFill>
                          <a:schemeClr val="dk1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Тренажерный зал</a:t>
                      </a:r>
                      <a:endParaRPr u="none" cap="none" strike="noStrike">
                        <a:solidFill>
                          <a:schemeClr val="dk1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Тренажёрный зал+фитнес</a:t>
                      </a:r>
                      <a:endParaRPr u="none" cap="none" strike="noStrike">
                        <a:solidFill>
                          <a:schemeClr val="dk1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Тренажерный зал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Тренажёрный зал+фитнес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700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без скидки</a:t>
                      </a:r>
                      <a:endParaRPr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со скидкой для корпоративных клиентов</a:t>
                      </a:r>
                      <a:endParaRPr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0725">
                <a:tc>
                  <a:txBody>
                    <a:bodyPr/>
                    <a:lstStyle/>
                    <a:p>
                      <a:pPr indent="-226059" lvl="0" marL="2743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lice"/>
                        <a:buChar char="●"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Месяц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3200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3800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2720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3230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800">
                <a:tc>
                  <a:txBody>
                    <a:bodyPr/>
                    <a:lstStyle/>
                    <a:p>
                      <a:pPr indent="-226059" lvl="0" marL="2743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lice"/>
                        <a:buChar char="●"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3 месяца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8000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10000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6800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8500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72900">
                <a:tc>
                  <a:txBody>
                    <a:bodyPr/>
                    <a:lstStyle/>
                    <a:p>
                      <a:pPr indent="-226059" lvl="0" marL="2743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lice"/>
                        <a:buChar char="●"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6 месяцев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11500 (9500*)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14000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9775 (8075*)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11900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525">
                <a:tc>
                  <a:txBody>
                    <a:bodyPr/>
                    <a:lstStyle/>
                    <a:p>
                      <a:pPr indent="-226059" lvl="0" marL="2743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lice"/>
                        <a:buChar char="●"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12 месяцев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21500 (17500*)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23500 (17000*)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18275 (14875*)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Alice"/>
                          <a:ea typeface="Alice"/>
                          <a:cs typeface="Alice"/>
                          <a:sym typeface="Alice"/>
                        </a:rPr>
                        <a:t>19975 (14450*)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lice"/>
                        <a:ea typeface="Alice"/>
                        <a:cs typeface="Alice"/>
                        <a:sym typeface="Alic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3" name="Google Shape;303;p41"/>
          <p:cNvSpPr txBox="1"/>
          <p:nvPr/>
        </p:nvSpPr>
        <p:spPr>
          <a:xfrm>
            <a:off x="720050" y="3783800"/>
            <a:ext cx="7534200" cy="10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Месяц бассейна -  4000</a:t>
            </a:r>
            <a:endParaRPr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Новогодняя акция: 5 месяцев 2023 года - 13500</a:t>
            </a:r>
            <a:br>
              <a:rPr lang="ru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</a:br>
            <a:r>
              <a:rPr lang="ru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                                         6 месяцев 2023 года - 14500</a:t>
            </a:r>
            <a:endParaRPr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B0F00"/>
                </a:solidFill>
                <a:latin typeface="Alice"/>
                <a:ea typeface="Alice"/>
                <a:cs typeface="Alice"/>
                <a:sym typeface="Alice"/>
              </a:rPr>
              <a:t>*Новогодняя акция до 29.12.2023</a:t>
            </a:r>
            <a:endParaRPr b="1">
              <a:solidFill>
                <a:srgbClr val="5B0F00"/>
              </a:solidFill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900" y="304800"/>
            <a:ext cx="342073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2"/>
          <p:cNvSpPr txBox="1"/>
          <p:nvPr/>
        </p:nvSpPr>
        <p:spPr>
          <a:xfrm>
            <a:off x="714800" y="1157675"/>
            <a:ext cx="4250100" cy="23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5B0F00"/>
                </a:solidFill>
                <a:latin typeface="Alice"/>
                <a:ea typeface="Alice"/>
                <a:cs typeface="Alice"/>
                <a:sym typeface="Alice"/>
              </a:rPr>
              <a:t>Внимание!!!!!!!!!!!!!!!!!!</a:t>
            </a:r>
            <a:endParaRPr sz="3000">
              <a:solidFill>
                <a:srgbClr val="5B0F00"/>
              </a:solidFill>
              <a:latin typeface="Alice"/>
              <a:ea typeface="Alice"/>
              <a:cs typeface="Alice"/>
              <a:sym typeface="Ali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5B0F00"/>
                </a:solidFill>
                <a:latin typeface="Alice"/>
                <a:ea typeface="Alice"/>
                <a:cs typeface="Alice"/>
                <a:sym typeface="Alice"/>
              </a:rPr>
              <a:t>КРЕДИТНАЯ</a:t>
            </a:r>
            <a:br>
              <a:rPr lang="ru" sz="3000">
                <a:solidFill>
                  <a:srgbClr val="5B0F00"/>
                </a:solidFill>
                <a:latin typeface="Alice"/>
                <a:ea typeface="Alice"/>
                <a:cs typeface="Alice"/>
                <a:sym typeface="Alice"/>
              </a:rPr>
            </a:br>
            <a:r>
              <a:rPr lang="ru" sz="3000">
                <a:solidFill>
                  <a:srgbClr val="5B0F00"/>
                </a:solidFill>
                <a:latin typeface="Alice"/>
                <a:ea typeface="Alice"/>
                <a:cs typeface="Alice"/>
                <a:sym typeface="Alice"/>
              </a:rPr>
              <a:t>КАРТА</a:t>
            </a:r>
            <a:endParaRPr sz="3000">
              <a:solidFill>
                <a:srgbClr val="5B0F00"/>
              </a:solidFill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1383000" y="1075700"/>
            <a:ext cx="63099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ru" sz="4000">
                <a:solidFill>
                  <a:srgbClr val="223050"/>
                </a:solidFill>
                <a:latin typeface="Alice"/>
                <a:ea typeface="Alice"/>
                <a:cs typeface="Alice"/>
                <a:sym typeface="Alice"/>
              </a:rPr>
              <a:t>Спасибо за внимание</a:t>
            </a:r>
            <a:r>
              <a:rPr lang="ru" sz="4000">
                <a:latin typeface="Alice"/>
                <a:ea typeface="Alice"/>
                <a:cs typeface="Alice"/>
                <a:sym typeface="Alice"/>
              </a:rPr>
              <a:t>!</a:t>
            </a:r>
            <a:endParaRPr sz="4000">
              <a:latin typeface="Alice"/>
              <a:ea typeface="Alice"/>
              <a:cs typeface="Alice"/>
              <a:sym typeface="Alic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ru" sz="4000">
                <a:latin typeface="Alice"/>
                <a:ea typeface="Alice"/>
                <a:cs typeface="Alice"/>
                <a:sym typeface="Alice"/>
              </a:rPr>
              <a:t>С Наступающим Новым Годом!</a:t>
            </a:r>
            <a:endParaRPr sz="4000"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15" name="Google Shape;315;p43"/>
          <p:cNvSpPr/>
          <p:nvPr/>
        </p:nvSpPr>
        <p:spPr>
          <a:xfrm>
            <a:off x="1229700" y="2043152"/>
            <a:ext cx="933208" cy="1057211"/>
          </a:xfrm>
          <a:custGeom>
            <a:rect b="b" l="l" r="r" t="t"/>
            <a:pathLst>
              <a:path extrusionOk="0" h="2936696" w="2592245">
                <a:moveTo>
                  <a:pt x="1258833" y="1919852"/>
                </a:moveTo>
                <a:cubicBezTo>
                  <a:pt x="1253665" y="1923883"/>
                  <a:pt x="1251019" y="1925359"/>
                  <a:pt x="1249173" y="1927513"/>
                </a:cubicBezTo>
                <a:cubicBezTo>
                  <a:pt x="1188413" y="1998302"/>
                  <a:pt x="1127868" y="2069276"/>
                  <a:pt x="1066831" y="2139819"/>
                </a:cubicBezTo>
                <a:cubicBezTo>
                  <a:pt x="1059632" y="2148126"/>
                  <a:pt x="1058833" y="2154771"/>
                  <a:pt x="1063478" y="2164523"/>
                </a:cubicBezTo>
                <a:cubicBezTo>
                  <a:pt x="1072584" y="2183720"/>
                  <a:pt x="1066677" y="2209193"/>
                  <a:pt x="1051449" y="2222268"/>
                </a:cubicBezTo>
                <a:cubicBezTo>
                  <a:pt x="1035175" y="2236266"/>
                  <a:pt x="1006717" y="2237773"/>
                  <a:pt x="987982" y="2225622"/>
                </a:cubicBezTo>
                <a:cubicBezTo>
                  <a:pt x="969061" y="2213346"/>
                  <a:pt x="960970" y="2190304"/>
                  <a:pt x="967585" y="2167507"/>
                </a:cubicBezTo>
                <a:cubicBezTo>
                  <a:pt x="973492" y="2147203"/>
                  <a:pt x="992966" y="2131174"/>
                  <a:pt x="1014685" y="2132497"/>
                </a:cubicBezTo>
                <a:cubicBezTo>
                  <a:pt x="1029329" y="2133389"/>
                  <a:pt x="1036713" y="2127513"/>
                  <a:pt x="1044435" y="2116377"/>
                </a:cubicBezTo>
                <a:cubicBezTo>
                  <a:pt x="1096365" y="2041342"/>
                  <a:pt x="1148511" y="1966461"/>
                  <a:pt x="1201580" y="1892256"/>
                </a:cubicBezTo>
                <a:cubicBezTo>
                  <a:pt x="1215209" y="1873183"/>
                  <a:pt x="1233083" y="1857216"/>
                  <a:pt x="1247635" y="1838726"/>
                </a:cubicBezTo>
                <a:cubicBezTo>
                  <a:pt x="1253418" y="1831373"/>
                  <a:pt x="1258402" y="1821190"/>
                  <a:pt x="1258802" y="1812084"/>
                </a:cubicBezTo>
                <a:cubicBezTo>
                  <a:pt x="1262925" y="1717883"/>
                  <a:pt x="1266063" y="1623620"/>
                  <a:pt x="1269324" y="1529358"/>
                </a:cubicBezTo>
                <a:cubicBezTo>
                  <a:pt x="1269447" y="1525635"/>
                  <a:pt x="1267785" y="1521851"/>
                  <a:pt x="1266955" y="1518067"/>
                </a:cubicBezTo>
                <a:cubicBezTo>
                  <a:pt x="1263294" y="1519021"/>
                  <a:pt x="1259110" y="1519175"/>
                  <a:pt x="1256033" y="1521082"/>
                </a:cubicBezTo>
                <a:cubicBezTo>
                  <a:pt x="1176384" y="1570551"/>
                  <a:pt x="1097042" y="1620482"/>
                  <a:pt x="1017116" y="1669490"/>
                </a:cubicBezTo>
                <a:cubicBezTo>
                  <a:pt x="1004195" y="1677428"/>
                  <a:pt x="998780" y="1687426"/>
                  <a:pt x="993673" y="1701209"/>
                </a:cubicBezTo>
                <a:cubicBezTo>
                  <a:pt x="977522" y="1744833"/>
                  <a:pt x="959924" y="1788057"/>
                  <a:pt x="940543" y="1830327"/>
                </a:cubicBezTo>
                <a:cubicBezTo>
                  <a:pt x="912147" y="1892287"/>
                  <a:pt x="881905" y="1953355"/>
                  <a:pt x="851971" y="2014607"/>
                </a:cubicBezTo>
                <a:cubicBezTo>
                  <a:pt x="847818" y="2023067"/>
                  <a:pt x="848095" y="2029374"/>
                  <a:pt x="853110" y="2037250"/>
                </a:cubicBezTo>
                <a:cubicBezTo>
                  <a:pt x="866708" y="2058631"/>
                  <a:pt x="865662" y="2079274"/>
                  <a:pt x="851172" y="2096995"/>
                </a:cubicBezTo>
                <a:cubicBezTo>
                  <a:pt x="836989" y="2114346"/>
                  <a:pt x="813670" y="2120868"/>
                  <a:pt x="792904" y="2113269"/>
                </a:cubicBezTo>
                <a:cubicBezTo>
                  <a:pt x="772907" y="2105978"/>
                  <a:pt x="757955" y="2083612"/>
                  <a:pt x="758232" y="2061431"/>
                </a:cubicBezTo>
                <a:cubicBezTo>
                  <a:pt x="758478" y="2040972"/>
                  <a:pt x="778690" y="2018699"/>
                  <a:pt x="803179" y="2015622"/>
                </a:cubicBezTo>
                <a:cubicBezTo>
                  <a:pt x="816500" y="2013930"/>
                  <a:pt x="821176" y="2007193"/>
                  <a:pt x="825052" y="1996210"/>
                </a:cubicBezTo>
                <a:cubicBezTo>
                  <a:pt x="853387" y="1916007"/>
                  <a:pt x="882090" y="1835927"/>
                  <a:pt x="910701" y="1755816"/>
                </a:cubicBezTo>
                <a:cubicBezTo>
                  <a:pt x="913870" y="1746955"/>
                  <a:pt x="917346" y="1738218"/>
                  <a:pt x="920700" y="1729450"/>
                </a:cubicBezTo>
                <a:lnTo>
                  <a:pt x="917685" y="1726528"/>
                </a:lnTo>
                <a:cubicBezTo>
                  <a:pt x="913378" y="1728312"/>
                  <a:pt x="908886" y="1729758"/>
                  <a:pt x="904825" y="1731942"/>
                </a:cubicBezTo>
                <a:cubicBezTo>
                  <a:pt x="808963" y="1784150"/>
                  <a:pt x="713285" y="1836757"/>
                  <a:pt x="617146" y="1888442"/>
                </a:cubicBezTo>
                <a:cubicBezTo>
                  <a:pt x="601609" y="1896779"/>
                  <a:pt x="593211" y="1908408"/>
                  <a:pt x="585581" y="1923790"/>
                </a:cubicBezTo>
                <a:cubicBezTo>
                  <a:pt x="558078" y="1979351"/>
                  <a:pt x="529067" y="2034143"/>
                  <a:pt x="499840" y="2088811"/>
                </a:cubicBezTo>
                <a:cubicBezTo>
                  <a:pt x="494056" y="2099671"/>
                  <a:pt x="492518" y="2106901"/>
                  <a:pt x="501563" y="2117238"/>
                </a:cubicBezTo>
                <a:cubicBezTo>
                  <a:pt x="515069" y="2132713"/>
                  <a:pt x="517622" y="2151387"/>
                  <a:pt x="507531" y="2170245"/>
                </a:cubicBezTo>
                <a:cubicBezTo>
                  <a:pt x="497471" y="2189042"/>
                  <a:pt x="481228" y="2199103"/>
                  <a:pt x="460062" y="2198949"/>
                </a:cubicBezTo>
                <a:cubicBezTo>
                  <a:pt x="438557" y="2198795"/>
                  <a:pt x="423083" y="2187320"/>
                  <a:pt x="414284" y="2168061"/>
                </a:cubicBezTo>
                <a:cubicBezTo>
                  <a:pt x="400348" y="2137543"/>
                  <a:pt x="414345" y="2108716"/>
                  <a:pt x="448617" y="2099333"/>
                </a:cubicBezTo>
                <a:cubicBezTo>
                  <a:pt x="460492" y="2096103"/>
                  <a:pt x="464399" y="2090134"/>
                  <a:pt x="467753" y="2079151"/>
                </a:cubicBezTo>
                <a:cubicBezTo>
                  <a:pt x="479382" y="2041003"/>
                  <a:pt x="492580" y="2003347"/>
                  <a:pt x="505162" y="1965507"/>
                </a:cubicBezTo>
                <a:cubicBezTo>
                  <a:pt x="506393" y="1961784"/>
                  <a:pt x="507378" y="1957970"/>
                  <a:pt x="509531" y="1950648"/>
                </a:cubicBezTo>
                <a:cubicBezTo>
                  <a:pt x="502240" y="1953170"/>
                  <a:pt x="497533" y="1954063"/>
                  <a:pt x="493533" y="1956308"/>
                </a:cubicBezTo>
                <a:cubicBezTo>
                  <a:pt x="395025" y="2011131"/>
                  <a:pt x="296671" y="2066261"/>
                  <a:pt x="198009" y="2120868"/>
                </a:cubicBezTo>
                <a:cubicBezTo>
                  <a:pt x="185119" y="2128005"/>
                  <a:pt x="180258" y="2135543"/>
                  <a:pt x="182442" y="2151233"/>
                </a:cubicBezTo>
                <a:cubicBezTo>
                  <a:pt x="187826" y="2189627"/>
                  <a:pt x="155831" y="2233036"/>
                  <a:pt x="116514" y="2244111"/>
                </a:cubicBezTo>
                <a:cubicBezTo>
                  <a:pt x="73935" y="2256078"/>
                  <a:pt x="28619" y="2236205"/>
                  <a:pt x="8745" y="2196734"/>
                </a:cubicBezTo>
                <a:cubicBezTo>
                  <a:pt x="-9221" y="2161047"/>
                  <a:pt x="1270" y="2115238"/>
                  <a:pt x="33111" y="2088381"/>
                </a:cubicBezTo>
                <a:cubicBezTo>
                  <a:pt x="63106" y="2063061"/>
                  <a:pt x="113099" y="2059985"/>
                  <a:pt x="143340" y="2083735"/>
                </a:cubicBezTo>
                <a:cubicBezTo>
                  <a:pt x="155738" y="2093488"/>
                  <a:pt x="163953" y="2091396"/>
                  <a:pt x="175858" y="2084350"/>
                </a:cubicBezTo>
                <a:cubicBezTo>
                  <a:pt x="272459" y="2027190"/>
                  <a:pt x="369398" y="1970645"/>
                  <a:pt x="466184" y="1913792"/>
                </a:cubicBezTo>
                <a:cubicBezTo>
                  <a:pt x="470614" y="1911177"/>
                  <a:pt x="474367" y="1907393"/>
                  <a:pt x="480735" y="1902317"/>
                </a:cubicBezTo>
                <a:cubicBezTo>
                  <a:pt x="474213" y="1900255"/>
                  <a:pt x="471106" y="1898963"/>
                  <a:pt x="467876" y="1898286"/>
                </a:cubicBezTo>
                <a:cubicBezTo>
                  <a:pt x="427820" y="1890041"/>
                  <a:pt x="387580" y="1882443"/>
                  <a:pt x="347740" y="1873306"/>
                </a:cubicBezTo>
                <a:cubicBezTo>
                  <a:pt x="336665" y="1870783"/>
                  <a:pt x="329189" y="1870198"/>
                  <a:pt x="320637" y="1879489"/>
                </a:cubicBezTo>
                <a:cubicBezTo>
                  <a:pt x="304208" y="1897363"/>
                  <a:pt x="279597" y="1901486"/>
                  <a:pt x="261876" y="1891580"/>
                </a:cubicBezTo>
                <a:cubicBezTo>
                  <a:pt x="241172" y="1880012"/>
                  <a:pt x="229112" y="1855923"/>
                  <a:pt x="233450" y="1834819"/>
                </a:cubicBezTo>
                <a:cubicBezTo>
                  <a:pt x="237880" y="1813130"/>
                  <a:pt x="258492" y="1795410"/>
                  <a:pt x="281473" y="1793502"/>
                </a:cubicBezTo>
                <a:cubicBezTo>
                  <a:pt x="303408" y="1791656"/>
                  <a:pt x="323775" y="1804639"/>
                  <a:pt x="332419" y="1827774"/>
                </a:cubicBezTo>
                <a:cubicBezTo>
                  <a:pt x="336542" y="1838788"/>
                  <a:pt x="343802" y="1840357"/>
                  <a:pt x="353832" y="1840757"/>
                </a:cubicBezTo>
                <a:cubicBezTo>
                  <a:pt x="413761" y="1843187"/>
                  <a:pt x="473875" y="1844110"/>
                  <a:pt x="533558" y="1849678"/>
                </a:cubicBezTo>
                <a:cubicBezTo>
                  <a:pt x="559954" y="1852140"/>
                  <a:pt x="580351" y="1846633"/>
                  <a:pt x="602348" y="1833158"/>
                </a:cubicBezTo>
                <a:cubicBezTo>
                  <a:pt x="691011" y="1778735"/>
                  <a:pt x="780690" y="1725943"/>
                  <a:pt x="869907" y="1672444"/>
                </a:cubicBezTo>
                <a:cubicBezTo>
                  <a:pt x="873661" y="1670198"/>
                  <a:pt x="876952" y="1667091"/>
                  <a:pt x="883474" y="1662045"/>
                </a:cubicBezTo>
                <a:cubicBezTo>
                  <a:pt x="876245" y="1659769"/>
                  <a:pt x="872368" y="1658046"/>
                  <a:pt x="868307" y="1657307"/>
                </a:cubicBezTo>
                <a:cubicBezTo>
                  <a:pt x="785612" y="1642356"/>
                  <a:pt x="702886" y="1627497"/>
                  <a:pt x="620160" y="1612607"/>
                </a:cubicBezTo>
                <a:cubicBezTo>
                  <a:pt x="615607" y="1611776"/>
                  <a:pt x="611023" y="1611068"/>
                  <a:pt x="606624" y="1609807"/>
                </a:cubicBezTo>
                <a:cubicBezTo>
                  <a:pt x="590750" y="1605254"/>
                  <a:pt x="578936" y="1606977"/>
                  <a:pt x="566538" y="1621467"/>
                </a:cubicBezTo>
                <a:cubicBezTo>
                  <a:pt x="545710" y="1645832"/>
                  <a:pt x="512792" y="1643371"/>
                  <a:pt x="492734" y="1619405"/>
                </a:cubicBezTo>
                <a:cubicBezTo>
                  <a:pt x="472921" y="1595747"/>
                  <a:pt x="475998" y="1564275"/>
                  <a:pt x="499840" y="1546001"/>
                </a:cubicBezTo>
                <a:cubicBezTo>
                  <a:pt x="524729" y="1526927"/>
                  <a:pt x="558877" y="1532034"/>
                  <a:pt x="574444" y="1559261"/>
                </a:cubicBezTo>
                <a:cubicBezTo>
                  <a:pt x="582012" y="1572459"/>
                  <a:pt x="590934" y="1575689"/>
                  <a:pt x="604963" y="1576797"/>
                </a:cubicBezTo>
                <a:cubicBezTo>
                  <a:pt x="702579" y="1584519"/>
                  <a:pt x="800133" y="1592794"/>
                  <a:pt x="897626" y="1601900"/>
                </a:cubicBezTo>
                <a:cubicBezTo>
                  <a:pt x="915808" y="1603593"/>
                  <a:pt x="933467" y="1610299"/>
                  <a:pt x="951556" y="1613745"/>
                </a:cubicBezTo>
                <a:cubicBezTo>
                  <a:pt x="957586" y="1614883"/>
                  <a:pt x="965216" y="1614975"/>
                  <a:pt x="970415" y="1612268"/>
                </a:cubicBezTo>
                <a:cubicBezTo>
                  <a:pt x="1057202" y="1567106"/>
                  <a:pt x="1143743" y="1521451"/>
                  <a:pt x="1230253" y="1475735"/>
                </a:cubicBezTo>
                <a:cubicBezTo>
                  <a:pt x="1233052" y="1474258"/>
                  <a:pt x="1237236" y="1470013"/>
                  <a:pt x="1236683" y="1468659"/>
                </a:cubicBezTo>
                <a:cubicBezTo>
                  <a:pt x="1235421" y="1465429"/>
                  <a:pt x="1232160" y="1462291"/>
                  <a:pt x="1228930" y="1460599"/>
                </a:cubicBezTo>
                <a:cubicBezTo>
                  <a:pt x="1149988" y="1419190"/>
                  <a:pt x="1070954" y="1377996"/>
                  <a:pt x="991950" y="1336679"/>
                </a:cubicBezTo>
                <a:cubicBezTo>
                  <a:pt x="987428" y="1334310"/>
                  <a:pt x="982844" y="1331880"/>
                  <a:pt x="978722" y="1328865"/>
                </a:cubicBezTo>
                <a:cubicBezTo>
                  <a:pt x="967862" y="1320928"/>
                  <a:pt x="957432" y="1322281"/>
                  <a:pt x="944296" y="1324866"/>
                </a:cubicBezTo>
                <a:cubicBezTo>
                  <a:pt x="904671" y="1332710"/>
                  <a:pt x="864554" y="1338956"/>
                  <a:pt x="824345" y="1342770"/>
                </a:cubicBezTo>
                <a:cubicBezTo>
                  <a:pt x="748295" y="1349939"/>
                  <a:pt x="672060" y="1355107"/>
                  <a:pt x="595887" y="1360645"/>
                </a:cubicBezTo>
                <a:cubicBezTo>
                  <a:pt x="585489" y="1361414"/>
                  <a:pt x="581089" y="1367044"/>
                  <a:pt x="576475" y="1375166"/>
                </a:cubicBezTo>
                <a:cubicBezTo>
                  <a:pt x="563800" y="1397470"/>
                  <a:pt x="540296" y="1406976"/>
                  <a:pt x="517622" y="1400116"/>
                </a:cubicBezTo>
                <a:cubicBezTo>
                  <a:pt x="494241" y="1393040"/>
                  <a:pt x="477997" y="1371412"/>
                  <a:pt x="479966" y="1348277"/>
                </a:cubicBezTo>
                <a:cubicBezTo>
                  <a:pt x="481904" y="1325881"/>
                  <a:pt x="494303" y="1310098"/>
                  <a:pt x="514730" y="1301454"/>
                </a:cubicBezTo>
                <a:cubicBezTo>
                  <a:pt x="531374" y="1294378"/>
                  <a:pt x="556232" y="1301023"/>
                  <a:pt x="568876" y="1317359"/>
                </a:cubicBezTo>
                <a:cubicBezTo>
                  <a:pt x="577828" y="1328926"/>
                  <a:pt x="586689" y="1331049"/>
                  <a:pt x="600533" y="1328373"/>
                </a:cubicBezTo>
                <a:cubicBezTo>
                  <a:pt x="682059" y="1312621"/>
                  <a:pt x="763769" y="1297762"/>
                  <a:pt x="845419" y="1282687"/>
                </a:cubicBezTo>
                <a:cubicBezTo>
                  <a:pt x="856709" y="1280595"/>
                  <a:pt x="868123" y="1279119"/>
                  <a:pt x="884120" y="1276627"/>
                </a:cubicBezTo>
                <a:cubicBezTo>
                  <a:pt x="877106" y="1270566"/>
                  <a:pt x="873937" y="1266936"/>
                  <a:pt x="870000" y="1264567"/>
                </a:cubicBezTo>
                <a:cubicBezTo>
                  <a:pt x="773799" y="1206760"/>
                  <a:pt x="677567" y="1148984"/>
                  <a:pt x="581120" y="1091547"/>
                </a:cubicBezTo>
                <a:cubicBezTo>
                  <a:pt x="574844" y="1087824"/>
                  <a:pt x="566784" y="1084748"/>
                  <a:pt x="559708" y="1085086"/>
                </a:cubicBezTo>
                <a:cubicBezTo>
                  <a:pt x="491103" y="1088378"/>
                  <a:pt x="422560" y="1092747"/>
                  <a:pt x="353955" y="1096039"/>
                </a:cubicBezTo>
                <a:cubicBezTo>
                  <a:pt x="341926" y="1096623"/>
                  <a:pt x="335650" y="1100407"/>
                  <a:pt x="331404" y="1111944"/>
                </a:cubicBezTo>
                <a:cubicBezTo>
                  <a:pt x="323959" y="1132218"/>
                  <a:pt x="301778" y="1145354"/>
                  <a:pt x="281596" y="1143601"/>
                </a:cubicBezTo>
                <a:cubicBezTo>
                  <a:pt x="259292" y="1141632"/>
                  <a:pt x="238957" y="1124711"/>
                  <a:pt x="233788" y="1103760"/>
                </a:cubicBezTo>
                <a:cubicBezTo>
                  <a:pt x="228650" y="1082994"/>
                  <a:pt x="239941" y="1058598"/>
                  <a:pt x="260430" y="1046138"/>
                </a:cubicBezTo>
                <a:cubicBezTo>
                  <a:pt x="277197" y="1035955"/>
                  <a:pt x="301655" y="1037832"/>
                  <a:pt x="317006" y="1054322"/>
                </a:cubicBezTo>
                <a:cubicBezTo>
                  <a:pt x="328666" y="1066812"/>
                  <a:pt x="338880" y="1065582"/>
                  <a:pt x="353524" y="1062013"/>
                </a:cubicBezTo>
                <a:cubicBezTo>
                  <a:pt x="390749" y="1052937"/>
                  <a:pt x="428589" y="1046323"/>
                  <a:pt x="466184" y="1038755"/>
                </a:cubicBezTo>
                <a:cubicBezTo>
                  <a:pt x="469599" y="1038078"/>
                  <a:pt x="473013" y="1037432"/>
                  <a:pt x="480182" y="1036048"/>
                </a:cubicBezTo>
                <a:cubicBezTo>
                  <a:pt x="474706" y="1030664"/>
                  <a:pt x="471721" y="1026326"/>
                  <a:pt x="467599" y="1023896"/>
                </a:cubicBezTo>
                <a:cubicBezTo>
                  <a:pt x="369091" y="965935"/>
                  <a:pt x="270367" y="908344"/>
                  <a:pt x="171982" y="850230"/>
                </a:cubicBezTo>
                <a:cubicBezTo>
                  <a:pt x="161953" y="844323"/>
                  <a:pt x="155369" y="844907"/>
                  <a:pt x="146140" y="852106"/>
                </a:cubicBezTo>
                <a:cubicBezTo>
                  <a:pt x="114945" y="876441"/>
                  <a:pt x="80765" y="874103"/>
                  <a:pt x="47632" y="857552"/>
                </a:cubicBezTo>
                <a:cubicBezTo>
                  <a:pt x="17544" y="842539"/>
                  <a:pt x="2254" y="817250"/>
                  <a:pt x="531" y="782425"/>
                </a:cubicBezTo>
                <a:cubicBezTo>
                  <a:pt x="-2084" y="729633"/>
                  <a:pt x="42002" y="687516"/>
                  <a:pt x="94763" y="689885"/>
                </a:cubicBezTo>
                <a:cubicBezTo>
                  <a:pt x="147986" y="692284"/>
                  <a:pt x="187057" y="737354"/>
                  <a:pt x="181058" y="791777"/>
                </a:cubicBezTo>
                <a:cubicBezTo>
                  <a:pt x="179550" y="805590"/>
                  <a:pt x="187580" y="809867"/>
                  <a:pt x="196532" y="814850"/>
                </a:cubicBezTo>
                <a:cubicBezTo>
                  <a:pt x="286488" y="865027"/>
                  <a:pt x="376474" y="915174"/>
                  <a:pt x="466491" y="965289"/>
                </a:cubicBezTo>
                <a:cubicBezTo>
                  <a:pt x="479289" y="972426"/>
                  <a:pt x="492211" y="979318"/>
                  <a:pt x="509439" y="988701"/>
                </a:cubicBezTo>
                <a:cubicBezTo>
                  <a:pt x="507285" y="979779"/>
                  <a:pt x="506578" y="975626"/>
                  <a:pt x="505286" y="971688"/>
                </a:cubicBezTo>
                <a:cubicBezTo>
                  <a:pt x="493010" y="934801"/>
                  <a:pt x="479812" y="898222"/>
                  <a:pt x="468676" y="860997"/>
                </a:cubicBezTo>
                <a:cubicBezTo>
                  <a:pt x="464799" y="847984"/>
                  <a:pt x="460492" y="840170"/>
                  <a:pt x="446064" y="836509"/>
                </a:cubicBezTo>
                <a:cubicBezTo>
                  <a:pt x="423021" y="830633"/>
                  <a:pt x="406870" y="808513"/>
                  <a:pt x="408316" y="789777"/>
                </a:cubicBezTo>
                <a:cubicBezTo>
                  <a:pt x="410315" y="763689"/>
                  <a:pt x="429205" y="742123"/>
                  <a:pt x="453540" y="738216"/>
                </a:cubicBezTo>
                <a:cubicBezTo>
                  <a:pt x="475905" y="734586"/>
                  <a:pt x="500148" y="748245"/>
                  <a:pt x="509377" y="770365"/>
                </a:cubicBezTo>
                <a:cubicBezTo>
                  <a:pt x="517284" y="789316"/>
                  <a:pt x="513377" y="806944"/>
                  <a:pt x="499871" y="821711"/>
                </a:cubicBezTo>
                <a:cubicBezTo>
                  <a:pt x="492457" y="829802"/>
                  <a:pt x="493503" y="836263"/>
                  <a:pt x="498056" y="845030"/>
                </a:cubicBezTo>
                <a:cubicBezTo>
                  <a:pt x="529097" y="904529"/>
                  <a:pt x="559462" y="964366"/>
                  <a:pt x="590719" y="1023742"/>
                </a:cubicBezTo>
                <a:cubicBezTo>
                  <a:pt x="594749" y="1031371"/>
                  <a:pt x="601517" y="1039063"/>
                  <a:pt x="608993" y="1043185"/>
                </a:cubicBezTo>
                <a:cubicBezTo>
                  <a:pt x="708147" y="1097915"/>
                  <a:pt x="807640" y="1152061"/>
                  <a:pt x="907102" y="1206237"/>
                </a:cubicBezTo>
                <a:cubicBezTo>
                  <a:pt x="910363" y="1208022"/>
                  <a:pt x="914147" y="1208822"/>
                  <a:pt x="922053" y="1211621"/>
                </a:cubicBezTo>
                <a:cubicBezTo>
                  <a:pt x="916792" y="1197439"/>
                  <a:pt x="912947" y="1187286"/>
                  <a:pt x="909286" y="1177042"/>
                </a:cubicBezTo>
                <a:cubicBezTo>
                  <a:pt x="881690" y="1099823"/>
                  <a:pt x="854033" y="1022665"/>
                  <a:pt x="826714" y="945354"/>
                </a:cubicBezTo>
                <a:cubicBezTo>
                  <a:pt x="822099" y="932279"/>
                  <a:pt x="817546" y="923019"/>
                  <a:pt x="800564" y="920434"/>
                </a:cubicBezTo>
                <a:cubicBezTo>
                  <a:pt x="771830" y="916097"/>
                  <a:pt x="754448" y="889885"/>
                  <a:pt x="759616" y="865181"/>
                </a:cubicBezTo>
                <a:cubicBezTo>
                  <a:pt x="765769" y="835647"/>
                  <a:pt x="789858" y="816819"/>
                  <a:pt x="816654" y="820665"/>
                </a:cubicBezTo>
                <a:cubicBezTo>
                  <a:pt x="845234" y="824757"/>
                  <a:pt x="865139" y="848938"/>
                  <a:pt x="862001" y="876687"/>
                </a:cubicBezTo>
                <a:cubicBezTo>
                  <a:pt x="861262" y="883117"/>
                  <a:pt x="859663" y="890593"/>
                  <a:pt x="855694" y="895238"/>
                </a:cubicBezTo>
                <a:cubicBezTo>
                  <a:pt x="845819" y="906867"/>
                  <a:pt x="849356" y="916773"/>
                  <a:pt x="855079" y="928802"/>
                </a:cubicBezTo>
                <a:cubicBezTo>
                  <a:pt x="897472" y="1017558"/>
                  <a:pt x="939466" y="1106529"/>
                  <a:pt x="980906" y="1195747"/>
                </a:cubicBezTo>
                <a:cubicBezTo>
                  <a:pt x="987520" y="1210021"/>
                  <a:pt x="989889" y="1226204"/>
                  <a:pt x="995734" y="1240909"/>
                </a:cubicBezTo>
                <a:cubicBezTo>
                  <a:pt x="998934" y="1248908"/>
                  <a:pt x="1003672" y="1258199"/>
                  <a:pt x="1010532" y="1262536"/>
                </a:cubicBezTo>
                <a:cubicBezTo>
                  <a:pt x="1092304" y="1314375"/>
                  <a:pt x="1174600" y="1365413"/>
                  <a:pt x="1256864" y="1416482"/>
                </a:cubicBezTo>
                <a:cubicBezTo>
                  <a:pt x="1259571" y="1418174"/>
                  <a:pt x="1264186" y="1419774"/>
                  <a:pt x="1266370" y="1418574"/>
                </a:cubicBezTo>
                <a:cubicBezTo>
                  <a:pt x="1268524" y="1417405"/>
                  <a:pt x="1269662" y="1412575"/>
                  <a:pt x="1269570" y="1409437"/>
                </a:cubicBezTo>
                <a:cubicBezTo>
                  <a:pt x="1266247" y="1312621"/>
                  <a:pt x="1262802" y="1215805"/>
                  <a:pt x="1259018" y="1119020"/>
                </a:cubicBezTo>
                <a:cubicBezTo>
                  <a:pt x="1258802" y="1113821"/>
                  <a:pt x="1257049" y="1107145"/>
                  <a:pt x="1253511" y="1103822"/>
                </a:cubicBezTo>
                <a:cubicBezTo>
                  <a:pt x="1201672" y="1055214"/>
                  <a:pt x="1166324" y="993931"/>
                  <a:pt x="1125222" y="937170"/>
                </a:cubicBezTo>
                <a:cubicBezTo>
                  <a:pt x="1096981" y="898161"/>
                  <a:pt x="1070031" y="858167"/>
                  <a:pt x="1042958" y="818327"/>
                </a:cubicBezTo>
                <a:cubicBezTo>
                  <a:pt x="1036344" y="808574"/>
                  <a:pt x="1029452" y="803621"/>
                  <a:pt x="1016624" y="804483"/>
                </a:cubicBezTo>
                <a:cubicBezTo>
                  <a:pt x="994012" y="805959"/>
                  <a:pt x="973861" y="790485"/>
                  <a:pt x="967708" y="769750"/>
                </a:cubicBezTo>
                <a:cubicBezTo>
                  <a:pt x="960940" y="747015"/>
                  <a:pt x="968877" y="723880"/>
                  <a:pt x="987705" y="711481"/>
                </a:cubicBezTo>
                <a:cubicBezTo>
                  <a:pt x="1006317" y="699206"/>
                  <a:pt x="1034836" y="700529"/>
                  <a:pt x="1051234" y="714404"/>
                </a:cubicBezTo>
                <a:cubicBezTo>
                  <a:pt x="1066985" y="727756"/>
                  <a:pt x="1072400" y="752860"/>
                  <a:pt x="1063047" y="773503"/>
                </a:cubicBezTo>
                <a:cubicBezTo>
                  <a:pt x="1059202" y="781994"/>
                  <a:pt x="1059202" y="788178"/>
                  <a:pt x="1065662" y="795684"/>
                </a:cubicBezTo>
                <a:cubicBezTo>
                  <a:pt x="1127284" y="867089"/>
                  <a:pt x="1188536" y="938801"/>
                  <a:pt x="1249973" y="1010359"/>
                </a:cubicBezTo>
                <a:cubicBezTo>
                  <a:pt x="1251511" y="1012144"/>
                  <a:pt x="1253818" y="1013282"/>
                  <a:pt x="1258341" y="1016635"/>
                </a:cubicBezTo>
                <a:cubicBezTo>
                  <a:pt x="1259541" y="1010082"/>
                  <a:pt x="1260987" y="1005621"/>
                  <a:pt x="1261110" y="1001130"/>
                </a:cubicBezTo>
                <a:cubicBezTo>
                  <a:pt x="1263540" y="889362"/>
                  <a:pt x="1265970" y="777625"/>
                  <a:pt x="1267909" y="665858"/>
                </a:cubicBezTo>
                <a:cubicBezTo>
                  <a:pt x="1268032" y="658689"/>
                  <a:pt x="1266001" y="650383"/>
                  <a:pt x="1262156" y="644476"/>
                </a:cubicBezTo>
                <a:cubicBezTo>
                  <a:pt x="1225915" y="588608"/>
                  <a:pt x="1188721" y="533293"/>
                  <a:pt x="1152603" y="477332"/>
                </a:cubicBezTo>
                <a:cubicBezTo>
                  <a:pt x="1145435" y="466257"/>
                  <a:pt x="1139251" y="460350"/>
                  <a:pt x="1124576" y="462688"/>
                </a:cubicBezTo>
                <a:cubicBezTo>
                  <a:pt x="1099965" y="466595"/>
                  <a:pt x="1078214" y="451921"/>
                  <a:pt x="1070308" y="429340"/>
                </a:cubicBezTo>
                <a:cubicBezTo>
                  <a:pt x="1062863" y="408143"/>
                  <a:pt x="1071108" y="383439"/>
                  <a:pt x="1089812" y="370887"/>
                </a:cubicBezTo>
                <a:cubicBezTo>
                  <a:pt x="1108702" y="358243"/>
                  <a:pt x="1138236" y="359227"/>
                  <a:pt x="1154480" y="373933"/>
                </a:cubicBezTo>
                <a:cubicBezTo>
                  <a:pt x="1170200" y="388177"/>
                  <a:pt x="1173492" y="406943"/>
                  <a:pt x="1167708" y="426140"/>
                </a:cubicBezTo>
                <a:cubicBezTo>
                  <a:pt x="1164078" y="438169"/>
                  <a:pt x="1167862" y="444260"/>
                  <a:pt x="1175799" y="452567"/>
                </a:cubicBezTo>
                <a:cubicBezTo>
                  <a:pt x="1203364" y="481424"/>
                  <a:pt x="1229699" y="511419"/>
                  <a:pt x="1256495" y="540984"/>
                </a:cubicBezTo>
                <a:cubicBezTo>
                  <a:pt x="1259356" y="544153"/>
                  <a:pt x="1262217" y="547352"/>
                  <a:pt x="1268032" y="553875"/>
                </a:cubicBezTo>
                <a:cubicBezTo>
                  <a:pt x="1269385" y="545507"/>
                  <a:pt x="1270585" y="541415"/>
                  <a:pt x="1270616" y="537292"/>
                </a:cubicBezTo>
                <a:cubicBezTo>
                  <a:pt x="1271970" y="423463"/>
                  <a:pt x="1273138" y="309635"/>
                  <a:pt x="1274677" y="195836"/>
                </a:cubicBezTo>
                <a:cubicBezTo>
                  <a:pt x="1274831" y="185100"/>
                  <a:pt x="1271600" y="178670"/>
                  <a:pt x="1261325" y="174670"/>
                </a:cubicBezTo>
                <a:cubicBezTo>
                  <a:pt x="1222900" y="159750"/>
                  <a:pt x="1207518" y="128585"/>
                  <a:pt x="1205887" y="90129"/>
                </a:cubicBezTo>
                <a:cubicBezTo>
                  <a:pt x="1204318" y="53089"/>
                  <a:pt x="1223023" y="26108"/>
                  <a:pt x="1255634" y="10111"/>
                </a:cubicBezTo>
                <a:cubicBezTo>
                  <a:pt x="1303072" y="-13178"/>
                  <a:pt x="1355311" y="4604"/>
                  <a:pt x="1378969" y="54812"/>
                </a:cubicBezTo>
                <a:cubicBezTo>
                  <a:pt x="1399304" y="97974"/>
                  <a:pt x="1378015" y="153535"/>
                  <a:pt x="1332453" y="173224"/>
                </a:cubicBezTo>
                <a:cubicBezTo>
                  <a:pt x="1321347" y="178024"/>
                  <a:pt x="1317132" y="184177"/>
                  <a:pt x="1317316" y="196359"/>
                </a:cubicBezTo>
                <a:cubicBezTo>
                  <a:pt x="1318978" y="309665"/>
                  <a:pt x="1320085" y="422971"/>
                  <a:pt x="1321408" y="536277"/>
                </a:cubicBezTo>
                <a:cubicBezTo>
                  <a:pt x="1321470" y="540615"/>
                  <a:pt x="1322331" y="544953"/>
                  <a:pt x="1323316" y="553567"/>
                </a:cubicBezTo>
                <a:cubicBezTo>
                  <a:pt x="1329099" y="547814"/>
                  <a:pt x="1332145" y="545045"/>
                  <a:pt x="1334914" y="541999"/>
                </a:cubicBezTo>
                <a:cubicBezTo>
                  <a:pt x="1362048" y="512035"/>
                  <a:pt x="1388629" y="481578"/>
                  <a:pt x="1416501" y="452351"/>
                </a:cubicBezTo>
                <a:cubicBezTo>
                  <a:pt x="1424562" y="443922"/>
                  <a:pt x="1427730" y="437646"/>
                  <a:pt x="1424162" y="425802"/>
                </a:cubicBezTo>
                <a:cubicBezTo>
                  <a:pt x="1415886" y="398329"/>
                  <a:pt x="1429115" y="372856"/>
                  <a:pt x="1453880" y="364857"/>
                </a:cubicBezTo>
                <a:cubicBezTo>
                  <a:pt x="1481692" y="355843"/>
                  <a:pt x="1509780" y="367841"/>
                  <a:pt x="1520732" y="393376"/>
                </a:cubicBezTo>
                <a:cubicBezTo>
                  <a:pt x="1531038" y="417434"/>
                  <a:pt x="1520332" y="447060"/>
                  <a:pt x="1495351" y="458227"/>
                </a:cubicBezTo>
                <a:cubicBezTo>
                  <a:pt x="1486091" y="462350"/>
                  <a:pt x="1474370" y="463119"/>
                  <a:pt x="1464064" y="462196"/>
                </a:cubicBezTo>
                <a:cubicBezTo>
                  <a:pt x="1453819" y="461273"/>
                  <a:pt x="1447881" y="463950"/>
                  <a:pt x="1442436" y="472287"/>
                </a:cubicBezTo>
                <a:cubicBezTo>
                  <a:pt x="1404626" y="530217"/>
                  <a:pt x="1366417" y="587869"/>
                  <a:pt x="1328699" y="645861"/>
                </a:cubicBezTo>
                <a:cubicBezTo>
                  <a:pt x="1325592" y="650660"/>
                  <a:pt x="1323869" y="657305"/>
                  <a:pt x="1323962" y="663058"/>
                </a:cubicBezTo>
                <a:cubicBezTo>
                  <a:pt x="1326023" y="776364"/>
                  <a:pt x="1328422" y="889670"/>
                  <a:pt x="1330884" y="1002945"/>
                </a:cubicBezTo>
                <a:cubicBezTo>
                  <a:pt x="1330976" y="1006698"/>
                  <a:pt x="1332237" y="1010421"/>
                  <a:pt x="1333529" y="1017066"/>
                </a:cubicBezTo>
                <a:cubicBezTo>
                  <a:pt x="1338544" y="1012636"/>
                  <a:pt x="1341713" y="1010421"/>
                  <a:pt x="1344143" y="1007590"/>
                </a:cubicBezTo>
                <a:cubicBezTo>
                  <a:pt x="1403950" y="938001"/>
                  <a:pt x="1463540" y="868227"/>
                  <a:pt x="1523562" y="798853"/>
                </a:cubicBezTo>
                <a:cubicBezTo>
                  <a:pt x="1531192" y="790054"/>
                  <a:pt x="1533838" y="783009"/>
                  <a:pt x="1528238" y="771657"/>
                </a:cubicBezTo>
                <a:cubicBezTo>
                  <a:pt x="1518978" y="752860"/>
                  <a:pt x="1525654" y="726864"/>
                  <a:pt x="1541006" y="714096"/>
                </a:cubicBezTo>
                <a:cubicBezTo>
                  <a:pt x="1557126" y="700714"/>
                  <a:pt x="1584722" y="699237"/>
                  <a:pt x="1603273" y="710774"/>
                </a:cubicBezTo>
                <a:cubicBezTo>
                  <a:pt x="1622409" y="722680"/>
                  <a:pt x="1630869" y="745630"/>
                  <a:pt x="1624562" y="768550"/>
                </a:cubicBezTo>
                <a:cubicBezTo>
                  <a:pt x="1618932" y="789008"/>
                  <a:pt x="1599704" y="805713"/>
                  <a:pt x="1578077" y="804237"/>
                </a:cubicBezTo>
                <a:cubicBezTo>
                  <a:pt x="1561710" y="803098"/>
                  <a:pt x="1554481" y="810636"/>
                  <a:pt x="1546297" y="822388"/>
                </a:cubicBezTo>
                <a:cubicBezTo>
                  <a:pt x="1491167" y="901422"/>
                  <a:pt x="1435545" y="980118"/>
                  <a:pt x="1379707" y="1058660"/>
                </a:cubicBezTo>
                <a:cubicBezTo>
                  <a:pt x="1372016" y="1069458"/>
                  <a:pt x="1363371" y="1080164"/>
                  <a:pt x="1353096" y="1088378"/>
                </a:cubicBezTo>
                <a:cubicBezTo>
                  <a:pt x="1336667" y="1101545"/>
                  <a:pt x="1332668" y="1117235"/>
                  <a:pt x="1332207" y="1137755"/>
                </a:cubicBezTo>
                <a:cubicBezTo>
                  <a:pt x="1330053" y="1227926"/>
                  <a:pt x="1325838" y="1318067"/>
                  <a:pt x="1322577" y="1408207"/>
                </a:cubicBezTo>
                <a:cubicBezTo>
                  <a:pt x="1322454" y="1411837"/>
                  <a:pt x="1324546" y="1415529"/>
                  <a:pt x="1325623" y="1419190"/>
                </a:cubicBezTo>
                <a:cubicBezTo>
                  <a:pt x="1329284" y="1417928"/>
                  <a:pt x="1333314" y="1417282"/>
                  <a:pt x="1336514" y="1415283"/>
                </a:cubicBezTo>
                <a:cubicBezTo>
                  <a:pt x="1414379" y="1366828"/>
                  <a:pt x="1491905" y="1317790"/>
                  <a:pt x="1570201" y="1270074"/>
                </a:cubicBezTo>
                <a:cubicBezTo>
                  <a:pt x="1585830" y="1260537"/>
                  <a:pt x="1593275" y="1249215"/>
                  <a:pt x="1599366" y="1231957"/>
                </a:cubicBezTo>
                <a:cubicBezTo>
                  <a:pt x="1614718" y="1188609"/>
                  <a:pt x="1633145" y="1146246"/>
                  <a:pt x="1652435" y="1104437"/>
                </a:cubicBezTo>
                <a:cubicBezTo>
                  <a:pt x="1680738" y="1043000"/>
                  <a:pt x="1711041" y="982517"/>
                  <a:pt x="1739745" y="921265"/>
                </a:cubicBezTo>
                <a:cubicBezTo>
                  <a:pt x="1742391" y="915635"/>
                  <a:pt x="1741745" y="906129"/>
                  <a:pt x="1738699" y="900560"/>
                </a:cubicBezTo>
                <a:cubicBezTo>
                  <a:pt x="1726362" y="877918"/>
                  <a:pt x="1726178" y="858167"/>
                  <a:pt x="1740268" y="840416"/>
                </a:cubicBezTo>
                <a:cubicBezTo>
                  <a:pt x="1754173" y="822880"/>
                  <a:pt x="1777462" y="816019"/>
                  <a:pt x="1798290" y="823311"/>
                </a:cubicBezTo>
                <a:cubicBezTo>
                  <a:pt x="1818471" y="830356"/>
                  <a:pt x="1833423" y="852014"/>
                  <a:pt x="1833700" y="874595"/>
                </a:cubicBezTo>
                <a:cubicBezTo>
                  <a:pt x="1833946" y="895054"/>
                  <a:pt x="1814134" y="918004"/>
                  <a:pt x="1789553" y="920988"/>
                </a:cubicBezTo>
                <a:cubicBezTo>
                  <a:pt x="1774478" y="922834"/>
                  <a:pt x="1770263" y="931110"/>
                  <a:pt x="1766141" y="942769"/>
                </a:cubicBezTo>
                <a:cubicBezTo>
                  <a:pt x="1737930" y="1022481"/>
                  <a:pt x="1709503" y="1102099"/>
                  <a:pt x="1681046" y="1181718"/>
                </a:cubicBezTo>
                <a:cubicBezTo>
                  <a:pt x="1678031" y="1190209"/>
                  <a:pt x="1674493" y="1198485"/>
                  <a:pt x="1669571" y="1211098"/>
                </a:cubicBezTo>
                <a:cubicBezTo>
                  <a:pt x="1677385" y="1208575"/>
                  <a:pt x="1681538" y="1207929"/>
                  <a:pt x="1685015" y="1206022"/>
                </a:cubicBezTo>
                <a:cubicBezTo>
                  <a:pt x="1784046" y="1152122"/>
                  <a:pt x="1883108" y="1098284"/>
                  <a:pt x="1981831" y="1043770"/>
                </a:cubicBezTo>
                <a:cubicBezTo>
                  <a:pt x="1989738" y="1039401"/>
                  <a:pt x="1997029" y="1031433"/>
                  <a:pt x="2001274" y="1023403"/>
                </a:cubicBezTo>
                <a:cubicBezTo>
                  <a:pt x="2032347" y="964520"/>
                  <a:pt x="2062311" y="905052"/>
                  <a:pt x="2093260" y="846076"/>
                </a:cubicBezTo>
                <a:cubicBezTo>
                  <a:pt x="2098552" y="835986"/>
                  <a:pt x="2098737" y="829310"/>
                  <a:pt x="2090861" y="820234"/>
                </a:cubicBezTo>
                <a:cubicBezTo>
                  <a:pt x="2077355" y="804698"/>
                  <a:pt x="2074187" y="786239"/>
                  <a:pt x="2084031" y="767288"/>
                </a:cubicBezTo>
                <a:cubicBezTo>
                  <a:pt x="2094429" y="747261"/>
                  <a:pt x="2111596" y="736770"/>
                  <a:pt x="2134085" y="737908"/>
                </a:cubicBezTo>
                <a:cubicBezTo>
                  <a:pt x="2155467" y="739016"/>
                  <a:pt x="2170480" y="751045"/>
                  <a:pt x="2178448" y="770796"/>
                </a:cubicBezTo>
                <a:cubicBezTo>
                  <a:pt x="2190753" y="801252"/>
                  <a:pt x="2176540" y="828664"/>
                  <a:pt x="2142638" y="837616"/>
                </a:cubicBezTo>
                <a:cubicBezTo>
                  <a:pt x="2131224" y="840631"/>
                  <a:pt x="2127655" y="846507"/>
                  <a:pt x="2124456" y="856813"/>
                </a:cubicBezTo>
                <a:cubicBezTo>
                  <a:pt x="2112488" y="895392"/>
                  <a:pt x="2099229" y="933571"/>
                  <a:pt x="2086492" y="971904"/>
                </a:cubicBezTo>
                <a:cubicBezTo>
                  <a:pt x="2085292" y="975565"/>
                  <a:pt x="2084554" y="979349"/>
                  <a:pt x="2082677" y="986640"/>
                </a:cubicBezTo>
                <a:cubicBezTo>
                  <a:pt x="2090123" y="983717"/>
                  <a:pt x="2094799" y="982456"/>
                  <a:pt x="2098890" y="980179"/>
                </a:cubicBezTo>
                <a:cubicBezTo>
                  <a:pt x="2196506" y="925818"/>
                  <a:pt x="2293938" y="871119"/>
                  <a:pt x="2391708" y="817065"/>
                </a:cubicBezTo>
                <a:cubicBezTo>
                  <a:pt x="2405213" y="809590"/>
                  <a:pt x="2412012" y="802514"/>
                  <a:pt x="2409490" y="784947"/>
                </a:cubicBezTo>
                <a:cubicBezTo>
                  <a:pt x="2404044" y="747168"/>
                  <a:pt x="2435763" y="704344"/>
                  <a:pt x="2474464" y="692930"/>
                </a:cubicBezTo>
                <a:cubicBezTo>
                  <a:pt x="2516735" y="680440"/>
                  <a:pt x="2562266" y="699883"/>
                  <a:pt x="2582756" y="739200"/>
                </a:cubicBezTo>
                <a:cubicBezTo>
                  <a:pt x="2600938" y="774057"/>
                  <a:pt x="2591277" y="820419"/>
                  <a:pt x="2559528" y="847830"/>
                </a:cubicBezTo>
                <a:cubicBezTo>
                  <a:pt x="2529533" y="873734"/>
                  <a:pt x="2479048" y="876718"/>
                  <a:pt x="2448007" y="852752"/>
                </a:cubicBezTo>
                <a:cubicBezTo>
                  <a:pt x="2437178" y="844384"/>
                  <a:pt x="2429579" y="844323"/>
                  <a:pt x="2418165" y="851091"/>
                </a:cubicBezTo>
                <a:cubicBezTo>
                  <a:pt x="2320703" y="908805"/>
                  <a:pt x="2222872" y="965874"/>
                  <a:pt x="2125194" y="1023219"/>
                </a:cubicBezTo>
                <a:cubicBezTo>
                  <a:pt x="2121041" y="1025649"/>
                  <a:pt x="2117472" y="1029033"/>
                  <a:pt x="2111381" y="1033710"/>
                </a:cubicBezTo>
                <a:cubicBezTo>
                  <a:pt x="2117165" y="1036048"/>
                  <a:pt x="2120026" y="1037771"/>
                  <a:pt x="2123102" y="1038417"/>
                </a:cubicBezTo>
                <a:cubicBezTo>
                  <a:pt x="2163650" y="1046785"/>
                  <a:pt x="2204382" y="1054383"/>
                  <a:pt x="2244745" y="1063705"/>
                </a:cubicBezTo>
                <a:cubicBezTo>
                  <a:pt x="2256159" y="1066351"/>
                  <a:pt x="2263358" y="1065766"/>
                  <a:pt x="2271664" y="1056814"/>
                </a:cubicBezTo>
                <a:cubicBezTo>
                  <a:pt x="2287539" y="1039739"/>
                  <a:pt x="2311904" y="1035494"/>
                  <a:pt x="2329225" y="1044723"/>
                </a:cubicBezTo>
                <a:cubicBezTo>
                  <a:pt x="2350452" y="1056045"/>
                  <a:pt x="2363066" y="1081149"/>
                  <a:pt x="2358297" y="1102561"/>
                </a:cubicBezTo>
                <a:cubicBezTo>
                  <a:pt x="2353621" y="1123604"/>
                  <a:pt x="2333839" y="1140801"/>
                  <a:pt x="2311320" y="1143355"/>
                </a:cubicBezTo>
                <a:cubicBezTo>
                  <a:pt x="2290000" y="1145785"/>
                  <a:pt x="2268249" y="1132279"/>
                  <a:pt x="2259697" y="1109913"/>
                </a:cubicBezTo>
                <a:cubicBezTo>
                  <a:pt x="2256036" y="1100346"/>
                  <a:pt x="2250683" y="1096500"/>
                  <a:pt x="2240500" y="1095977"/>
                </a:cubicBezTo>
                <a:cubicBezTo>
                  <a:pt x="2170880" y="1092439"/>
                  <a:pt x="2101321" y="1088224"/>
                  <a:pt x="2031701" y="1084840"/>
                </a:cubicBezTo>
                <a:cubicBezTo>
                  <a:pt x="2025086" y="1084533"/>
                  <a:pt x="2017518" y="1087332"/>
                  <a:pt x="2011673" y="1090839"/>
                </a:cubicBezTo>
                <a:cubicBezTo>
                  <a:pt x="1914795" y="1148554"/>
                  <a:pt x="1818133" y="1206576"/>
                  <a:pt x="1721471" y="1264628"/>
                </a:cubicBezTo>
                <a:cubicBezTo>
                  <a:pt x="1717779" y="1266844"/>
                  <a:pt x="1714733" y="1270043"/>
                  <a:pt x="1709842" y="1274042"/>
                </a:cubicBezTo>
                <a:cubicBezTo>
                  <a:pt x="1714518" y="1276473"/>
                  <a:pt x="1716918" y="1278503"/>
                  <a:pt x="1719563" y="1278996"/>
                </a:cubicBezTo>
                <a:cubicBezTo>
                  <a:pt x="1811334" y="1295608"/>
                  <a:pt x="1903197" y="1311883"/>
                  <a:pt x="1994906" y="1328803"/>
                </a:cubicBezTo>
                <a:cubicBezTo>
                  <a:pt x="2006597" y="1330957"/>
                  <a:pt x="2013888" y="1328434"/>
                  <a:pt x="2021271" y="1319112"/>
                </a:cubicBezTo>
                <a:cubicBezTo>
                  <a:pt x="2035946" y="1300623"/>
                  <a:pt x="2060496" y="1294009"/>
                  <a:pt x="2079109" y="1301823"/>
                </a:cubicBezTo>
                <a:cubicBezTo>
                  <a:pt x="2099413" y="1310345"/>
                  <a:pt x="2113904" y="1334372"/>
                  <a:pt x="2111935" y="1356245"/>
                </a:cubicBezTo>
                <a:cubicBezTo>
                  <a:pt x="2110058" y="1376858"/>
                  <a:pt x="2092153" y="1396270"/>
                  <a:pt x="2070833" y="1400823"/>
                </a:cubicBezTo>
                <a:cubicBezTo>
                  <a:pt x="2048344" y="1405592"/>
                  <a:pt x="2026994" y="1396270"/>
                  <a:pt x="2015365" y="1374458"/>
                </a:cubicBezTo>
                <a:cubicBezTo>
                  <a:pt x="2009981" y="1364367"/>
                  <a:pt x="2003274" y="1361106"/>
                  <a:pt x="1992476" y="1360276"/>
                </a:cubicBezTo>
                <a:cubicBezTo>
                  <a:pt x="1899967" y="1353015"/>
                  <a:pt x="1807458" y="1345878"/>
                  <a:pt x="1715072" y="1337233"/>
                </a:cubicBezTo>
                <a:cubicBezTo>
                  <a:pt x="1689752" y="1334864"/>
                  <a:pt x="1665018" y="1326896"/>
                  <a:pt x="1639791" y="1322866"/>
                </a:cubicBezTo>
                <a:cubicBezTo>
                  <a:pt x="1632561" y="1321697"/>
                  <a:pt x="1623609" y="1323573"/>
                  <a:pt x="1617025" y="1327050"/>
                </a:cubicBezTo>
                <a:cubicBezTo>
                  <a:pt x="1541313" y="1366921"/>
                  <a:pt x="1465940" y="1407407"/>
                  <a:pt x="1390352" y="1447555"/>
                </a:cubicBezTo>
                <a:cubicBezTo>
                  <a:pt x="1381307" y="1452354"/>
                  <a:pt x="1371585" y="1455830"/>
                  <a:pt x="1362540" y="1460630"/>
                </a:cubicBezTo>
                <a:cubicBezTo>
                  <a:pt x="1359372" y="1462291"/>
                  <a:pt x="1356234" y="1465675"/>
                  <a:pt x="1355218" y="1468936"/>
                </a:cubicBezTo>
                <a:cubicBezTo>
                  <a:pt x="1354757" y="1470413"/>
                  <a:pt x="1359187" y="1474228"/>
                  <a:pt x="1362079" y="1475766"/>
                </a:cubicBezTo>
                <a:cubicBezTo>
                  <a:pt x="1448158" y="1521205"/>
                  <a:pt x="1534268" y="1566614"/>
                  <a:pt x="1620563" y="1611622"/>
                </a:cubicBezTo>
                <a:cubicBezTo>
                  <a:pt x="1625547" y="1614206"/>
                  <a:pt x="1632346" y="1615283"/>
                  <a:pt x="1637914" y="1614452"/>
                </a:cubicBezTo>
                <a:cubicBezTo>
                  <a:pt x="1683415" y="1607715"/>
                  <a:pt x="1728639" y="1598301"/>
                  <a:pt x="1774324" y="1593656"/>
                </a:cubicBezTo>
                <a:cubicBezTo>
                  <a:pt x="1848252" y="1586149"/>
                  <a:pt x="1922517" y="1581996"/>
                  <a:pt x="1996567" y="1575289"/>
                </a:cubicBezTo>
                <a:cubicBezTo>
                  <a:pt x="2003305" y="1574674"/>
                  <a:pt x="2011058" y="1567137"/>
                  <a:pt x="2015272" y="1560768"/>
                </a:cubicBezTo>
                <a:cubicBezTo>
                  <a:pt x="2029393" y="1539510"/>
                  <a:pt x="2052221" y="1529604"/>
                  <a:pt x="2074832" y="1536772"/>
                </a:cubicBezTo>
                <a:cubicBezTo>
                  <a:pt x="2098275" y="1544217"/>
                  <a:pt x="2114211" y="1565814"/>
                  <a:pt x="2111904" y="1589010"/>
                </a:cubicBezTo>
                <a:cubicBezTo>
                  <a:pt x="2109689" y="1611315"/>
                  <a:pt x="2097168" y="1627035"/>
                  <a:pt x="2076617" y="1635465"/>
                </a:cubicBezTo>
                <a:cubicBezTo>
                  <a:pt x="2059881" y="1642294"/>
                  <a:pt x="2035362" y="1635342"/>
                  <a:pt x="2022656" y="1618913"/>
                </a:cubicBezTo>
                <a:cubicBezTo>
                  <a:pt x="2014103" y="1607869"/>
                  <a:pt x="2005612" y="1605654"/>
                  <a:pt x="1992353" y="1608207"/>
                </a:cubicBezTo>
                <a:cubicBezTo>
                  <a:pt x="1909811" y="1624113"/>
                  <a:pt x="1827116" y="1639187"/>
                  <a:pt x="1744452" y="1654446"/>
                </a:cubicBezTo>
                <a:cubicBezTo>
                  <a:pt x="1733776" y="1656415"/>
                  <a:pt x="1722978" y="1657800"/>
                  <a:pt x="1712241" y="1659461"/>
                </a:cubicBezTo>
                <a:cubicBezTo>
                  <a:pt x="1711934" y="1660876"/>
                  <a:pt x="1711626" y="1662261"/>
                  <a:pt x="1711318" y="1663676"/>
                </a:cubicBezTo>
                <a:cubicBezTo>
                  <a:pt x="1715041" y="1666629"/>
                  <a:pt x="1718456" y="1670013"/>
                  <a:pt x="1722486" y="1672413"/>
                </a:cubicBezTo>
                <a:cubicBezTo>
                  <a:pt x="1818256" y="1729943"/>
                  <a:pt x="1913995" y="1787565"/>
                  <a:pt x="2010165" y="1844448"/>
                </a:cubicBezTo>
                <a:cubicBezTo>
                  <a:pt x="2018195" y="1849186"/>
                  <a:pt x="2029363" y="1850878"/>
                  <a:pt x="2038930" y="1850478"/>
                </a:cubicBezTo>
                <a:cubicBezTo>
                  <a:pt x="2104490" y="1847648"/>
                  <a:pt x="2169987" y="1843556"/>
                  <a:pt x="2235516" y="1840664"/>
                </a:cubicBezTo>
                <a:cubicBezTo>
                  <a:pt x="2248252" y="1840111"/>
                  <a:pt x="2256128" y="1837557"/>
                  <a:pt x="2260835" y="1824144"/>
                </a:cubicBezTo>
                <a:cubicBezTo>
                  <a:pt x="2267942" y="1803870"/>
                  <a:pt x="2290431" y="1791318"/>
                  <a:pt x="2311012" y="1793287"/>
                </a:cubicBezTo>
                <a:cubicBezTo>
                  <a:pt x="2333470" y="1795440"/>
                  <a:pt x="2353467" y="1812515"/>
                  <a:pt x="2358297" y="1833619"/>
                </a:cubicBezTo>
                <a:cubicBezTo>
                  <a:pt x="2362974" y="1854047"/>
                  <a:pt x="2352083" y="1877643"/>
                  <a:pt x="2332240" y="1890103"/>
                </a:cubicBezTo>
                <a:cubicBezTo>
                  <a:pt x="2315473" y="1900625"/>
                  <a:pt x="2290892" y="1899425"/>
                  <a:pt x="2275664" y="1882842"/>
                </a:cubicBezTo>
                <a:cubicBezTo>
                  <a:pt x="2262866" y="1868906"/>
                  <a:pt x="2251606" y="1871675"/>
                  <a:pt x="2236285" y="1875398"/>
                </a:cubicBezTo>
                <a:cubicBezTo>
                  <a:pt x="2200014" y="1884196"/>
                  <a:pt x="2163188" y="1890564"/>
                  <a:pt x="2126579" y="1897886"/>
                </a:cubicBezTo>
                <a:cubicBezTo>
                  <a:pt x="2122764" y="1898656"/>
                  <a:pt x="2118949" y="1899363"/>
                  <a:pt x="2115103" y="1900102"/>
                </a:cubicBezTo>
                <a:cubicBezTo>
                  <a:pt x="2113319" y="1902347"/>
                  <a:pt x="2111565" y="1904593"/>
                  <a:pt x="2109781" y="1906839"/>
                </a:cubicBezTo>
                <a:cubicBezTo>
                  <a:pt x="2114365" y="1908746"/>
                  <a:pt x="2119226" y="1910131"/>
                  <a:pt x="2123471" y="1912623"/>
                </a:cubicBezTo>
                <a:cubicBezTo>
                  <a:pt x="2223026" y="1970798"/>
                  <a:pt x="2322580" y="2029005"/>
                  <a:pt x="2421888" y="2087581"/>
                </a:cubicBezTo>
                <a:cubicBezTo>
                  <a:pt x="2431209" y="2093088"/>
                  <a:pt x="2437270" y="2091211"/>
                  <a:pt x="2445084" y="2085027"/>
                </a:cubicBezTo>
                <a:cubicBezTo>
                  <a:pt x="2493446" y="2046787"/>
                  <a:pt x="2575618" y="2073429"/>
                  <a:pt x="2589247" y="2133605"/>
                </a:cubicBezTo>
                <a:cubicBezTo>
                  <a:pt x="2598569" y="2174798"/>
                  <a:pt x="2586878" y="2213962"/>
                  <a:pt x="2544023" y="2236389"/>
                </a:cubicBezTo>
                <a:cubicBezTo>
                  <a:pt x="2503383" y="2257647"/>
                  <a:pt x="2455298" y="2246295"/>
                  <a:pt x="2428164" y="2210578"/>
                </a:cubicBezTo>
                <a:cubicBezTo>
                  <a:pt x="2414289" y="2192303"/>
                  <a:pt x="2406382" y="2171722"/>
                  <a:pt x="2410351" y="2148802"/>
                </a:cubicBezTo>
                <a:cubicBezTo>
                  <a:pt x="2412751" y="2134927"/>
                  <a:pt x="2407305" y="2128221"/>
                  <a:pt x="2396230" y="2122068"/>
                </a:cubicBezTo>
                <a:cubicBezTo>
                  <a:pt x="2306121" y="2072137"/>
                  <a:pt x="2216227" y="2021868"/>
                  <a:pt x="2126209" y="1971752"/>
                </a:cubicBezTo>
                <a:cubicBezTo>
                  <a:pt x="2113104" y="1964461"/>
                  <a:pt x="2099783" y="1957477"/>
                  <a:pt x="2082770" y="1948310"/>
                </a:cubicBezTo>
                <a:cubicBezTo>
                  <a:pt x="2084646" y="1956801"/>
                  <a:pt x="2085139" y="1960585"/>
                  <a:pt x="2086308" y="1964153"/>
                </a:cubicBezTo>
                <a:cubicBezTo>
                  <a:pt x="2099044" y="2002486"/>
                  <a:pt x="2112488" y="2040603"/>
                  <a:pt x="2124271" y="2079244"/>
                </a:cubicBezTo>
                <a:cubicBezTo>
                  <a:pt x="2127655" y="2090319"/>
                  <a:pt x="2131747" y="2096287"/>
                  <a:pt x="2143591" y="2099241"/>
                </a:cubicBezTo>
                <a:cubicBezTo>
                  <a:pt x="2166665" y="2105024"/>
                  <a:pt x="2183862" y="2125821"/>
                  <a:pt x="2183739" y="2144465"/>
                </a:cubicBezTo>
                <a:cubicBezTo>
                  <a:pt x="2183585" y="2167107"/>
                  <a:pt x="2167649" y="2189412"/>
                  <a:pt x="2146668" y="2196303"/>
                </a:cubicBezTo>
                <a:cubicBezTo>
                  <a:pt x="2125563" y="2203256"/>
                  <a:pt x="2101259" y="2195042"/>
                  <a:pt x="2088092" y="2176490"/>
                </a:cubicBezTo>
                <a:cubicBezTo>
                  <a:pt x="2074925" y="2157939"/>
                  <a:pt x="2074956" y="2134435"/>
                  <a:pt x="2090523" y="2116807"/>
                </a:cubicBezTo>
                <a:cubicBezTo>
                  <a:pt x="2098983" y="2107209"/>
                  <a:pt x="2098367" y="2100287"/>
                  <a:pt x="2092799" y="2089704"/>
                </a:cubicBezTo>
                <a:cubicBezTo>
                  <a:pt x="2062034" y="2031220"/>
                  <a:pt x="2032347" y="1972183"/>
                  <a:pt x="2001551" y="1913730"/>
                </a:cubicBezTo>
                <a:cubicBezTo>
                  <a:pt x="1997306" y="1905670"/>
                  <a:pt x="1990199" y="1897486"/>
                  <a:pt x="1982354" y="1893149"/>
                </a:cubicBezTo>
                <a:cubicBezTo>
                  <a:pt x="1883200" y="1838388"/>
                  <a:pt x="1783707" y="1784273"/>
                  <a:pt x="1684246" y="1730097"/>
                </a:cubicBezTo>
                <a:cubicBezTo>
                  <a:pt x="1681292" y="1728497"/>
                  <a:pt x="1677877" y="1727789"/>
                  <a:pt x="1672770" y="1726005"/>
                </a:cubicBezTo>
                <a:cubicBezTo>
                  <a:pt x="1673139" y="1731050"/>
                  <a:pt x="1672647" y="1734557"/>
                  <a:pt x="1673693" y="1737511"/>
                </a:cubicBezTo>
                <a:cubicBezTo>
                  <a:pt x="1704212" y="1822359"/>
                  <a:pt x="1735099" y="1907054"/>
                  <a:pt x="1765403" y="1991995"/>
                </a:cubicBezTo>
                <a:cubicBezTo>
                  <a:pt x="1770202" y="2005470"/>
                  <a:pt x="1775801" y="2013592"/>
                  <a:pt x="1792075" y="2016330"/>
                </a:cubicBezTo>
                <a:cubicBezTo>
                  <a:pt x="1820748" y="2021160"/>
                  <a:pt x="1837576" y="2047248"/>
                  <a:pt x="1832192" y="2072168"/>
                </a:cubicBezTo>
                <a:cubicBezTo>
                  <a:pt x="1825701" y="2102225"/>
                  <a:pt x="1800412" y="2120837"/>
                  <a:pt x="1773124" y="2115607"/>
                </a:cubicBezTo>
                <a:cubicBezTo>
                  <a:pt x="1744544" y="2110131"/>
                  <a:pt x="1726055" y="2085458"/>
                  <a:pt x="1730177" y="2057739"/>
                </a:cubicBezTo>
                <a:cubicBezTo>
                  <a:pt x="1730915" y="2052755"/>
                  <a:pt x="1731838" y="2046787"/>
                  <a:pt x="1734976" y="2043403"/>
                </a:cubicBezTo>
                <a:cubicBezTo>
                  <a:pt x="1747190" y="2030082"/>
                  <a:pt x="1741745" y="2018391"/>
                  <a:pt x="1735130" y="2004547"/>
                </a:cubicBezTo>
                <a:cubicBezTo>
                  <a:pt x="1693106" y="1916745"/>
                  <a:pt x="1651820" y="1828574"/>
                  <a:pt x="1610718" y="1740341"/>
                </a:cubicBezTo>
                <a:cubicBezTo>
                  <a:pt x="1605334" y="1728804"/>
                  <a:pt x="1600627" y="1716406"/>
                  <a:pt x="1598782" y="1703916"/>
                </a:cubicBezTo>
                <a:cubicBezTo>
                  <a:pt x="1596105" y="1685611"/>
                  <a:pt x="1585707" y="1676043"/>
                  <a:pt x="1570663" y="1666845"/>
                </a:cubicBezTo>
                <a:cubicBezTo>
                  <a:pt x="1492398" y="1619036"/>
                  <a:pt x="1414840" y="1570090"/>
                  <a:pt x="1336913" y="1521728"/>
                </a:cubicBezTo>
                <a:cubicBezTo>
                  <a:pt x="1333437" y="1519574"/>
                  <a:pt x="1328853" y="1519267"/>
                  <a:pt x="1324792" y="1518098"/>
                </a:cubicBezTo>
                <a:cubicBezTo>
                  <a:pt x="1324054" y="1521913"/>
                  <a:pt x="1322608" y="1525727"/>
                  <a:pt x="1322731" y="1529511"/>
                </a:cubicBezTo>
                <a:cubicBezTo>
                  <a:pt x="1326023" y="1623774"/>
                  <a:pt x="1329284" y="1718006"/>
                  <a:pt x="1333222" y="1812238"/>
                </a:cubicBezTo>
                <a:cubicBezTo>
                  <a:pt x="1333560" y="1820175"/>
                  <a:pt x="1336452" y="1829404"/>
                  <a:pt x="1341282" y="1835588"/>
                </a:cubicBezTo>
                <a:cubicBezTo>
                  <a:pt x="1368078" y="1869829"/>
                  <a:pt x="1397397" y="1902194"/>
                  <a:pt x="1422900" y="1937327"/>
                </a:cubicBezTo>
                <a:cubicBezTo>
                  <a:pt x="1466555" y="1997471"/>
                  <a:pt x="1508088" y="2059124"/>
                  <a:pt x="1550358" y="2120253"/>
                </a:cubicBezTo>
                <a:cubicBezTo>
                  <a:pt x="1555988" y="2128405"/>
                  <a:pt x="1561956" y="2132959"/>
                  <a:pt x="1573032" y="2132251"/>
                </a:cubicBezTo>
                <a:cubicBezTo>
                  <a:pt x="1597151" y="2130682"/>
                  <a:pt x="1617425" y="2144988"/>
                  <a:pt x="1624101" y="2166154"/>
                </a:cubicBezTo>
                <a:cubicBezTo>
                  <a:pt x="1631238" y="2188796"/>
                  <a:pt x="1623701" y="2211962"/>
                  <a:pt x="1605057" y="2224760"/>
                </a:cubicBezTo>
                <a:cubicBezTo>
                  <a:pt x="1586722" y="2237343"/>
                  <a:pt x="1558326" y="2236481"/>
                  <a:pt x="1541467" y="2222883"/>
                </a:cubicBezTo>
                <a:cubicBezTo>
                  <a:pt x="1525100" y="2209655"/>
                  <a:pt x="1519440" y="2184182"/>
                  <a:pt x="1529377" y="2162646"/>
                </a:cubicBezTo>
                <a:cubicBezTo>
                  <a:pt x="1533868" y="2152925"/>
                  <a:pt x="1531315" y="2146803"/>
                  <a:pt x="1524854" y="2139419"/>
                </a:cubicBezTo>
                <a:cubicBezTo>
                  <a:pt x="1469939" y="2076444"/>
                  <a:pt x="1415332" y="2013192"/>
                  <a:pt x="1360725" y="1949940"/>
                </a:cubicBezTo>
                <a:cubicBezTo>
                  <a:pt x="1352603" y="1940526"/>
                  <a:pt x="1344881" y="1930743"/>
                  <a:pt x="1336975" y="1921114"/>
                </a:cubicBezTo>
                <a:lnTo>
                  <a:pt x="1332822" y="1922375"/>
                </a:lnTo>
                <a:cubicBezTo>
                  <a:pt x="1332176" y="1926990"/>
                  <a:pt x="1331037" y="1931635"/>
                  <a:pt x="1330945" y="1936250"/>
                </a:cubicBezTo>
                <a:cubicBezTo>
                  <a:pt x="1328546" y="2046972"/>
                  <a:pt x="1326054" y="2157724"/>
                  <a:pt x="1324392" y="2268446"/>
                </a:cubicBezTo>
                <a:cubicBezTo>
                  <a:pt x="1324238" y="2277767"/>
                  <a:pt x="1328084" y="2288381"/>
                  <a:pt x="1333222" y="2296380"/>
                </a:cubicBezTo>
                <a:cubicBezTo>
                  <a:pt x="1368632" y="2351602"/>
                  <a:pt x="1405119" y="2406117"/>
                  <a:pt x="1440559" y="2461309"/>
                </a:cubicBezTo>
                <a:cubicBezTo>
                  <a:pt x="1447266" y="2471738"/>
                  <a:pt x="1453665" y="2475984"/>
                  <a:pt x="1466617" y="2474045"/>
                </a:cubicBezTo>
                <a:cubicBezTo>
                  <a:pt x="1491567" y="2470323"/>
                  <a:pt x="1513133" y="2484075"/>
                  <a:pt x="1521470" y="2506533"/>
                </a:cubicBezTo>
                <a:cubicBezTo>
                  <a:pt x="1529007" y="2526776"/>
                  <a:pt x="1521655" y="2551572"/>
                  <a:pt x="1504273" y="2564493"/>
                </a:cubicBezTo>
                <a:cubicBezTo>
                  <a:pt x="1486183" y="2577937"/>
                  <a:pt x="1457388" y="2577876"/>
                  <a:pt x="1439390" y="2564339"/>
                </a:cubicBezTo>
                <a:cubicBezTo>
                  <a:pt x="1424346" y="2553049"/>
                  <a:pt x="1417947" y="2530621"/>
                  <a:pt x="1424808" y="2508379"/>
                </a:cubicBezTo>
                <a:cubicBezTo>
                  <a:pt x="1427638" y="2499180"/>
                  <a:pt x="1425638" y="2493673"/>
                  <a:pt x="1419147" y="2486782"/>
                </a:cubicBezTo>
                <a:cubicBezTo>
                  <a:pt x="1390444" y="2456202"/>
                  <a:pt x="1362571" y="2424884"/>
                  <a:pt x="1334329" y="2393873"/>
                </a:cubicBezTo>
                <a:cubicBezTo>
                  <a:pt x="1331807" y="2391104"/>
                  <a:pt x="1328853" y="2388735"/>
                  <a:pt x="1323439" y="2383690"/>
                </a:cubicBezTo>
                <a:cubicBezTo>
                  <a:pt x="1322454" y="2391535"/>
                  <a:pt x="1321470" y="2395811"/>
                  <a:pt x="1321439" y="2400087"/>
                </a:cubicBezTo>
                <a:cubicBezTo>
                  <a:pt x="1320085" y="2513393"/>
                  <a:pt x="1318978" y="2626699"/>
                  <a:pt x="1317378" y="2740005"/>
                </a:cubicBezTo>
                <a:cubicBezTo>
                  <a:pt x="1317224" y="2751327"/>
                  <a:pt x="1320362" y="2758002"/>
                  <a:pt x="1331314" y="2762309"/>
                </a:cubicBezTo>
                <a:cubicBezTo>
                  <a:pt x="1369647" y="2777384"/>
                  <a:pt x="1384783" y="2808795"/>
                  <a:pt x="1386137" y="2847220"/>
                </a:cubicBezTo>
                <a:cubicBezTo>
                  <a:pt x="1387429" y="2884291"/>
                  <a:pt x="1368539" y="2911118"/>
                  <a:pt x="1335775" y="2926869"/>
                </a:cubicBezTo>
                <a:cubicBezTo>
                  <a:pt x="1287813" y="2949912"/>
                  <a:pt x="1236160" y="2931515"/>
                  <a:pt x="1212748" y="2881307"/>
                </a:cubicBezTo>
                <a:cubicBezTo>
                  <a:pt x="1192658" y="2838267"/>
                  <a:pt x="1214347" y="2783014"/>
                  <a:pt x="1260156" y="2763263"/>
                </a:cubicBezTo>
                <a:cubicBezTo>
                  <a:pt x="1270647" y="2758741"/>
                  <a:pt x="1274861" y="2752895"/>
                  <a:pt x="1274708" y="2741297"/>
                </a:cubicBezTo>
                <a:cubicBezTo>
                  <a:pt x="1273077" y="2627468"/>
                  <a:pt x="1271970" y="2513639"/>
                  <a:pt x="1270616" y="2399841"/>
                </a:cubicBezTo>
                <a:cubicBezTo>
                  <a:pt x="1270554" y="2395626"/>
                  <a:pt x="1269508" y="2391442"/>
                  <a:pt x="1268309" y="2382982"/>
                </a:cubicBezTo>
                <a:cubicBezTo>
                  <a:pt x="1262494" y="2389228"/>
                  <a:pt x="1259541" y="2392273"/>
                  <a:pt x="1256680" y="2395442"/>
                </a:cubicBezTo>
                <a:cubicBezTo>
                  <a:pt x="1229514" y="2425345"/>
                  <a:pt x="1202749" y="2455679"/>
                  <a:pt x="1174907" y="2484936"/>
                </a:cubicBezTo>
                <a:cubicBezTo>
                  <a:pt x="1167308" y="2492935"/>
                  <a:pt x="1164109" y="2498996"/>
                  <a:pt x="1167678" y="2510224"/>
                </a:cubicBezTo>
                <a:cubicBezTo>
                  <a:pt x="1174815" y="2532560"/>
                  <a:pt x="1166601" y="2555572"/>
                  <a:pt x="1149834" y="2566247"/>
                </a:cubicBezTo>
                <a:cubicBezTo>
                  <a:pt x="1130053" y="2578860"/>
                  <a:pt x="1102395" y="2577230"/>
                  <a:pt x="1085167" y="2562401"/>
                </a:cubicBezTo>
                <a:cubicBezTo>
                  <a:pt x="1069016" y="2548526"/>
                  <a:pt x="1063140" y="2524192"/>
                  <a:pt x="1071292" y="2504902"/>
                </a:cubicBezTo>
                <a:cubicBezTo>
                  <a:pt x="1080583" y="2482967"/>
                  <a:pt x="1101134" y="2470292"/>
                  <a:pt x="1125715" y="2474107"/>
                </a:cubicBezTo>
                <a:cubicBezTo>
                  <a:pt x="1138851" y="2476137"/>
                  <a:pt x="1144943" y="2471338"/>
                  <a:pt x="1151588" y="2461094"/>
                </a:cubicBezTo>
                <a:cubicBezTo>
                  <a:pt x="1188044" y="2404702"/>
                  <a:pt x="1225361" y="2348864"/>
                  <a:pt x="1261940" y="2292565"/>
                </a:cubicBezTo>
                <a:cubicBezTo>
                  <a:pt x="1265570" y="2286966"/>
                  <a:pt x="1268062" y="2279367"/>
                  <a:pt x="1267939" y="2272753"/>
                </a:cubicBezTo>
                <a:cubicBezTo>
                  <a:pt x="1265970" y="2159970"/>
                  <a:pt x="1263540" y="2047187"/>
                  <a:pt x="1261110" y="1934404"/>
                </a:cubicBezTo>
                <a:cubicBezTo>
                  <a:pt x="1261017" y="1930558"/>
                  <a:pt x="1259971" y="1926744"/>
                  <a:pt x="1258864" y="19196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371475" rotWithShape="0" algn="bl">
              <a:schemeClr val="accent3">
                <a:alpha val="698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383" y="2221100"/>
            <a:ext cx="3496794" cy="26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ctrTitle"/>
          </p:nvPr>
        </p:nvSpPr>
        <p:spPr>
          <a:xfrm>
            <a:off x="672349" y="200375"/>
            <a:ext cx="7206000" cy="320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ru">
                <a:latin typeface="Alice"/>
                <a:ea typeface="Alice"/>
                <a:cs typeface="Alice"/>
                <a:sym typeface="Alice"/>
              </a:rPr>
              <a:t>Профсоюз: итоги и перспективы</a:t>
            </a:r>
            <a:endParaRPr b="1"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03" name="Google Shape;203;p31"/>
          <p:cNvSpPr/>
          <p:nvPr/>
        </p:nvSpPr>
        <p:spPr>
          <a:xfrm>
            <a:off x="6337477" y="200363"/>
            <a:ext cx="4186476" cy="4742764"/>
          </a:xfrm>
          <a:custGeom>
            <a:rect b="b" l="l" r="r" t="t"/>
            <a:pathLst>
              <a:path extrusionOk="0" h="2936696" w="2592245">
                <a:moveTo>
                  <a:pt x="1258833" y="1919852"/>
                </a:moveTo>
                <a:cubicBezTo>
                  <a:pt x="1253665" y="1923883"/>
                  <a:pt x="1251019" y="1925359"/>
                  <a:pt x="1249173" y="1927513"/>
                </a:cubicBezTo>
                <a:cubicBezTo>
                  <a:pt x="1188413" y="1998302"/>
                  <a:pt x="1127868" y="2069276"/>
                  <a:pt x="1066831" y="2139819"/>
                </a:cubicBezTo>
                <a:cubicBezTo>
                  <a:pt x="1059632" y="2148126"/>
                  <a:pt x="1058833" y="2154771"/>
                  <a:pt x="1063478" y="2164523"/>
                </a:cubicBezTo>
                <a:cubicBezTo>
                  <a:pt x="1072584" y="2183720"/>
                  <a:pt x="1066677" y="2209193"/>
                  <a:pt x="1051449" y="2222268"/>
                </a:cubicBezTo>
                <a:cubicBezTo>
                  <a:pt x="1035175" y="2236266"/>
                  <a:pt x="1006717" y="2237773"/>
                  <a:pt x="987982" y="2225622"/>
                </a:cubicBezTo>
                <a:cubicBezTo>
                  <a:pt x="969061" y="2213346"/>
                  <a:pt x="960970" y="2190304"/>
                  <a:pt x="967585" y="2167507"/>
                </a:cubicBezTo>
                <a:cubicBezTo>
                  <a:pt x="973492" y="2147203"/>
                  <a:pt x="992966" y="2131174"/>
                  <a:pt x="1014685" y="2132497"/>
                </a:cubicBezTo>
                <a:cubicBezTo>
                  <a:pt x="1029329" y="2133389"/>
                  <a:pt x="1036713" y="2127513"/>
                  <a:pt x="1044435" y="2116377"/>
                </a:cubicBezTo>
                <a:cubicBezTo>
                  <a:pt x="1096365" y="2041342"/>
                  <a:pt x="1148511" y="1966461"/>
                  <a:pt x="1201580" y="1892256"/>
                </a:cubicBezTo>
                <a:cubicBezTo>
                  <a:pt x="1215209" y="1873183"/>
                  <a:pt x="1233083" y="1857216"/>
                  <a:pt x="1247635" y="1838726"/>
                </a:cubicBezTo>
                <a:cubicBezTo>
                  <a:pt x="1253418" y="1831373"/>
                  <a:pt x="1258402" y="1821190"/>
                  <a:pt x="1258802" y="1812084"/>
                </a:cubicBezTo>
                <a:cubicBezTo>
                  <a:pt x="1262925" y="1717883"/>
                  <a:pt x="1266063" y="1623620"/>
                  <a:pt x="1269324" y="1529358"/>
                </a:cubicBezTo>
                <a:cubicBezTo>
                  <a:pt x="1269447" y="1525635"/>
                  <a:pt x="1267785" y="1521851"/>
                  <a:pt x="1266955" y="1518067"/>
                </a:cubicBezTo>
                <a:cubicBezTo>
                  <a:pt x="1263294" y="1519021"/>
                  <a:pt x="1259110" y="1519175"/>
                  <a:pt x="1256033" y="1521082"/>
                </a:cubicBezTo>
                <a:cubicBezTo>
                  <a:pt x="1176384" y="1570551"/>
                  <a:pt x="1097042" y="1620482"/>
                  <a:pt x="1017116" y="1669490"/>
                </a:cubicBezTo>
                <a:cubicBezTo>
                  <a:pt x="1004195" y="1677428"/>
                  <a:pt x="998780" y="1687426"/>
                  <a:pt x="993673" y="1701209"/>
                </a:cubicBezTo>
                <a:cubicBezTo>
                  <a:pt x="977522" y="1744833"/>
                  <a:pt x="959924" y="1788057"/>
                  <a:pt x="940543" y="1830327"/>
                </a:cubicBezTo>
                <a:cubicBezTo>
                  <a:pt x="912147" y="1892287"/>
                  <a:pt x="881905" y="1953355"/>
                  <a:pt x="851971" y="2014607"/>
                </a:cubicBezTo>
                <a:cubicBezTo>
                  <a:pt x="847818" y="2023067"/>
                  <a:pt x="848095" y="2029374"/>
                  <a:pt x="853110" y="2037250"/>
                </a:cubicBezTo>
                <a:cubicBezTo>
                  <a:pt x="866708" y="2058631"/>
                  <a:pt x="865662" y="2079274"/>
                  <a:pt x="851172" y="2096995"/>
                </a:cubicBezTo>
                <a:cubicBezTo>
                  <a:pt x="836989" y="2114346"/>
                  <a:pt x="813670" y="2120868"/>
                  <a:pt x="792904" y="2113269"/>
                </a:cubicBezTo>
                <a:cubicBezTo>
                  <a:pt x="772907" y="2105978"/>
                  <a:pt x="757955" y="2083612"/>
                  <a:pt x="758232" y="2061431"/>
                </a:cubicBezTo>
                <a:cubicBezTo>
                  <a:pt x="758478" y="2040972"/>
                  <a:pt x="778690" y="2018699"/>
                  <a:pt x="803179" y="2015622"/>
                </a:cubicBezTo>
                <a:cubicBezTo>
                  <a:pt x="816500" y="2013930"/>
                  <a:pt x="821176" y="2007193"/>
                  <a:pt x="825052" y="1996210"/>
                </a:cubicBezTo>
                <a:cubicBezTo>
                  <a:pt x="853387" y="1916007"/>
                  <a:pt x="882090" y="1835927"/>
                  <a:pt x="910701" y="1755816"/>
                </a:cubicBezTo>
                <a:cubicBezTo>
                  <a:pt x="913870" y="1746955"/>
                  <a:pt x="917346" y="1738218"/>
                  <a:pt x="920700" y="1729450"/>
                </a:cubicBezTo>
                <a:lnTo>
                  <a:pt x="917685" y="1726528"/>
                </a:lnTo>
                <a:cubicBezTo>
                  <a:pt x="913378" y="1728312"/>
                  <a:pt x="908886" y="1729758"/>
                  <a:pt x="904825" y="1731942"/>
                </a:cubicBezTo>
                <a:cubicBezTo>
                  <a:pt x="808963" y="1784150"/>
                  <a:pt x="713285" y="1836757"/>
                  <a:pt x="617146" y="1888442"/>
                </a:cubicBezTo>
                <a:cubicBezTo>
                  <a:pt x="601609" y="1896779"/>
                  <a:pt x="593211" y="1908408"/>
                  <a:pt x="585581" y="1923790"/>
                </a:cubicBezTo>
                <a:cubicBezTo>
                  <a:pt x="558078" y="1979351"/>
                  <a:pt x="529067" y="2034143"/>
                  <a:pt x="499840" y="2088811"/>
                </a:cubicBezTo>
                <a:cubicBezTo>
                  <a:pt x="494056" y="2099671"/>
                  <a:pt x="492518" y="2106901"/>
                  <a:pt x="501563" y="2117238"/>
                </a:cubicBezTo>
                <a:cubicBezTo>
                  <a:pt x="515069" y="2132713"/>
                  <a:pt x="517622" y="2151387"/>
                  <a:pt x="507531" y="2170245"/>
                </a:cubicBezTo>
                <a:cubicBezTo>
                  <a:pt x="497471" y="2189042"/>
                  <a:pt x="481228" y="2199103"/>
                  <a:pt x="460062" y="2198949"/>
                </a:cubicBezTo>
                <a:cubicBezTo>
                  <a:pt x="438557" y="2198795"/>
                  <a:pt x="423083" y="2187320"/>
                  <a:pt x="414284" y="2168061"/>
                </a:cubicBezTo>
                <a:cubicBezTo>
                  <a:pt x="400348" y="2137543"/>
                  <a:pt x="414345" y="2108716"/>
                  <a:pt x="448617" y="2099333"/>
                </a:cubicBezTo>
                <a:cubicBezTo>
                  <a:pt x="460492" y="2096103"/>
                  <a:pt x="464399" y="2090134"/>
                  <a:pt x="467753" y="2079151"/>
                </a:cubicBezTo>
                <a:cubicBezTo>
                  <a:pt x="479382" y="2041003"/>
                  <a:pt x="492580" y="2003347"/>
                  <a:pt x="505162" y="1965507"/>
                </a:cubicBezTo>
                <a:cubicBezTo>
                  <a:pt x="506393" y="1961784"/>
                  <a:pt x="507378" y="1957970"/>
                  <a:pt x="509531" y="1950648"/>
                </a:cubicBezTo>
                <a:cubicBezTo>
                  <a:pt x="502240" y="1953170"/>
                  <a:pt x="497533" y="1954063"/>
                  <a:pt x="493533" y="1956308"/>
                </a:cubicBezTo>
                <a:cubicBezTo>
                  <a:pt x="395025" y="2011131"/>
                  <a:pt x="296671" y="2066261"/>
                  <a:pt x="198009" y="2120868"/>
                </a:cubicBezTo>
                <a:cubicBezTo>
                  <a:pt x="185119" y="2128005"/>
                  <a:pt x="180258" y="2135543"/>
                  <a:pt x="182442" y="2151233"/>
                </a:cubicBezTo>
                <a:cubicBezTo>
                  <a:pt x="187826" y="2189627"/>
                  <a:pt x="155831" y="2233036"/>
                  <a:pt x="116514" y="2244111"/>
                </a:cubicBezTo>
                <a:cubicBezTo>
                  <a:pt x="73935" y="2256078"/>
                  <a:pt x="28619" y="2236205"/>
                  <a:pt x="8745" y="2196734"/>
                </a:cubicBezTo>
                <a:cubicBezTo>
                  <a:pt x="-9221" y="2161047"/>
                  <a:pt x="1270" y="2115238"/>
                  <a:pt x="33111" y="2088381"/>
                </a:cubicBezTo>
                <a:cubicBezTo>
                  <a:pt x="63106" y="2063061"/>
                  <a:pt x="113099" y="2059985"/>
                  <a:pt x="143340" y="2083735"/>
                </a:cubicBezTo>
                <a:cubicBezTo>
                  <a:pt x="155738" y="2093488"/>
                  <a:pt x="163953" y="2091396"/>
                  <a:pt x="175858" y="2084350"/>
                </a:cubicBezTo>
                <a:cubicBezTo>
                  <a:pt x="272459" y="2027190"/>
                  <a:pt x="369398" y="1970645"/>
                  <a:pt x="466184" y="1913792"/>
                </a:cubicBezTo>
                <a:cubicBezTo>
                  <a:pt x="470614" y="1911177"/>
                  <a:pt x="474367" y="1907393"/>
                  <a:pt x="480735" y="1902317"/>
                </a:cubicBezTo>
                <a:cubicBezTo>
                  <a:pt x="474213" y="1900255"/>
                  <a:pt x="471106" y="1898963"/>
                  <a:pt x="467876" y="1898286"/>
                </a:cubicBezTo>
                <a:cubicBezTo>
                  <a:pt x="427820" y="1890041"/>
                  <a:pt x="387580" y="1882443"/>
                  <a:pt x="347740" y="1873306"/>
                </a:cubicBezTo>
                <a:cubicBezTo>
                  <a:pt x="336665" y="1870783"/>
                  <a:pt x="329189" y="1870198"/>
                  <a:pt x="320637" y="1879489"/>
                </a:cubicBezTo>
                <a:cubicBezTo>
                  <a:pt x="304208" y="1897363"/>
                  <a:pt x="279597" y="1901486"/>
                  <a:pt x="261876" y="1891580"/>
                </a:cubicBezTo>
                <a:cubicBezTo>
                  <a:pt x="241172" y="1880012"/>
                  <a:pt x="229112" y="1855923"/>
                  <a:pt x="233450" y="1834819"/>
                </a:cubicBezTo>
                <a:cubicBezTo>
                  <a:pt x="237880" y="1813130"/>
                  <a:pt x="258492" y="1795410"/>
                  <a:pt x="281473" y="1793502"/>
                </a:cubicBezTo>
                <a:cubicBezTo>
                  <a:pt x="303408" y="1791656"/>
                  <a:pt x="323775" y="1804639"/>
                  <a:pt x="332419" y="1827774"/>
                </a:cubicBezTo>
                <a:cubicBezTo>
                  <a:pt x="336542" y="1838788"/>
                  <a:pt x="343802" y="1840357"/>
                  <a:pt x="353832" y="1840757"/>
                </a:cubicBezTo>
                <a:cubicBezTo>
                  <a:pt x="413761" y="1843187"/>
                  <a:pt x="473875" y="1844110"/>
                  <a:pt x="533558" y="1849678"/>
                </a:cubicBezTo>
                <a:cubicBezTo>
                  <a:pt x="559954" y="1852140"/>
                  <a:pt x="580351" y="1846633"/>
                  <a:pt x="602348" y="1833158"/>
                </a:cubicBezTo>
                <a:cubicBezTo>
                  <a:pt x="691011" y="1778735"/>
                  <a:pt x="780690" y="1725943"/>
                  <a:pt x="869907" y="1672444"/>
                </a:cubicBezTo>
                <a:cubicBezTo>
                  <a:pt x="873661" y="1670198"/>
                  <a:pt x="876952" y="1667091"/>
                  <a:pt x="883474" y="1662045"/>
                </a:cubicBezTo>
                <a:cubicBezTo>
                  <a:pt x="876245" y="1659769"/>
                  <a:pt x="872368" y="1658046"/>
                  <a:pt x="868307" y="1657307"/>
                </a:cubicBezTo>
                <a:cubicBezTo>
                  <a:pt x="785612" y="1642356"/>
                  <a:pt x="702886" y="1627497"/>
                  <a:pt x="620160" y="1612607"/>
                </a:cubicBezTo>
                <a:cubicBezTo>
                  <a:pt x="615607" y="1611776"/>
                  <a:pt x="611023" y="1611068"/>
                  <a:pt x="606624" y="1609807"/>
                </a:cubicBezTo>
                <a:cubicBezTo>
                  <a:pt x="590750" y="1605254"/>
                  <a:pt x="578936" y="1606977"/>
                  <a:pt x="566538" y="1621467"/>
                </a:cubicBezTo>
                <a:cubicBezTo>
                  <a:pt x="545710" y="1645832"/>
                  <a:pt x="512792" y="1643371"/>
                  <a:pt x="492734" y="1619405"/>
                </a:cubicBezTo>
                <a:cubicBezTo>
                  <a:pt x="472921" y="1595747"/>
                  <a:pt x="475998" y="1564275"/>
                  <a:pt x="499840" y="1546001"/>
                </a:cubicBezTo>
                <a:cubicBezTo>
                  <a:pt x="524729" y="1526927"/>
                  <a:pt x="558877" y="1532034"/>
                  <a:pt x="574444" y="1559261"/>
                </a:cubicBezTo>
                <a:cubicBezTo>
                  <a:pt x="582012" y="1572459"/>
                  <a:pt x="590934" y="1575689"/>
                  <a:pt x="604963" y="1576797"/>
                </a:cubicBezTo>
                <a:cubicBezTo>
                  <a:pt x="702579" y="1584519"/>
                  <a:pt x="800133" y="1592794"/>
                  <a:pt x="897626" y="1601900"/>
                </a:cubicBezTo>
                <a:cubicBezTo>
                  <a:pt x="915808" y="1603593"/>
                  <a:pt x="933467" y="1610299"/>
                  <a:pt x="951556" y="1613745"/>
                </a:cubicBezTo>
                <a:cubicBezTo>
                  <a:pt x="957586" y="1614883"/>
                  <a:pt x="965216" y="1614975"/>
                  <a:pt x="970415" y="1612268"/>
                </a:cubicBezTo>
                <a:cubicBezTo>
                  <a:pt x="1057202" y="1567106"/>
                  <a:pt x="1143743" y="1521451"/>
                  <a:pt x="1230253" y="1475735"/>
                </a:cubicBezTo>
                <a:cubicBezTo>
                  <a:pt x="1233052" y="1474258"/>
                  <a:pt x="1237236" y="1470013"/>
                  <a:pt x="1236683" y="1468659"/>
                </a:cubicBezTo>
                <a:cubicBezTo>
                  <a:pt x="1235421" y="1465429"/>
                  <a:pt x="1232160" y="1462291"/>
                  <a:pt x="1228930" y="1460599"/>
                </a:cubicBezTo>
                <a:cubicBezTo>
                  <a:pt x="1149988" y="1419190"/>
                  <a:pt x="1070954" y="1377996"/>
                  <a:pt x="991950" y="1336679"/>
                </a:cubicBezTo>
                <a:cubicBezTo>
                  <a:pt x="987428" y="1334310"/>
                  <a:pt x="982844" y="1331880"/>
                  <a:pt x="978722" y="1328865"/>
                </a:cubicBezTo>
                <a:cubicBezTo>
                  <a:pt x="967862" y="1320928"/>
                  <a:pt x="957432" y="1322281"/>
                  <a:pt x="944296" y="1324866"/>
                </a:cubicBezTo>
                <a:cubicBezTo>
                  <a:pt x="904671" y="1332710"/>
                  <a:pt x="864554" y="1338956"/>
                  <a:pt x="824345" y="1342770"/>
                </a:cubicBezTo>
                <a:cubicBezTo>
                  <a:pt x="748295" y="1349939"/>
                  <a:pt x="672060" y="1355107"/>
                  <a:pt x="595887" y="1360645"/>
                </a:cubicBezTo>
                <a:cubicBezTo>
                  <a:pt x="585489" y="1361414"/>
                  <a:pt x="581089" y="1367044"/>
                  <a:pt x="576475" y="1375166"/>
                </a:cubicBezTo>
                <a:cubicBezTo>
                  <a:pt x="563800" y="1397470"/>
                  <a:pt x="540296" y="1406976"/>
                  <a:pt x="517622" y="1400116"/>
                </a:cubicBezTo>
                <a:cubicBezTo>
                  <a:pt x="494241" y="1393040"/>
                  <a:pt x="477997" y="1371412"/>
                  <a:pt x="479966" y="1348277"/>
                </a:cubicBezTo>
                <a:cubicBezTo>
                  <a:pt x="481904" y="1325881"/>
                  <a:pt x="494303" y="1310098"/>
                  <a:pt x="514730" y="1301454"/>
                </a:cubicBezTo>
                <a:cubicBezTo>
                  <a:pt x="531374" y="1294378"/>
                  <a:pt x="556232" y="1301023"/>
                  <a:pt x="568876" y="1317359"/>
                </a:cubicBezTo>
                <a:cubicBezTo>
                  <a:pt x="577828" y="1328926"/>
                  <a:pt x="586689" y="1331049"/>
                  <a:pt x="600533" y="1328373"/>
                </a:cubicBezTo>
                <a:cubicBezTo>
                  <a:pt x="682059" y="1312621"/>
                  <a:pt x="763769" y="1297762"/>
                  <a:pt x="845419" y="1282687"/>
                </a:cubicBezTo>
                <a:cubicBezTo>
                  <a:pt x="856709" y="1280595"/>
                  <a:pt x="868123" y="1279119"/>
                  <a:pt x="884120" y="1276627"/>
                </a:cubicBezTo>
                <a:cubicBezTo>
                  <a:pt x="877106" y="1270566"/>
                  <a:pt x="873937" y="1266936"/>
                  <a:pt x="870000" y="1264567"/>
                </a:cubicBezTo>
                <a:cubicBezTo>
                  <a:pt x="773799" y="1206760"/>
                  <a:pt x="677567" y="1148984"/>
                  <a:pt x="581120" y="1091547"/>
                </a:cubicBezTo>
                <a:cubicBezTo>
                  <a:pt x="574844" y="1087824"/>
                  <a:pt x="566784" y="1084748"/>
                  <a:pt x="559708" y="1085086"/>
                </a:cubicBezTo>
                <a:cubicBezTo>
                  <a:pt x="491103" y="1088378"/>
                  <a:pt x="422560" y="1092747"/>
                  <a:pt x="353955" y="1096039"/>
                </a:cubicBezTo>
                <a:cubicBezTo>
                  <a:pt x="341926" y="1096623"/>
                  <a:pt x="335650" y="1100407"/>
                  <a:pt x="331404" y="1111944"/>
                </a:cubicBezTo>
                <a:cubicBezTo>
                  <a:pt x="323959" y="1132218"/>
                  <a:pt x="301778" y="1145354"/>
                  <a:pt x="281596" y="1143601"/>
                </a:cubicBezTo>
                <a:cubicBezTo>
                  <a:pt x="259292" y="1141632"/>
                  <a:pt x="238957" y="1124711"/>
                  <a:pt x="233788" y="1103760"/>
                </a:cubicBezTo>
                <a:cubicBezTo>
                  <a:pt x="228650" y="1082994"/>
                  <a:pt x="239941" y="1058598"/>
                  <a:pt x="260430" y="1046138"/>
                </a:cubicBezTo>
                <a:cubicBezTo>
                  <a:pt x="277197" y="1035955"/>
                  <a:pt x="301655" y="1037832"/>
                  <a:pt x="317006" y="1054322"/>
                </a:cubicBezTo>
                <a:cubicBezTo>
                  <a:pt x="328666" y="1066812"/>
                  <a:pt x="338880" y="1065582"/>
                  <a:pt x="353524" y="1062013"/>
                </a:cubicBezTo>
                <a:cubicBezTo>
                  <a:pt x="390749" y="1052937"/>
                  <a:pt x="428589" y="1046323"/>
                  <a:pt x="466184" y="1038755"/>
                </a:cubicBezTo>
                <a:cubicBezTo>
                  <a:pt x="469599" y="1038078"/>
                  <a:pt x="473013" y="1037432"/>
                  <a:pt x="480182" y="1036048"/>
                </a:cubicBezTo>
                <a:cubicBezTo>
                  <a:pt x="474706" y="1030664"/>
                  <a:pt x="471721" y="1026326"/>
                  <a:pt x="467599" y="1023896"/>
                </a:cubicBezTo>
                <a:cubicBezTo>
                  <a:pt x="369091" y="965935"/>
                  <a:pt x="270367" y="908344"/>
                  <a:pt x="171982" y="850230"/>
                </a:cubicBezTo>
                <a:cubicBezTo>
                  <a:pt x="161953" y="844323"/>
                  <a:pt x="155369" y="844907"/>
                  <a:pt x="146140" y="852106"/>
                </a:cubicBezTo>
                <a:cubicBezTo>
                  <a:pt x="114945" y="876441"/>
                  <a:pt x="80765" y="874103"/>
                  <a:pt x="47632" y="857552"/>
                </a:cubicBezTo>
                <a:cubicBezTo>
                  <a:pt x="17544" y="842539"/>
                  <a:pt x="2254" y="817250"/>
                  <a:pt x="531" y="782425"/>
                </a:cubicBezTo>
                <a:cubicBezTo>
                  <a:pt x="-2084" y="729633"/>
                  <a:pt x="42002" y="687516"/>
                  <a:pt x="94763" y="689885"/>
                </a:cubicBezTo>
                <a:cubicBezTo>
                  <a:pt x="147986" y="692284"/>
                  <a:pt x="187057" y="737354"/>
                  <a:pt x="181058" y="791777"/>
                </a:cubicBezTo>
                <a:cubicBezTo>
                  <a:pt x="179550" y="805590"/>
                  <a:pt x="187580" y="809867"/>
                  <a:pt x="196532" y="814850"/>
                </a:cubicBezTo>
                <a:cubicBezTo>
                  <a:pt x="286488" y="865027"/>
                  <a:pt x="376474" y="915174"/>
                  <a:pt x="466491" y="965289"/>
                </a:cubicBezTo>
                <a:cubicBezTo>
                  <a:pt x="479289" y="972426"/>
                  <a:pt x="492211" y="979318"/>
                  <a:pt x="509439" y="988701"/>
                </a:cubicBezTo>
                <a:cubicBezTo>
                  <a:pt x="507285" y="979779"/>
                  <a:pt x="506578" y="975626"/>
                  <a:pt x="505286" y="971688"/>
                </a:cubicBezTo>
                <a:cubicBezTo>
                  <a:pt x="493010" y="934801"/>
                  <a:pt x="479812" y="898222"/>
                  <a:pt x="468676" y="860997"/>
                </a:cubicBezTo>
                <a:cubicBezTo>
                  <a:pt x="464799" y="847984"/>
                  <a:pt x="460492" y="840170"/>
                  <a:pt x="446064" y="836509"/>
                </a:cubicBezTo>
                <a:cubicBezTo>
                  <a:pt x="423021" y="830633"/>
                  <a:pt x="406870" y="808513"/>
                  <a:pt x="408316" y="789777"/>
                </a:cubicBezTo>
                <a:cubicBezTo>
                  <a:pt x="410315" y="763689"/>
                  <a:pt x="429205" y="742123"/>
                  <a:pt x="453540" y="738216"/>
                </a:cubicBezTo>
                <a:cubicBezTo>
                  <a:pt x="475905" y="734586"/>
                  <a:pt x="500148" y="748245"/>
                  <a:pt x="509377" y="770365"/>
                </a:cubicBezTo>
                <a:cubicBezTo>
                  <a:pt x="517284" y="789316"/>
                  <a:pt x="513377" y="806944"/>
                  <a:pt x="499871" y="821711"/>
                </a:cubicBezTo>
                <a:cubicBezTo>
                  <a:pt x="492457" y="829802"/>
                  <a:pt x="493503" y="836263"/>
                  <a:pt x="498056" y="845030"/>
                </a:cubicBezTo>
                <a:cubicBezTo>
                  <a:pt x="529097" y="904529"/>
                  <a:pt x="559462" y="964366"/>
                  <a:pt x="590719" y="1023742"/>
                </a:cubicBezTo>
                <a:cubicBezTo>
                  <a:pt x="594749" y="1031371"/>
                  <a:pt x="601517" y="1039063"/>
                  <a:pt x="608993" y="1043185"/>
                </a:cubicBezTo>
                <a:cubicBezTo>
                  <a:pt x="708147" y="1097915"/>
                  <a:pt x="807640" y="1152061"/>
                  <a:pt x="907102" y="1206237"/>
                </a:cubicBezTo>
                <a:cubicBezTo>
                  <a:pt x="910363" y="1208022"/>
                  <a:pt x="914147" y="1208822"/>
                  <a:pt x="922053" y="1211621"/>
                </a:cubicBezTo>
                <a:cubicBezTo>
                  <a:pt x="916792" y="1197439"/>
                  <a:pt x="912947" y="1187286"/>
                  <a:pt x="909286" y="1177042"/>
                </a:cubicBezTo>
                <a:cubicBezTo>
                  <a:pt x="881690" y="1099823"/>
                  <a:pt x="854033" y="1022665"/>
                  <a:pt x="826714" y="945354"/>
                </a:cubicBezTo>
                <a:cubicBezTo>
                  <a:pt x="822099" y="932279"/>
                  <a:pt x="817546" y="923019"/>
                  <a:pt x="800564" y="920434"/>
                </a:cubicBezTo>
                <a:cubicBezTo>
                  <a:pt x="771830" y="916097"/>
                  <a:pt x="754448" y="889885"/>
                  <a:pt x="759616" y="865181"/>
                </a:cubicBezTo>
                <a:cubicBezTo>
                  <a:pt x="765769" y="835647"/>
                  <a:pt x="789858" y="816819"/>
                  <a:pt x="816654" y="820665"/>
                </a:cubicBezTo>
                <a:cubicBezTo>
                  <a:pt x="845234" y="824757"/>
                  <a:pt x="865139" y="848938"/>
                  <a:pt x="862001" y="876687"/>
                </a:cubicBezTo>
                <a:cubicBezTo>
                  <a:pt x="861262" y="883117"/>
                  <a:pt x="859663" y="890593"/>
                  <a:pt x="855694" y="895238"/>
                </a:cubicBezTo>
                <a:cubicBezTo>
                  <a:pt x="845819" y="906867"/>
                  <a:pt x="849356" y="916773"/>
                  <a:pt x="855079" y="928802"/>
                </a:cubicBezTo>
                <a:cubicBezTo>
                  <a:pt x="897472" y="1017558"/>
                  <a:pt x="939466" y="1106529"/>
                  <a:pt x="980906" y="1195747"/>
                </a:cubicBezTo>
                <a:cubicBezTo>
                  <a:pt x="987520" y="1210021"/>
                  <a:pt x="989889" y="1226204"/>
                  <a:pt x="995734" y="1240909"/>
                </a:cubicBezTo>
                <a:cubicBezTo>
                  <a:pt x="998934" y="1248908"/>
                  <a:pt x="1003672" y="1258199"/>
                  <a:pt x="1010532" y="1262536"/>
                </a:cubicBezTo>
                <a:cubicBezTo>
                  <a:pt x="1092304" y="1314375"/>
                  <a:pt x="1174600" y="1365413"/>
                  <a:pt x="1256864" y="1416482"/>
                </a:cubicBezTo>
                <a:cubicBezTo>
                  <a:pt x="1259571" y="1418174"/>
                  <a:pt x="1264186" y="1419774"/>
                  <a:pt x="1266370" y="1418574"/>
                </a:cubicBezTo>
                <a:cubicBezTo>
                  <a:pt x="1268524" y="1417405"/>
                  <a:pt x="1269662" y="1412575"/>
                  <a:pt x="1269570" y="1409437"/>
                </a:cubicBezTo>
                <a:cubicBezTo>
                  <a:pt x="1266247" y="1312621"/>
                  <a:pt x="1262802" y="1215805"/>
                  <a:pt x="1259018" y="1119020"/>
                </a:cubicBezTo>
                <a:cubicBezTo>
                  <a:pt x="1258802" y="1113821"/>
                  <a:pt x="1257049" y="1107145"/>
                  <a:pt x="1253511" y="1103822"/>
                </a:cubicBezTo>
                <a:cubicBezTo>
                  <a:pt x="1201672" y="1055214"/>
                  <a:pt x="1166324" y="993931"/>
                  <a:pt x="1125222" y="937170"/>
                </a:cubicBezTo>
                <a:cubicBezTo>
                  <a:pt x="1096981" y="898161"/>
                  <a:pt x="1070031" y="858167"/>
                  <a:pt x="1042958" y="818327"/>
                </a:cubicBezTo>
                <a:cubicBezTo>
                  <a:pt x="1036344" y="808574"/>
                  <a:pt x="1029452" y="803621"/>
                  <a:pt x="1016624" y="804483"/>
                </a:cubicBezTo>
                <a:cubicBezTo>
                  <a:pt x="994012" y="805959"/>
                  <a:pt x="973861" y="790485"/>
                  <a:pt x="967708" y="769750"/>
                </a:cubicBezTo>
                <a:cubicBezTo>
                  <a:pt x="960940" y="747015"/>
                  <a:pt x="968877" y="723880"/>
                  <a:pt x="987705" y="711481"/>
                </a:cubicBezTo>
                <a:cubicBezTo>
                  <a:pt x="1006317" y="699206"/>
                  <a:pt x="1034836" y="700529"/>
                  <a:pt x="1051234" y="714404"/>
                </a:cubicBezTo>
                <a:cubicBezTo>
                  <a:pt x="1066985" y="727756"/>
                  <a:pt x="1072400" y="752860"/>
                  <a:pt x="1063047" y="773503"/>
                </a:cubicBezTo>
                <a:cubicBezTo>
                  <a:pt x="1059202" y="781994"/>
                  <a:pt x="1059202" y="788178"/>
                  <a:pt x="1065662" y="795684"/>
                </a:cubicBezTo>
                <a:cubicBezTo>
                  <a:pt x="1127284" y="867089"/>
                  <a:pt x="1188536" y="938801"/>
                  <a:pt x="1249973" y="1010359"/>
                </a:cubicBezTo>
                <a:cubicBezTo>
                  <a:pt x="1251511" y="1012144"/>
                  <a:pt x="1253818" y="1013282"/>
                  <a:pt x="1258341" y="1016635"/>
                </a:cubicBezTo>
                <a:cubicBezTo>
                  <a:pt x="1259541" y="1010082"/>
                  <a:pt x="1260987" y="1005621"/>
                  <a:pt x="1261110" y="1001130"/>
                </a:cubicBezTo>
                <a:cubicBezTo>
                  <a:pt x="1263540" y="889362"/>
                  <a:pt x="1265970" y="777625"/>
                  <a:pt x="1267909" y="665858"/>
                </a:cubicBezTo>
                <a:cubicBezTo>
                  <a:pt x="1268032" y="658689"/>
                  <a:pt x="1266001" y="650383"/>
                  <a:pt x="1262156" y="644476"/>
                </a:cubicBezTo>
                <a:cubicBezTo>
                  <a:pt x="1225915" y="588608"/>
                  <a:pt x="1188721" y="533293"/>
                  <a:pt x="1152603" y="477332"/>
                </a:cubicBezTo>
                <a:cubicBezTo>
                  <a:pt x="1145435" y="466257"/>
                  <a:pt x="1139251" y="460350"/>
                  <a:pt x="1124576" y="462688"/>
                </a:cubicBezTo>
                <a:cubicBezTo>
                  <a:pt x="1099965" y="466595"/>
                  <a:pt x="1078214" y="451921"/>
                  <a:pt x="1070308" y="429340"/>
                </a:cubicBezTo>
                <a:cubicBezTo>
                  <a:pt x="1062863" y="408143"/>
                  <a:pt x="1071108" y="383439"/>
                  <a:pt x="1089812" y="370887"/>
                </a:cubicBezTo>
                <a:cubicBezTo>
                  <a:pt x="1108702" y="358243"/>
                  <a:pt x="1138236" y="359227"/>
                  <a:pt x="1154480" y="373933"/>
                </a:cubicBezTo>
                <a:cubicBezTo>
                  <a:pt x="1170200" y="388177"/>
                  <a:pt x="1173492" y="406943"/>
                  <a:pt x="1167708" y="426140"/>
                </a:cubicBezTo>
                <a:cubicBezTo>
                  <a:pt x="1164078" y="438169"/>
                  <a:pt x="1167862" y="444260"/>
                  <a:pt x="1175799" y="452567"/>
                </a:cubicBezTo>
                <a:cubicBezTo>
                  <a:pt x="1203364" y="481424"/>
                  <a:pt x="1229699" y="511419"/>
                  <a:pt x="1256495" y="540984"/>
                </a:cubicBezTo>
                <a:cubicBezTo>
                  <a:pt x="1259356" y="544153"/>
                  <a:pt x="1262217" y="547352"/>
                  <a:pt x="1268032" y="553875"/>
                </a:cubicBezTo>
                <a:cubicBezTo>
                  <a:pt x="1269385" y="545507"/>
                  <a:pt x="1270585" y="541415"/>
                  <a:pt x="1270616" y="537292"/>
                </a:cubicBezTo>
                <a:cubicBezTo>
                  <a:pt x="1271970" y="423463"/>
                  <a:pt x="1273138" y="309635"/>
                  <a:pt x="1274677" y="195836"/>
                </a:cubicBezTo>
                <a:cubicBezTo>
                  <a:pt x="1274831" y="185100"/>
                  <a:pt x="1271600" y="178670"/>
                  <a:pt x="1261325" y="174670"/>
                </a:cubicBezTo>
                <a:cubicBezTo>
                  <a:pt x="1222900" y="159750"/>
                  <a:pt x="1207518" y="128585"/>
                  <a:pt x="1205887" y="90129"/>
                </a:cubicBezTo>
                <a:cubicBezTo>
                  <a:pt x="1204318" y="53089"/>
                  <a:pt x="1223023" y="26108"/>
                  <a:pt x="1255634" y="10111"/>
                </a:cubicBezTo>
                <a:cubicBezTo>
                  <a:pt x="1303072" y="-13178"/>
                  <a:pt x="1355311" y="4604"/>
                  <a:pt x="1378969" y="54812"/>
                </a:cubicBezTo>
                <a:cubicBezTo>
                  <a:pt x="1399304" y="97974"/>
                  <a:pt x="1378015" y="153535"/>
                  <a:pt x="1332453" y="173224"/>
                </a:cubicBezTo>
                <a:cubicBezTo>
                  <a:pt x="1321347" y="178024"/>
                  <a:pt x="1317132" y="184177"/>
                  <a:pt x="1317316" y="196359"/>
                </a:cubicBezTo>
                <a:cubicBezTo>
                  <a:pt x="1318978" y="309665"/>
                  <a:pt x="1320085" y="422971"/>
                  <a:pt x="1321408" y="536277"/>
                </a:cubicBezTo>
                <a:cubicBezTo>
                  <a:pt x="1321470" y="540615"/>
                  <a:pt x="1322331" y="544953"/>
                  <a:pt x="1323316" y="553567"/>
                </a:cubicBezTo>
                <a:cubicBezTo>
                  <a:pt x="1329099" y="547814"/>
                  <a:pt x="1332145" y="545045"/>
                  <a:pt x="1334914" y="541999"/>
                </a:cubicBezTo>
                <a:cubicBezTo>
                  <a:pt x="1362048" y="512035"/>
                  <a:pt x="1388629" y="481578"/>
                  <a:pt x="1416501" y="452351"/>
                </a:cubicBezTo>
                <a:cubicBezTo>
                  <a:pt x="1424562" y="443922"/>
                  <a:pt x="1427730" y="437646"/>
                  <a:pt x="1424162" y="425802"/>
                </a:cubicBezTo>
                <a:cubicBezTo>
                  <a:pt x="1415886" y="398329"/>
                  <a:pt x="1429115" y="372856"/>
                  <a:pt x="1453880" y="364857"/>
                </a:cubicBezTo>
                <a:cubicBezTo>
                  <a:pt x="1481692" y="355843"/>
                  <a:pt x="1509780" y="367841"/>
                  <a:pt x="1520732" y="393376"/>
                </a:cubicBezTo>
                <a:cubicBezTo>
                  <a:pt x="1531038" y="417434"/>
                  <a:pt x="1520332" y="447060"/>
                  <a:pt x="1495351" y="458227"/>
                </a:cubicBezTo>
                <a:cubicBezTo>
                  <a:pt x="1486091" y="462350"/>
                  <a:pt x="1474370" y="463119"/>
                  <a:pt x="1464064" y="462196"/>
                </a:cubicBezTo>
                <a:cubicBezTo>
                  <a:pt x="1453819" y="461273"/>
                  <a:pt x="1447881" y="463950"/>
                  <a:pt x="1442436" y="472287"/>
                </a:cubicBezTo>
                <a:cubicBezTo>
                  <a:pt x="1404626" y="530217"/>
                  <a:pt x="1366417" y="587869"/>
                  <a:pt x="1328699" y="645861"/>
                </a:cubicBezTo>
                <a:cubicBezTo>
                  <a:pt x="1325592" y="650660"/>
                  <a:pt x="1323869" y="657305"/>
                  <a:pt x="1323962" y="663058"/>
                </a:cubicBezTo>
                <a:cubicBezTo>
                  <a:pt x="1326023" y="776364"/>
                  <a:pt x="1328422" y="889670"/>
                  <a:pt x="1330884" y="1002945"/>
                </a:cubicBezTo>
                <a:cubicBezTo>
                  <a:pt x="1330976" y="1006698"/>
                  <a:pt x="1332237" y="1010421"/>
                  <a:pt x="1333529" y="1017066"/>
                </a:cubicBezTo>
                <a:cubicBezTo>
                  <a:pt x="1338544" y="1012636"/>
                  <a:pt x="1341713" y="1010421"/>
                  <a:pt x="1344143" y="1007590"/>
                </a:cubicBezTo>
                <a:cubicBezTo>
                  <a:pt x="1403950" y="938001"/>
                  <a:pt x="1463540" y="868227"/>
                  <a:pt x="1523562" y="798853"/>
                </a:cubicBezTo>
                <a:cubicBezTo>
                  <a:pt x="1531192" y="790054"/>
                  <a:pt x="1533838" y="783009"/>
                  <a:pt x="1528238" y="771657"/>
                </a:cubicBezTo>
                <a:cubicBezTo>
                  <a:pt x="1518978" y="752860"/>
                  <a:pt x="1525654" y="726864"/>
                  <a:pt x="1541006" y="714096"/>
                </a:cubicBezTo>
                <a:cubicBezTo>
                  <a:pt x="1557126" y="700714"/>
                  <a:pt x="1584722" y="699237"/>
                  <a:pt x="1603273" y="710774"/>
                </a:cubicBezTo>
                <a:cubicBezTo>
                  <a:pt x="1622409" y="722680"/>
                  <a:pt x="1630869" y="745630"/>
                  <a:pt x="1624562" y="768550"/>
                </a:cubicBezTo>
                <a:cubicBezTo>
                  <a:pt x="1618932" y="789008"/>
                  <a:pt x="1599704" y="805713"/>
                  <a:pt x="1578077" y="804237"/>
                </a:cubicBezTo>
                <a:cubicBezTo>
                  <a:pt x="1561710" y="803098"/>
                  <a:pt x="1554481" y="810636"/>
                  <a:pt x="1546297" y="822388"/>
                </a:cubicBezTo>
                <a:cubicBezTo>
                  <a:pt x="1491167" y="901422"/>
                  <a:pt x="1435545" y="980118"/>
                  <a:pt x="1379707" y="1058660"/>
                </a:cubicBezTo>
                <a:cubicBezTo>
                  <a:pt x="1372016" y="1069458"/>
                  <a:pt x="1363371" y="1080164"/>
                  <a:pt x="1353096" y="1088378"/>
                </a:cubicBezTo>
                <a:cubicBezTo>
                  <a:pt x="1336667" y="1101545"/>
                  <a:pt x="1332668" y="1117235"/>
                  <a:pt x="1332207" y="1137755"/>
                </a:cubicBezTo>
                <a:cubicBezTo>
                  <a:pt x="1330053" y="1227926"/>
                  <a:pt x="1325838" y="1318067"/>
                  <a:pt x="1322577" y="1408207"/>
                </a:cubicBezTo>
                <a:cubicBezTo>
                  <a:pt x="1322454" y="1411837"/>
                  <a:pt x="1324546" y="1415529"/>
                  <a:pt x="1325623" y="1419190"/>
                </a:cubicBezTo>
                <a:cubicBezTo>
                  <a:pt x="1329284" y="1417928"/>
                  <a:pt x="1333314" y="1417282"/>
                  <a:pt x="1336514" y="1415283"/>
                </a:cubicBezTo>
                <a:cubicBezTo>
                  <a:pt x="1414379" y="1366828"/>
                  <a:pt x="1491905" y="1317790"/>
                  <a:pt x="1570201" y="1270074"/>
                </a:cubicBezTo>
                <a:cubicBezTo>
                  <a:pt x="1585830" y="1260537"/>
                  <a:pt x="1593275" y="1249215"/>
                  <a:pt x="1599366" y="1231957"/>
                </a:cubicBezTo>
                <a:cubicBezTo>
                  <a:pt x="1614718" y="1188609"/>
                  <a:pt x="1633145" y="1146246"/>
                  <a:pt x="1652435" y="1104437"/>
                </a:cubicBezTo>
                <a:cubicBezTo>
                  <a:pt x="1680738" y="1043000"/>
                  <a:pt x="1711041" y="982517"/>
                  <a:pt x="1739745" y="921265"/>
                </a:cubicBezTo>
                <a:cubicBezTo>
                  <a:pt x="1742391" y="915635"/>
                  <a:pt x="1741745" y="906129"/>
                  <a:pt x="1738699" y="900560"/>
                </a:cubicBezTo>
                <a:cubicBezTo>
                  <a:pt x="1726362" y="877918"/>
                  <a:pt x="1726178" y="858167"/>
                  <a:pt x="1740268" y="840416"/>
                </a:cubicBezTo>
                <a:cubicBezTo>
                  <a:pt x="1754173" y="822880"/>
                  <a:pt x="1777462" y="816019"/>
                  <a:pt x="1798290" y="823311"/>
                </a:cubicBezTo>
                <a:cubicBezTo>
                  <a:pt x="1818471" y="830356"/>
                  <a:pt x="1833423" y="852014"/>
                  <a:pt x="1833700" y="874595"/>
                </a:cubicBezTo>
                <a:cubicBezTo>
                  <a:pt x="1833946" y="895054"/>
                  <a:pt x="1814134" y="918004"/>
                  <a:pt x="1789553" y="920988"/>
                </a:cubicBezTo>
                <a:cubicBezTo>
                  <a:pt x="1774478" y="922834"/>
                  <a:pt x="1770263" y="931110"/>
                  <a:pt x="1766141" y="942769"/>
                </a:cubicBezTo>
                <a:cubicBezTo>
                  <a:pt x="1737930" y="1022481"/>
                  <a:pt x="1709503" y="1102099"/>
                  <a:pt x="1681046" y="1181718"/>
                </a:cubicBezTo>
                <a:cubicBezTo>
                  <a:pt x="1678031" y="1190209"/>
                  <a:pt x="1674493" y="1198485"/>
                  <a:pt x="1669571" y="1211098"/>
                </a:cubicBezTo>
                <a:cubicBezTo>
                  <a:pt x="1677385" y="1208575"/>
                  <a:pt x="1681538" y="1207929"/>
                  <a:pt x="1685015" y="1206022"/>
                </a:cubicBezTo>
                <a:cubicBezTo>
                  <a:pt x="1784046" y="1152122"/>
                  <a:pt x="1883108" y="1098284"/>
                  <a:pt x="1981831" y="1043770"/>
                </a:cubicBezTo>
                <a:cubicBezTo>
                  <a:pt x="1989738" y="1039401"/>
                  <a:pt x="1997029" y="1031433"/>
                  <a:pt x="2001274" y="1023403"/>
                </a:cubicBezTo>
                <a:cubicBezTo>
                  <a:pt x="2032347" y="964520"/>
                  <a:pt x="2062311" y="905052"/>
                  <a:pt x="2093260" y="846076"/>
                </a:cubicBezTo>
                <a:cubicBezTo>
                  <a:pt x="2098552" y="835986"/>
                  <a:pt x="2098737" y="829310"/>
                  <a:pt x="2090861" y="820234"/>
                </a:cubicBezTo>
                <a:cubicBezTo>
                  <a:pt x="2077355" y="804698"/>
                  <a:pt x="2074187" y="786239"/>
                  <a:pt x="2084031" y="767288"/>
                </a:cubicBezTo>
                <a:cubicBezTo>
                  <a:pt x="2094429" y="747261"/>
                  <a:pt x="2111596" y="736770"/>
                  <a:pt x="2134085" y="737908"/>
                </a:cubicBezTo>
                <a:cubicBezTo>
                  <a:pt x="2155467" y="739016"/>
                  <a:pt x="2170480" y="751045"/>
                  <a:pt x="2178448" y="770796"/>
                </a:cubicBezTo>
                <a:cubicBezTo>
                  <a:pt x="2190753" y="801252"/>
                  <a:pt x="2176540" y="828664"/>
                  <a:pt x="2142638" y="837616"/>
                </a:cubicBezTo>
                <a:cubicBezTo>
                  <a:pt x="2131224" y="840631"/>
                  <a:pt x="2127655" y="846507"/>
                  <a:pt x="2124456" y="856813"/>
                </a:cubicBezTo>
                <a:cubicBezTo>
                  <a:pt x="2112488" y="895392"/>
                  <a:pt x="2099229" y="933571"/>
                  <a:pt x="2086492" y="971904"/>
                </a:cubicBezTo>
                <a:cubicBezTo>
                  <a:pt x="2085292" y="975565"/>
                  <a:pt x="2084554" y="979349"/>
                  <a:pt x="2082677" y="986640"/>
                </a:cubicBezTo>
                <a:cubicBezTo>
                  <a:pt x="2090123" y="983717"/>
                  <a:pt x="2094799" y="982456"/>
                  <a:pt x="2098890" y="980179"/>
                </a:cubicBezTo>
                <a:cubicBezTo>
                  <a:pt x="2196506" y="925818"/>
                  <a:pt x="2293938" y="871119"/>
                  <a:pt x="2391708" y="817065"/>
                </a:cubicBezTo>
                <a:cubicBezTo>
                  <a:pt x="2405213" y="809590"/>
                  <a:pt x="2412012" y="802514"/>
                  <a:pt x="2409490" y="784947"/>
                </a:cubicBezTo>
                <a:cubicBezTo>
                  <a:pt x="2404044" y="747168"/>
                  <a:pt x="2435763" y="704344"/>
                  <a:pt x="2474464" y="692930"/>
                </a:cubicBezTo>
                <a:cubicBezTo>
                  <a:pt x="2516735" y="680440"/>
                  <a:pt x="2562266" y="699883"/>
                  <a:pt x="2582756" y="739200"/>
                </a:cubicBezTo>
                <a:cubicBezTo>
                  <a:pt x="2600938" y="774057"/>
                  <a:pt x="2591277" y="820419"/>
                  <a:pt x="2559528" y="847830"/>
                </a:cubicBezTo>
                <a:cubicBezTo>
                  <a:pt x="2529533" y="873734"/>
                  <a:pt x="2479048" y="876718"/>
                  <a:pt x="2448007" y="852752"/>
                </a:cubicBezTo>
                <a:cubicBezTo>
                  <a:pt x="2437178" y="844384"/>
                  <a:pt x="2429579" y="844323"/>
                  <a:pt x="2418165" y="851091"/>
                </a:cubicBezTo>
                <a:cubicBezTo>
                  <a:pt x="2320703" y="908805"/>
                  <a:pt x="2222872" y="965874"/>
                  <a:pt x="2125194" y="1023219"/>
                </a:cubicBezTo>
                <a:cubicBezTo>
                  <a:pt x="2121041" y="1025649"/>
                  <a:pt x="2117472" y="1029033"/>
                  <a:pt x="2111381" y="1033710"/>
                </a:cubicBezTo>
                <a:cubicBezTo>
                  <a:pt x="2117165" y="1036048"/>
                  <a:pt x="2120026" y="1037771"/>
                  <a:pt x="2123102" y="1038417"/>
                </a:cubicBezTo>
                <a:cubicBezTo>
                  <a:pt x="2163650" y="1046785"/>
                  <a:pt x="2204382" y="1054383"/>
                  <a:pt x="2244745" y="1063705"/>
                </a:cubicBezTo>
                <a:cubicBezTo>
                  <a:pt x="2256159" y="1066351"/>
                  <a:pt x="2263358" y="1065766"/>
                  <a:pt x="2271664" y="1056814"/>
                </a:cubicBezTo>
                <a:cubicBezTo>
                  <a:pt x="2287539" y="1039739"/>
                  <a:pt x="2311904" y="1035494"/>
                  <a:pt x="2329225" y="1044723"/>
                </a:cubicBezTo>
                <a:cubicBezTo>
                  <a:pt x="2350452" y="1056045"/>
                  <a:pt x="2363066" y="1081149"/>
                  <a:pt x="2358297" y="1102561"/>
                </a:cubicBezTo>
                <a:cubicBezTo>
                  <a:pt x="2353621" y="1123604"/>
                  <a:pt x="2333839" y="1140801"/>
                  <a:pt x="2311320" y="1143355"/>
                </a:cubicBezTo>
                <a:cubicBezTo>
                  <a:pt x="2290000" y="1145785"/>
                  <a:pt x="2268249" y="1132279"/>
                  <a:pt x="2259697" y="1109913"/>
                </a:cubicBezTo>
                <a:cubicBezTo>
                  <a:pt x="2256036" y="1100346"/>
                  <a:pt x="2250683" y="1096500"/>
                  <a:pt x="2240500" y="1095977"/>
                </a:cubicBezTo>
                <a:cubicBezTo>
                  <a:pt x="2170880" y="1092439"/>
                  <a:pt x="2101321" y="1088224"/>
                  <a:pt x="2031701" y="1084840"/>
                </a:cubicBezTo>
                <a:cubicBezTo>
                  <a:pt x="2025086" y="1084533"/>
                  <a:pt x="2017518" y="1087332"/>
                  <a:pt x="2011673" y="1090839"/>
                </a:cubicBezTo>
                <a:cubicBezTo>
                  <a:pt x="1914795" y="1148554"/>
                  <a:pt x="1818133" y="1206576"/>
                  <a:pt x="1721471" y="1264628"/>
                </a:cubicBezTo>
                <a:cubicBezTo>
                  <a:pt x="1717779" y="1266844"/>
                  <a:pt x="1714733" y="1270043"/>
                  <a:pt x="1709842" y="1274042"/>
                </a:cubicBezTo>
                <a:cubicBezTo>
                  <a:pt x="1714518" y="1276473"/>
                  <a:pt x="1716918" y="1278503"/>
                  <a:pt x="1719563" y="1278996"/>
                </a:cubicBezTo>
                <a:cubicBezTo>
                  <a:pt x="1811334" y="1295608"/>
                  <a:pt x="1903197" y="1311883"/>
                  <a:pt x="1994906" y="1328803"/>
                </a:cubicBezTo>
                <a:cubicBezTo>
                  <a:pt x="2006597" y="1330957"/>
                  <a:pt x="2013888" y="1328434"/>
                  <a:pt x="2021271" y="1319112"/>
                </a:cubicBezTo>
                <a:cubicBezTo>
                  <a:pt x="2035946" y="1300623"/>
                  <a:pt x="2060496" y="1294009"/>
                  <a:pt x="2079109" y="1301823"/>
                </a:cubicBezTo>
                <a:cubicBezTo>
                  <a:pt x="2099413" y="1310345"/>
                  <a:pt x="2113904" y="1334372"/>
                  <a:pt x="2111935" y="1356245"/>
                </a:cubicBezTo>
                <a:cubicBezTo>
                  <a:pt x="2110058" y="1376858"/>
                  <a:pt x="2092153" y="1396270"/>
                  <a:pt x="2070833" y="1400823"/>
                </a:cubicBezTo>
                <a:cubicBezTo>
                  <a:pt x="2048344" y="1405592"/>
                  <a:pt x="2026994" y="1396270"/>
                  <a:pt x="2015365" y="1374458"/>
                </a:cubicBezTo>
                <a:cubicBezTo>
                  <a:pt x="2009981" y="1364367"/>
                  <a:pt x="2003274" y="1361106"/>
                  <a:pt x="1992476" y="1360276"/>
                </a:cubicBezTo>
                <a:cubicBezTo>
                  <a:pt x="1899967" y="1353015"/>
                  <a:pt x="1807458" y="1345878"/>
                  <a:pt x="1715072" y="1337233"/>
                </a:cubicBezTo>
                <a:cubicBezTo>
                  <a:pt x="1689752" y="1334864"/>
                  <a:pt x="1665018" y="1326896"/>
                  <a:pt x="1639791" y="1322866"/>
                </a:cubicBezTo>
                <a:cubicBezTo>
                  <a:pt x="1632561" y="1321697"/>
                  <a:pt x="1623609" y="1323573"/>
                  <a:pt x="1617025" y="1327050"/>
                </a:cubicBezTo>
                <a:cubicBezTo>
                  <a:pt x="1541313" y="1366921"/>
                  <a:pt x="1465940" y="1407407"/>
                  <a:pt x="1390352" y="1447555"/>
                </a:cubicBezTo>
                <a:cubicBezTo>
                  <a:pt x="1381307" y="1452354"/>
                  <a:pt x="1371585" y="1455830"/>
                  <a:pt x="1362540" y="1460630"/>
                </a:cubicBezTo>
                <a:cubicBezTo>
                  <a:pt x="1359372" y="1462291"/>
                  <a:pt x="1356234" y="1465675"/>
                  <a:pt x="1355218" y="1468936"/>
                </a:cubicBezTo>
                <a:cubicBezTo>
                  <a:pt x="1354757" y="1470413"/>
                  <a:pt x="1359187" y="1474228"/>
                  <a:pt x="1362079" y="1475766"/>
                </a:cubicBezTo>
                <a:cubicBezTo>
                  <a:pt x="1448158" y="1521205"/>
                  <a:pt x="1534268" y="1566614"/>
                  <a:pt x="1620563" y="1611622"/>
                </a:cubicBezTo>
                <a:cubicBezTo>
                  <a:pt x="1625547" y="1614206"/>
                  <a:pt x="1632346" y="1615283"/>
                  <a:pt x="1637914" y="1614452"/>
                </a:cubicBezTo>
                <a:cubicBezTo>
                  <a:pt x="1683415" y="1607715"/>
                  <a:pt x="1728639" y="1598301"/>
                  <a:pt x="1774324" y="1593656"/>
                </a:cubicBezTo>
                <a:cubicBezTo>
                  <a:pt x="1848252" y="1586149"/>
                  <a:pt x="1922517" y="1581996"/>
                  <a:pt x="1996567" y="1575289"/>
                </a:cubicBezTo>
                <a:cubicBezTo>
                  <a:pt x="2003305" y="1574674"/>
                  <a:pt x="2011058" y="1567137"/>
                  <a:pt x="2015272" y="1560768"/>
                </a:cubicBezTo>
                <a:cubicBezTo>
                  <a:pt x="2029393" y="1539510"/>
                  <a:pt x="2052221" y="1529604"/>
                  <a:pt x="2074832" y="1536772"/>
                </a:cubicBezTo>
                <a:cubicBezTo>
                  <a:pt x="2098275" y="1544217"/>
                  <a:pt x="2114211" y="1565814"/>
                  <a:pt x="2111904" y="1589010"/>
                </a:cubicBezTo>
                <a:cubicBezTo>
                  <a:pt x="2109689" y="1611315"/>
                  <a:pt x="2097168" y="1627035"/>
                  <a:pt x="2076617" y="1635465"/>
                </a:cubicBezTo>
                <a:cubicBezTo>
                  <a:pt x="2059881" y="1642294"/>
                  <a:pt x="2035362" y="1635342"/>
                  <a:pt x="2022656" y="1618913"/>
                </a:cubicBezTo>
                <a:cubicBezTo>
                  <a:pt x="2014103" y="1607869"/>
                  <a:pt x="2005612" y="1605654"/>
                  <a:pt x="1992353" y="1608207"/>
                </a:cubicBezTo>
                <a:cubicBezTo>
                  <a:pt x="1909811" y="1624113"/>
                  <a:pt x="1827116" y="1639187"/>
                  <a:pt x="1744452" y="1654446"/>
                </a:cubicBezTo>
                <a:cubicBezTo>
                  <a:pt x="1733776" y="1656415"/>
                  <a:pt x="1722978" y="1657800"/>
                  <a:pt x="1712241" y="1659461"/>
                </a:cubicBezTo>
                <a:cubicBezTo>
                  <a:pt x="1711934" y="1660876"/>
                  <a:pt x="1711626" y="1662261"/>
                  <a:pt x="1711318" y="1663676"/>
                </a:cubicBezTo>
                <a:cubicBezTo>
                  <a:pt x="1715041" y="1666629"/>
                  <a:pt x="1718456" y="1670013"/>
                  <a:pt x="1722486" y="1672413"/>
                </a:cubicBezTo>
                <a:cubicBezTo>
                  <a:pt x="1818256" y="1729943"/>
                  <a:pt x="1913995" y="1787565"/>
                  <a:pt x="2010165" y="1844448"/>
                </a:cubicBezTo>
                <a:cubicBezTo>
                  <a:pt x="2018195" y="1849186"/>
                  <a:pt x="2029363" y="1850878"/>
                  <a:pt x="2038930" y="1850478"/>
                </a:cubicBezTo>
                <a:cubicBezTo>
                  <a:pt x="2104490" y="1847648"/>
                  <a:pt x="2169987" y="1843556"/>
                  <a:pt x="2235516" y="1840664"/>
                </a:cubicBezTo>
                <a:cubicBezTo>
                  <a:pt x="2248252" y="1840111"/>
                  <a:pt x="2256128" y="1837557"/>
                  <a:pt x="2260835" y="1824144"/>
                </a:cubicBezTo>
                <a:cubicBezTo>
                  <a:pt x="2267942" y="1803870"/>
                  <a:pt x="2290431" y="1791318"/>
                  <a:pt x="2311012" y="1793287"/>
                </a:cubicBezTo>
                <a:cubicBezTo>
                  <a:pt x="2333470" y="1795440"/>
                  <a:pt x="2353467" y="1812515"/>
                  <a:pt x="2358297" y="1833619"/>
                </a:cubicBezTo>
                <a:cubicBezTo>
                  <a:pt x="2362974" y="1854047"/>
                  <a:pt x="2352083" y="1877643"/>
                  <a:pt x="2332240" y="1890103"/>
                </a:cubicBezTo>
                <a:cubicBezTo>
                  <a:pt x="2315473" y="1900625"/>
                  <a:pt x="2290892" y="1899425"/>
                  <a:pt x="2275664" y="1882842"/>
                </a:cubicBezTo>
                <a:cubicBezTo>
                  <a:pt x="2262866" y="1868906"/>
                  <a:pt x="2251606" y="1871675"/>
                  <a:pt x="2236285" y="1875398"/>
                </a:cubicBezTo>
                <a:cubicBezTo>
                  <a:pt x="2200014" y="1884196"/>
                  <a:pt x="2163188" y="1890564"/>
                  <a:pt x="2126579" y="1897886"/>
                </a:cubicBezTo>
                <a:cubicBezTo>
                  <a:pt x="2122764" y="1898656"/>
                  <a:pt x="2118949" y="1899363"/>
                  <a:pt x="2115103" y="1900102"/>
                </a:cubicBezTo>
                <a:cubicBezTo>
                  <a:pt x="2113319" y="1902347"/>
                  <a:pt x="2111565" y="1904593"/>
                  <a:pt x="2109781" y="1906839"/>
                </a:cubicBezTo>
                <a:cubicBezTo>
                  <a:pt x="2114365" y="1908746"/>
                  <a:pt x="2119226" y="1910131"/>
                  <a:pt x="2123471" y="1912623"/>
                </a:cubicBezTo>
                <a:cubicBezTo>
                  <a:pt x="2223026" y="1970798"/>
                  <a:pt x="2322580" y="2029005"/>
                  <a:pt x="2421888" y="2087581"/>
                </a:cubicBezTo>
                <a:cubicBezTo>
                  <a:pt x="2431209" y="2093088"/>
                  <a:pt x="2437270" y="2091211"/>
                  <a:pt x="2445084" y="2085027"/>
                </a:cubicBezTo>
                <a:cubicBezTo>
                  <a:pt x="2493446" y="2046787"/>
                  <a:pt x="2575618" y="2073429"/>
                  <a:pt x="2589247" y="2133605"/>
                </a:cubicBezTo>
                <a:cubicBezTo>
                  <a:pt x="2598569" y="2174798"/>
                  <a:pt x="2586878" y="2213962"/>
                  <a:pt x="2544023" y="2236389"/>
                </a:cubicBezTo>
                <a:cubicBezTo>
                  <a:pt x="2503383" y="2257647"/>
                  <a:pt x="2455298" y="2246295"/>
                  <a:pt x="2428164" y="2210578"/>
                </a:cubicBezTo>
                <a:cubicBezTo>
                  <a:pt x="2414289" y="2192303"/>
                  <a:pt x="2406382" y="2171722"/>
                  <a:pt x="2410351" y="2148802"/>
                </a:cubicBezTo>
                <a:cubicBezTo>
                  <a:pt x="2412751" y="2134927"/>
                  <a:pt x="2407305" y="2128221"/>
                  <a:pt x="2396230" y="2122068"/>
                </a:cubicBezTo>
                <a:cubicBezTo>
                  <a:pt x="2306121" y="2072137"/>
                  <a:pt x="2216227" y="2021868"/>
                  <a:pt x="2126209" y="1971752"/>
                </a:cubicBezTo>
                <a:cubicBezTo>
                  <a:pt x="2113104" y="1964461"/>
                  <a:pt x="2099783" y="1957477"/>
                  <a:pt x="2082770" y="1948310"/>
                </a:cubicBezTo>
                <a:cubicBezTo>
                  <a:pt x="2084646" y="1956801"/>
                  <a:pt x="2085139" y="1960585"/>
                  <a:pt x="2086308" y="1964153"/>
                </a:cubicBezTo>
                <a:cubicBezTo>
                  <a:pt x="2099044" y="2002486"/>
                  <a:pt x="2112488" y="2040603"/>
                  <a:pt x="2124271" y="2079244"/>
                </a:cubicBezTo>
                <a:cubicBezTo>
                  <a:pt x="2127655" y="2090319"/>
                  <a:pt x="2131747" y="2096287"/>
                  <a:pt x="2143591" y="2099241"/>
                </a:cubicBezTo>
                <a:cubicBezTo>
                  <a:pt x="2166665" y="2105024"/>
                  <a:pt x="2183862" y="2125821"/>
                  <a:pt x="2183739" y="2144465"/>
                </a:cubicBezTo>
                <a:cubicBezTo>
                  <a:pt x="2183585" y="2167107"/>
                  <a:pt x="2167649" y="2189412"/>
                  <a:pt x="2146668" y="2196303"/>
                </a:cubicBezTo>
                <a:cubicBezTo>
                  <a:pt x="2125563" y="2203256"/>
                  <a:pt x="2101259" y="2195042"/>
                  <a:pt x="2088092" y="2176490"/>
                </a:cubicBezTo>
                <a:cubicBezTo>
                  <a:pt x="2074925" y="2157939"/>
                  <a:pt x="2074956" y="2134435"/>
                  <a:pt x="2090523" y="2116807"/>
                </a:cubicBezTo>
                <a:cubicBezTo>
                  <a:pt x="2098983" y="2107209"/>
                  <a:pt x="2098367" y="2100287"/>
                  <a:pt x="2092799" y="2089704"/>
                </a:cubicBezTo>
                <a:cubicBezTo>
                  <a:pt x="2062034" y="2031220"/>
                  <a:pt x="2032347" y="1972183"/>
                  <a:pt x="2001551" y="1913730"/>
                </a:cubicBezTo>
                <a:cubicBezTo>
                  <a:pt x="1997306" y="1905670"/>
                  <a:pt x="1990199" y="1897486"/>
                  <a:pt x="1982354" y="1893149"/>
                </a:cubicBezTo>
                <a:cubicBezTo>
                  <a:pt x="1883200" y="1838388"/>
                  <a:pt x="1783707" y="1784273"/>
                  <a:pt x="1684246" y="1730097"/>
                </a:cubicBezTo>
                <a:cubicBezTo>
                  <a:pt x="1681292" y="1728497"/>
                  <a:pt x="1677877" y="1727789"/>
                  <a:pt x="1672770" y="1726005"/>
                </a:cubicBezTo>
                <a:cubicBezTo>
                  <a:pt x="1673139" y="1731050"/>
                  <a:pt x="1672647" y="1734557"/>
                  <a:pt x="1673693" y="1737511"/>
                </a:cubicBezTo>
                <a:cubicBezTo>
                  <a:pt x="1704212" y="1822359"/>
                  <a:pt x="1735099" y="1907054"/>
                  <a:pt x="1765403" y="1991995"/>
                </a:cubicBezTo>
                <a:cubicBezTo>
                  <a:pt x="1770202" y="2005470"/>
                  <a:pt x="1775801" y="2013592"/>
                  <a:pt x="1792075" y="2016330"/>
                </a:cubicBezTo>
                <a:cubicBezTo>
                  <a:pt x="1820748" y="2021160"/>
                  <a:pt x="1837576" y="2047248"/>
                  <a:pt x="1832192" y="2072168"/>
                </a:cubicBezTo>
                <a:cubicBezTo>
                  <a:pt x="1825701" y="2102225"/>
                  <a:pt x="1800412" y="2120837"/>
                  <a:pt x="1773124" y="2115607"/>
                </a:cubicBezTo>
                <a:cubicBezTo>
                  <a:pt x="1744544" y="2110131"/>
                  <a:pt x="1726055" y="2085458"/>
                  <a:pt x="1730177" y="2057739"/>
                </a:cubicBezTo>
                <a:cubicBezTo>
                  <a:pt x="1730915" y="2052755"/>
                  <a:pt x="1731838" y="2046787"/>
                  <a:pt x="1734976" y="2043403"/>
                </a:cubicBezTo>
                <a:cubicBezTo>
                  <a:pt x="1747190" y="2030082"/>
                  <a:pt x="1741745" y="2018391"/>
                  <a:pt x="1735130" y="2004547"/>
                </a:cubicBezTo>
                <a:cubicBezTo>
                  <a:pt x="1693106" y="1916745"/>
                  <a:pt x="1651820" y="1828574"/>
                  <a:pt x="1610718" y="1740341"/>
                </a:cubicBezTo>
                <a:cubicBezTo>
                  <a:pt x="1605334" y="1728804"/>
                  <a:pt x="1600627" y="1716406"/>
                  <a:pt x="1598782" y="1703916"/>
                </a:cubicBezTo>
                <a:cubicBezTo>
                  <a:pt x="1596105" y="1685611"/>
                  <a:pt x="1585707" y="1676043"/>
                  <a:pt x="1570663" y="1666845"/>
                </a:cubicBezTo>
                <a:cubicBezTo>
                  <a:pt x="1492398" y="1619036"/>
                  <a:pt x="1414840" y="1570090"/>
                  <a:pt x="1336913" y="1521728"/>
                </a:cubicBezTo>
                <a:cubicBezTo>
                  <a:pt x="1333437" y="1519574"/>
                  <a:pt x="1328853" y="1519267"/>
                  <a:pt x="1324792" y="1518098"/>
                </a:cubicBezTo>
                <a:cubicBezTo>
                  <a:pt x="1324054" y="1521913"/>
                  <a:pt x="1322608" y="1525727"/>
                  <a:pt x="1322731" y="1529511"/>
                </a:cubicBezTo>
                <a:cubicBezTo>
                  <a:pt x="1326023" y="1623774"/>
                  <a:pt x="1329284" y="1718006"/>
                  <a:pt x="1333222" y="1812238"/>
                </a:cubicBezTo>
                <a:cubicBezTo>
                  <a:pt x="1333560" y="1820175"/>
                  <a:pt x="1336452" y="1829404"/>
                  <a:pt x="1341282" y="1835588"/>
                </a:cubicBezTo>
                <a:cubicBezTo>
                  <a:pt x="1368078" y="1869829"/>
                  <a:pt x="1397397" y="1902194"/>
                  <a:pt x="1422900" y="1937327"/>
                </a:cubicBezTo>
                <a:cubicBezTo>
                  <a:pt x="1466555" y="1997471"/>
                  <a:pt x="1508088" y="2059124"/>
                  <a:pt x="1550358" y="2120253"/>
                </a:cubicBezTo>
                <a:cubicBezTo>
                  <a:pt x="1555988" y="2128405"/>
                  <a:pt x="1561956" y="2132959"/>
                  <a:pt x="1573032" y="2132251"/>
                </a:cubicBezTo>
                <a:cubicBezTo>
                  <a:pt x="1597151" y="2130682"/>
                  <a:pt x="1617425" y="2144988"/>
                  <a:pt x="1624101" y="2166154"/>
                </a:cubicBezTo>
                <a:cubicBezTo>
                  <a:pt x="1631238" y="2188796"/>
                  <a:pt x="1623701" y="2211962"/>
                  <a:pt x="1605057" y="2224760"/>
                </a:cubicBezTo>
                <a:cubicBezTo>
                  <a:pt x="1586722" y="2237343"/>
                  <a:pt x="1558326" y="2236481"/>
                  <a:pt x="1541467" y="2222883"/>
                </a:cubicBezTo>
                <a:cubicBezTo>
                  <a:pt x="1525100" y="2209655"/>
                  <a:pt x="1519440" y="2184182"/>
                  <a:pt x="1529377" y="2162646"/>
                </a:cubicBezTo>
                <a:cubicBezTo>
                  <a:pt x="1533868" y="2152925"/>
                  <a:pt x="1531315" y="2146803"/>
                  <a:pt x="1524854" y="2139419"/>
                </a:cubicBezTo>
                <a:cubicBezTo>
                  <a:pt x="1469939" y="2076444"/>
                  <a:pt x="1415332" y="2013192"/>
                  <a:pt x="1360725" y="1949940"/>
                </a:cubicBezTo>
                <a:cubicBezTo>
                  <a:pt x="1352603" y="1940526"/>
                  <a:pt x="1344881" y="1930743"/>
                  <a:pt x="1336975" y="1921114"/>
                </a:cubicBezTo>
                <a:lnTo>
                  <a:pt x="1332822" y="1922375"/>
                </a:lnTo>
                <a:cubicBezTo>
                  <a:pt x="1332176" y="1926990"/>
                  <a:pt x="1331037" y="1931635"/>
                  <a:pt x="1330945" y="1936250"/>
                </a:cubicBezTo>
                <a:cubicBezTo>
                  <a:pt x="1328546" y="2046972"/>
                  <a:pt x="1326054" y="2157724"/>
                  <a:pt x="1324392" y="2268446"/>
                </a:cubicBezTo>
                <a:cubicBezTo>
                  <a:pt x="1324238" y="2277767"/>
                  <a:pt x="1328084" y="2288381"/>
                  <a:pt x="1333222" y="2296380"/>
                </a:cubicBezTo>
                <a:cubicBezTo>
                  <a:pt x="1368632" y="2351602"/>
                  <a:pt x="1405119" y="2406117"/>
                  <a:pt x="1440559" y="2461309"/>
                </a:cubicBezTo>
                <a:cubicBezTo>
                  <a:pt x="1447266" y="2471738"/>
                  <a:pt x="1453665" y="2475984"/>
                  <a:pt x="1466617" y="2474045"/>
                </a:cubicBezTo>
                <a:cubicBezTo>
                  <a:pt x="1491567" y="2470323"/>
                  <a:pt x="1513133" y="2484075"/>
                  <a:pt x="1521470" y="2506533"/>
                </a:cubicBezTo>
                <a:cubicBezTo>
                  <a:pt x="1529007" y="2526776"/>
                  <a:pt x="1521655" y="2551572"/>
                  <a:pt x="1504273" y="2564493"/>
                </a:cubicBezTo>
                <a:cubicBezTo>
                  <a:pt x="1486183" y="2577937"/>
                  <a:pt x="1457388" y="2577876"/>
                  <a:pt x="1439390" y="2564339"/>
                </a:cubicBezTo>
                <a:cubicBezTo>
                  <a:pt x="1424346" y="2553049"/>
                  <a:pt x="1417947" y="2530621"/>
                  <a:pt x="1424808" y="2508379"/>
                </a:cubicBezTo>
                <a:cubicBezTo>
                  <a:pt x="1427638" y="2499180"/>
                  <a:pt x="1425638" y="2493673"/>
                  <a:pt x="1419147" y="2486782"/>
                </a:cubicBezTo>
                <a:cubicBezTo>
                  <a:pt x="1390444" y="2456202"/>
                  <a:pt x="1362571" y="2424884"/>
                  <a:pt x="1334329" y="2393873"/>
                </a:cubicBezTo>
                <a:cubicBezTo>
                  <a:pt x="1331807" y="2391104"/>
                  <a:pt x="1328853" y="2388735"/>
                  <a:pt x="1323439" y="2383690"/>
                </a:cubicBezTo>
                <a:cubicBezTo>
                  <a:pt x="1322454" y="2391535"/>
                  <a:pt x="1321470" y="2395811"/>
                  <a:pt x="1321439" y="2400087"/>
                </a:cubicBezTo>
                <a:cubicBezTo>
                  <a:pt x="1320085" y="2513393"/>
                  <a:pt x="1318978" y="2626699"/>
                  <a:pt x="1317378" y="2740005"/>
                </a:cubicBezTo>
                <a:cubicBezTo>
                  <a:pt x="1317224" y="2751327"/>
                  <a:pt x="1320362" y="2758002"/>
                  <a:pt x="1331314" y="2762309"/>
                </a:cubicBezTo>
                <a:cubicBezTo>
                  <a:pt x="1369647" y="2777384"/>
                  <a:pt x="1384783" y="2808795"/>
                  <a:pt x="1386137" y="2847220"/>
                </a:cubicBezTo>
                <a:cubicBezTo>
                  <a:pt x="1387429" y="2884291"/>
                  <a:pt x="1368539" y="2911118"/>
                  <a:pt x="1335775" y="2926869"/>
                </a:cubicBezTo>
                <a:cubicBezTo>
                  <a:pt x="1287813" y="2949912"/>
                  <a:pt x="1236160" y="2931515"/>
                  <a:pt x="1212748" y="2881307"/>
                </a:cubicBezTo>
                <a:cubicBezTo>
                  <a:pt x="1192658" y="2838267"/>
                  <a:pt x="1214347" y="2783014"/>
                  <a:pt x="1260156" y="2763263"/>
                </a:cubicBezTo>
                <a:cubicBezTo>
                  <a:pt x="1270647" y="2758741"/>
                  <a:pt x="1274861" y="2752895"/>
                  <a:pt x="1274708" y="2741297"/>
                </a:cubicBezTo>
                <a:cubicBezTo>
                  <a:pt x="1273077" y="2627468"/>
                  <a:pt x="1271970" y="2513639"/>
                  <a:pt x="1270616" y="2399841"/>
                </a:cubicBezTo>
                <a:cubicBezTo>
                  <a:pt x="1270554" y="2395626"/>
                  <a:pt x="1269508" y="2391442"/>
                  <a:pt x="1268309" y="2382982"/>
                </a:cubicBezTo>
                <a:cubicBezTo>
                  <a:pt x="1262494" y="2389228"/>
                  <a:pt x="1259541" y="2392273"/>
                  <a:pt x="1256680" y="2395442"/>
                </a:cubicBezTo>
                <a:cubicBezTo>
                  <a:pt x="1229514" y="2425345"/>
                  <a:pt x="1202749" y="2455679"/>
                  <a:pt x="1174907" y="2484936"/>
                </a:cubicBezTo>
                <a:cubicBezTo>
                  <a:pt x="1167308" y="2492935"/>
                  <a:pt x="1164109" y="2498996"/>
                  <a:pt x="1167678" y="2510224"/>
                </a:cubicBezTo>
                <a:cubicBezTo>
                  <a:pt x="1174815" y="2532560"/>
                  <a:pt x="1166601" y="2555572"/>
                  <a:pt x="1149834" y="2566247"/>
                </a:cubicBezTo>
                <a:cubicBezTo>
                  <a:pt x="1130053" y="2578860"/>
                  <a:pt x="1102395" y="2577230"/>
                  <a:pt x="1085167" y="2562401"/>
                </a:cubicBezTo>
                <a:cubicBezTo>
                  <a:pt x="1069016" y="2548526"/>
                  <a:pt x="1063140" y="2524192"/>
                  <a:pt x="1071292" y="2504902"/>
                </a:cubicBezTo>
                <a:cubicBezTo>
                  <a:pt x="1080583" y="2482967"/>
                  <a:pt x="1101134" y="2470292"/>
                  <a:pt x="1125715" y="2474107"/>
                </a:cubicBezTo>
                <a:cubicBezTo>
                  <a:pt x="1138851" y="2476137"/>
                  <a:pt x="1144943" y="2471338"/>
                  <a:pt x="1151588" y="2461094"/>
                </a:cubicBezTo>
                <a:cubicBezTo>
                  <a:pt x="1188044" y="2404702"/>
                  <a:pt x="1225361" y="2348864"/>
                  <a:pt x="1261940" y="2292565"/>
                </a:cubicBezTo>
                <a:cubicBezTo>
                  <a:pt x="1265570" y="2286966"/>
                  <a:pt x="1268062" y="2279367"/>
                  <a:pt x="1267939" y="2272753"/>
                </a:cubicBezTo>
                <a:cubicBezTo>
                  <a:pt x="1265970" y="2159970"/>
                  <a:pt x="1263540" y="2047187"/>
                  <a:pt x="1261110" y="1934404"/>
                </a:cubicBezTo>
                <a:cubicBezTo>
                  <a:pt x="1261017" y="1930558"/>
                  <a:pt x="1259971" y="1926744"/>
                  <a:pt x="1258864" y="1919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00038" rotWithShape="0" algn="bl">
              <a:schemeClr val="accent3">
                <a:alpha val="4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1"/>
          <p:cNvSpPr/>
          <p:nvPr/>
        </p:nvSpPr>
        <p:spPr>
          <a:xfrm rot="7450466">
            <a:off x="340263" y="520150"/>
            <a:ext cx="1005026" cy="910581"/>
          </a:xfrm>
          <a:custGeom>
            <a:rect b="b" l="l" r="r" t="t"/>
            <a:pathLst>
              <a:path extrusionOk="0" h="1586005" w="1750504">
                <a:moveTo>
                  <a:pt x="1247596" y="1490790"/>
                </a:moveTo>
                <a:cubicBezTo>
                  <a:pt x="1234552" y="1487959"/>
                  <a:pt x="1223846" y="1485621"/>
                  <a:pt x="1211909" y="1483037"/>
                </a:cubicBezTo>
                <a:cubicBezTo>
                  <a:pt x="1218923" y="1446335"/>
                  <a:pt x="1225999" y="1411171"/>
                  <a:pt x="1232091" y="1375822"/>
                </a:cubicBezTo>
                <a:cubicBezTo>
                  <a:pt x="1233321" y="1368624"/>
                  <a:pt x="1233413" y="1359271"/>
                  <a:pt x="1229845" y="1353549"/>
                </a:cubicBezTo>
                <a:cubicBezTo>
                  <a:pt x="1213847" y="1327861"/>
                  <a:pt x="1196311" y="1303157"/>
                  <a:pt x="1175976" y="1273100"/>
                </a:cubicBezTo>
                <a:cubicBezTo>
                  <a:pt x="1162101" y="1342381"/>
                  <a:pt x="1149272" y="1406556"/>
                  <a:pt x="1136043" y="1472700"/>
                </a:cubicBezTo>
                <a:cubicBezTo>
                  <a:pt x="1123246" y="1470423"/>
                  <a:pt x="1112693" y="1468547"/>
                  <a:pt x="1099711" y="1466240"/>
                </a:cubicBezTo>
                <a:cubicBezTo>
                  <a:pt x="1110816" y="1409356"/>
                  <a:pt x="1121492" y="1354626"/>
                  <a:pt x="1132198" y="1299865"/>
                </a:cubicBezTo>
                <a:cubicBezTo>
                  <a:pt x="1132506" y="1298296"/>
                  <a:pt x="1132844" y="1296696"/>
                  <a:pt x="1133428" y="1295219"/>
                </a:cubicBezTo>
                <a:cubicBezTo>
                  <a:pt x="1154902" y="1241381"/>
                  <a:pt x="1136905" y="1197911"/>
                  <a:pt x="1094481" y="1158317"/>
                </a:cubicBezTo>
                <a:cubicBezTo>
                  <a:pt x="1089035" y="1183944"/>
                  <a:pt x="1083713" y="1208894"/>
                  <a:pt x="1077745" y="1236982"/>
                </a:cubicBezTo>
                <a:cubicBezTo>
                  <a:pt x="1066331" y="1235321"/>
                  <a:pt x="1055748" y="1233752"/>
                  <a:pt x="1041658" y="1231690"/>
                </a:cubicBezTo>
                <a:cubicBezTo>
                  <a:pt x="1048180" y="1197911"/>
                  <a:pt x="1053471" y="1165854"/>
                  <a:pt x="1060793" y="1134259"/>
                </a:cubicBezTo>
                <a:cubicBezTo>
                  <a:pt x="1064885" y="1116508"/>
                  <a:pt x="1062055" y="1102602"/>
                  <a:pt x="1051564" y="1087343"/>
                </a:cubicBezTo>
                <a:cubicBezTo>
                  <a:pt x="998464" y="1010186"/>
                  <a:pt x="946534" y="932197"/>
                  <a:pt x="894172" y="854548"/>
                </a:cubicBezTo>
                <a:cubicBezTo>
                  <a:pt x="889312" y="847318"/>
                  <a:pt x="884113" y="840304"/>
                  <a:pt x="877560" y="831074"/>
                </a:cubicBezTo>
                <a:cubicBezTo>
                  <a:pt x="842672" y="901925"/>
                  <a:pt x="808739" y="970499"/>
                  <a:pt x="775175" y="1039258"/>
                </a:cubicBezTo>
                <a:cubicBezTo>
                  <a:pt x="760100" y="1070115"/>
                  <a:pt x="736012" y="1100633"/>
                  <a:pt x="733827" y="1132536"/>
                </a:cubicBezTo>
                <a:cubicBezTo>
                  <a:pt x="731705" y="1163455"/>
                  <a:pt x="752440" y="1195942"/>
                  <a:pt x="763054" y="1227753"/>
                </a:cubicBezTo>
                <a:cubicBezTo>
                  <a:pt x="765269" y="1234398"/>
                  <a:pt x="767176" y="1241135"/>
                  <a:pt x="769699" y="1249349"/>
                </a:cubicBezTo>
                <a:cubicBezTo>
                  <a:pt x="758193" y="1253410"/>
                  <a:pt x="747979" y="1257010"/>
                  <a:pt x="735643" y="1261348"/>
                </a:cubicBezTo>
                <a:cubicBezTo>
                  <a:pt x="725890" y="1234490"/>
                  <a:pt x="716784" y="1209479"/>
                  <a:pt x="706201" y="1180344"/>
                </a:cubicBezTo>
                <a:cubicBezTo>
                  <a:pt x="692787" y="1207479"/>
                  <a:pt x="680605" y="1229875"/>
                  <a:pt x="670791" y="1253256"/>
                </a:cubicBezTo>
                <a:cubicBezTo>
                  <a:pt x="667899" y="1260179"/>
                  <a:pt x="669960" y="1270423"/>
                  <a:pt x="672544" y="1278207"/>
                </a:cubicBezTo>
                <a:cubicBezTo>
                  <a:pt x="693772" y="1341920"/>
                  <a:pt x="715707" y="1405418"/>
                  <a:pt x="737365" y="1468978"/>
                </a:cubicBezTo>
                <a:cubicBezTo>
                  <a:pt x="739611" y="1475561"/>
                  <a:pt x="741672" y="1482176"/>
                  <a:pt x="744503" y="1490944"/>
                </a:cubicBezTo>
                <a:cubicBezTo>
                  <a:pt x="732351" y="1494820"/>
                  <a:pt x="722014" y="1498142"/>
                  <a:pt x="709616" y="1502111"/>
                </a:cubicBezTo>
                <a:cubicBezTo>
                  <a:pt x="687434" y="1438059"/>
                  <a:pt x="665807" y="1375669"/>
                  <a:pt x="642764" y="1309217"/>
                </a:cubicBezTo>
                <a:cubicBezTo>
                  <a:pt x="627136" y="1341028"/>
                  <a:pt x="612861" y="1368685"/>
                  <a:pt x="600186" y="1397050"/>
                </a:cubicBezTo>
                <a:cubicBezTo>
                  <a:pt x="597448" y="1403203"/>
                  <a:pt x="598955" y="1412494"/>
                  <a:pt x="601201" y="1419447"/>
                </a:cubicBezTo>
                <a:cubicBezTo>
                  <a:pt x="611969" y="1452888"/>
                  <a:pt x="623629" y="1486052"/>
                  <a:pt x="635965" y="1522231"/>
                </a:cubicBezTo>
                <a:cubicBezTo>
                  <a:pt x="624736" y="1526323"/>
                  <a:pt x="614061" y="1530199"/>
                  <a:pt x="601386" y="1534814"/>
                </a:cubicBezTo>
                <a:cubicBezTo>
                  <a:pt x="591972" y="1508449"/>
                  <a:pt x="583204" y="1483898"/>
                  <a:pt x="572252" y="1453257"/>
                </a:cubicBezTo>
                <a:cubicBezTo>
                  <a:pt x="549086" y="1500050"/>
                  <a:pt x="528197" y="1542228"/>
                  <a:pt x="506508" y="1586006"/>
                </a:cubicBezTo>
                <a:cubicBezTo>
                  <a:pt x="495063" y="1580345"/>
                  <a:pt x="485281" y="1575515"/>
                  <a:pt x="473375" y="1569609"/>
                </a:cubicBezTo>
                <a:cubicBezTo>
                  <a:pt x="494541" y="1526077"/>
                  <a:pt x="515030" y="1483898"/>
                  <a:pt x="538072" y="1436429"/>
                </a:cubicBezTo>
                <a:cubicBezTo>
                  <a:pt x="508416" y="1446243"/>
                  <a:pt x="483404" y="1454487"/>
                  <a:pt x="455869" y="1463594"/>
                </a:cubicBezTo>
                <a:cubicBezTo>
                  <a:pt x="451778" y="1451688"/>
                  <a:pt x="448240" y="1441474"/>
                  <a:pt x="443933" y="1428953"/>
                </a:cubicBezTo>
                <a:cubicBezTo>
                  <a:pt x="478266" y="1417078"/>
                  <a:pt x="511707" y="1406526"/>
                  <a:pt x="544195" y="1393635"/>
                </a:cubicBezTo>
                <a:cubicBezTo>
                  <a:pt x="554101" y="1389728"/>
                  <a:pt x="564099" y="1380929"/>
                  <a:pt x="569422" y="1371700"/>
                </a:cubicBezTo>
                <a:cubicBezTo>
                  <a:pt x="582927" y="1348257"/>
                  <a:pt x="593818" y="1323307"/>
                  <a:pt x="608739" y="1292850"/>
                </a:cubicBezTo>
                <a:cubicBezTo>
                  <a:pt x="541703" y="1315493"/>
                  <a:pt x="479774" y="1336382"/>
                  <a:pt x="415353" y="1358133"/>
                </a:cubicBezTo>
                <a:cubicBezTo>
                  <a:pt x="411107" y="1347150"/>
                  <a:pt x="407200" y="1337090"/>
                  <a:pt x="402462" y="1324846"/>
                </a:cubicBezTo>
                <a:cubicBezTo>
                  <a:pt x="412830" y="1320692"/>
                  <a:pt x="421998" y="1316539"/>
                  <a:pt x="431443" y="1313309"/>
                </a:cubicBezTo>
                <a:cubicBezTo>
                  <a:pt x="490449" y="1293127"/>
                  <a:pt x="549332" y="1272515"/>
                  <a:pt x="608708" y="1253503"/>
                </a:cubicBezTo>
                <a:cubicBezTo>
                  <a:pt x="626244" y="1247873"/>
                  <a:pt x="637288" y="1238643"/>
                  <a:pt x="644149" y="1221754"/>
                </a:cubicBezTo>
                <a:cubicBezTo>
                  <a:pt x="651594" y="1203418"/>
                  <a:pt x="661131" y="1185944"/>
                  <a:pt x="671868" y="1163670"/>
                </a:cubicBezTo>
                <a:cubicBezTo>
                  <a:pt x="642241" y="1173176"/>
                  <a:pt x="616983" y="1181267"/>
                  <a:pt x="589634" y="1190035"/>
                </a:cubicBezTo>
                <a:cubicBezTo>
                  <a:pt x="585665" y="1177791"/>
                  <a:pt x="582312" y="1167485"/>
                  <a:pt x="578466" y="1155610"/>
                </a:cubicBezTo>
                <a:cubicBezTo>
                  <a:pt x="612954" y="1143642"/>
                  <a:pt x="646210" y="1132506"/>
                  <a:pt x="679097" y="1120353"/>
                </a:cubicBezTo>
                <a:cubicBezTo>
                  <a:pt x="686789" y="1117523"/>
                  <a:pt x="696510" y="1113001"/>
                  <a:pt x="699771" y="1106479"/>
                </a:cubicBezTo>
                <a:cubicBezTo>
                  <a:pt x="747610" y="1010770"/>
                  <a:pt x="794495" y="914569"/>
                  <a:pt x="843626" y="814400"/>
                </a:cubicBezTo>
                <a:cubicBezTo>
                  <a:pt x="794956" y="817353"/>
                  <a:pt x="749948" y="819784"/>
                  <a:pt x="704970" y="822860"/>
                </a:cubicBezTo>
                <a:cubicBezTo>
                  <a:pt x="645041" y="826952"/>
                  <a:pt x="585081" y="830951"/>
                  <a:pt x="525274" y="836366"/>
                </a:cubicBezTo>
                <a:cubicBezTo>
                  <a:pt x="515553" y="837258"/>
                  <a:pt x="504262" y="843103"/>
                  <a:pt x="497463" y="850271"/>
                </a:cubicBezTo>
                <a:cubicBezTo>
                  <a:pt x="473251" y="875714"/>
                  <a:pt x="450670" y="902694"/>
                  <a:pt x="426212" y="930536"/>
                </a:cubicBezTo>
                <a:cubicBezTo>
                  <a:pt x="416614" y="922230"/>
                  <a:pt x="408308" y="915031"/>
                  <a:pt x="398217" y="906294"/>
                </a:cubicBezTo>
                <a:cubicBezTo>
                  <a:pt x="416245" y="885435"/>
                  <a:pt x="433688" y="865284"/>
                  <a:pt x="455193" y="840427"/>
                </a:cubicBezTo>
                <a:cubicBezTo>
                  <a:pt x="422644" y="842611"/>
                  <a:pt x="395848" y="843565"/>
                  <a:pt x="369359" y="846826"/>
                </a:cubicBezTo>
                <a:cubicBezTo>
                  <a:pt x="362868" y="847626"/>
                  <a:pt x="356561" y="855470"/>
                  <a:pt x="351485" y="861224"/>
                </a:cubicBezTo>
                <a:cubicBezTo>
                  <a:pt x="302754" y="916477"/>
                  <a:pt x="254331" y="972007"/>
                  <a:pt x="204461" y="1028983"/>
                </a:cubicBezTo>
                <a:cubicBezTo>
                  <a:pt x="195017" y="1020984"/>
                  <a:pt x="186218" y="1013570"/>
                  <a:pt x="176004" y="1004925"/>
                </a:cubicBezTo>
                <a:cubicBezTo>
                  <a:pt x="220428" y="953979"/>
                  <a:pt x="263406" y="904632"/>
                  <a:pt x="310845" y="850241"/>
                </a:cubicBezTo>
                <a:cubicBezTo>
                  <a:pt x="272728" y="852917"/>
                  <a:pt x="239902" y="854732"/>
                  <a:pt x="207261" y="858055"/>
                </a:cubicBezTo>
                <a:cubicBezTo>
                  <a:pt x="202185" y="858578"/>
                  <a:pt x="197385" y="865623"/>
                  <a:pt x="193201" y="870330"/>
                </a:cubicBezTo>
                <a:cubicBezTo>
                  <a:pt x="169820" y="896664"/>
                  <a:pt x="146685" y="923214"/>
                  <a:pt x="122258" y="951025"/>
                </a:cubicBezTo>
                <a:cubicBezTo>
                  <a:pt x="113214" y="943426"/>
                  <a:pt x="104784" y="936351"/>
                  <a:pt x="93863" y="927183"/>
                </a:cubicBezTo>
                <a:cubicBezTo>
                  <a:pt x="111952" y="906232"/>
                  <a:pt x="129427" y="886020"/>
                  <a:pt x="150654" y="861439"/>
                </a:cubicBezTo>
                <a:cubicBezTo>
                  <a:pt x="98416" y="864731"/>
                  <a:pt x="51377" y="867684"/>
                  <a:pt x="1969" y="870791"/>
                </a:cubicBezTo>
                <a:cubicBezTo>
                  <a:pt x="1261" y="857716"/>
                  <a:pt x="677" y="846949"/>
                  <a:pt x="0" y="834151"/>
                </a:cubicBezTo>
                <a:cubicBezTo>
                  <a:pt x="48516" y="830674"/>
                  <a:pt x="95247" y="827352"/>
                  <a:pt x="147732" y="823598"/>
                </a:cubicBezTo>
                <a:cubicBezTo>
                  <a:pt x="123981" y="802432"/>
                  <a:pt x="104538" y="785143"/>
                  <a:pt x="83311" y="766223"/>
                </a:cubicBezTo>
                <a:cubicBezTo>
                  <a:pt x="91402" y="756901"/>
                  <a:pt x="99000" y="748194"/>
                  <a:pt x="107553" y="738381"/>
                </a:cubicBezTo>
                <a:cubicBezTo>
                  <a:pt x="133549" y="760962"/>
                  <a:pt x="158776" y="781882"/>
                  <a:pt x="182742" y="804155"/>
                </a:cubicBezTo>
                <a:cubicBezTo>
                  <a:pt x="195386" y="815907"/>
                  <a:pt x="207815" y="821199"/>
                  <a:pt x="225658" y="818645"/>
                </a:cubicBezTo>
                <a:cubicBezTo>
                  <a:pt x="250639" y="815077"/>
                  <a:pt x="276112" y="814861"/>
                  <a:pt x="308077" y="812800"/>
                </a:cubicBezTo>
                <a:cubicBezTo>
                  <a:pt x="253992" y="765546"/>
                  <a:pt x="204861" y="722598"/>
                  <a:pt x="153854" y="678051"/>
                </a:cubicBezTo>
                <a:cubicBezTo>
                  <a:pt x="161668" y="669006"/>
                  <a:pt x="168744" y="660762"/>
                  <a:pt x="177604" y="650486"/>
                </a:cubicBezTo>
                <a:cubicBezTo>
                  <a:pt x="185664" y="657039"/>
                  <a:pt x="192986" y="662730"/>
                  <a:pt x="200001" y="668822"/>
                </a:cubicBezTo>
                <a:cubicBezTo>
                  <a:pt x="245994" y="708724"/>
                  <a:pt x="292571" y="748010"/>
                  <a:pt x="337518" y="789050"/>
                </a:cubicBezTo>
                <a:cubicBezTo>
                  <a:pt x="353608" y="803725"/>
                  <a:pt x="369421" y="810923"/>
                  <a:pt x="391049" y="807601"/>
                </a:cubicBezTo>
                <a:cubicBezTo>
                  <a:pt x="409169" y="804832"/>
                  <a:pt x="427628" y="804524"/>
                  <a:pt x="452270" y="802648"/>
                </a:cubicBezTo>
                <a:cubicBezTo>
                  <a:pt x="428458" y="781759"/>
                  <a:pt x="408615" y="764284"/>
                  <a:pt x="387265" y="745549"/>
                </a:cubicBezTo>
                <a:cubicBezTo>
                  <a:pt x="395602" y="736073"/>
                  <a:pt x="402831" y="727828"/>
                  <a:pt x="411722" y="717707"/>
                </a:cubicBezTo>
                <a:cubicBezTo>
                  <a:pt x="439041" y="741395"/>
                  <a:pt x="465160" y="764715"/>
                  <a:pt x="492172" y="786958"/>
                </a:cubicBezTo>
                <a:cubicBezTo>
                  <a:pt x="498971" y="792557"/>
                  <a:pt x="508877" y="798218"/>
                  <a:pt x="516968" y="797725"/>
                </a:cubicBezTo>
                <a:cubicBezTo>
                  <a:pt x="623229" y="791511"/>
                  <a:pt x="729459" y="784189"/>
                  <a:pt x="838119" y="776959"/>
                </a:cubicBezTo>
                <a:cubicBezTo>
                  <a:pt x="835320" y="770622"/>
                  <a:pt x="833874" y="765453"/>
                  <a:pt x="831044" y="761239"/>
                </a:cubicBezTo>
                <a:cubicBezTo>
                  <a:pt x="775237" y="678174"/>
                  <a:pt x="719553" y="594987"/>
                  <a:pt x="662884" y="512507"/>
                </a:cubicBezTo>
                <a:cubicBezTo>
                  <a:pt x="657347" y="504447"/>
                  <a:pt x="646302" y="497679"/>
                  <a:pt x="636611" y="495340"/>
                </a:cubicBezTo>
                <a:cubicBezTo>
                  <a:pt x="602555" y="487157"/>
                  <a:pt x="568007" y="481158"/>
                  <a:pt x="531919" y="473959"/>
                </a:cubicBezTo>
                <a:cubicBezTo>
                  <a:pt x="534196" y="461407"/>
                  <a:pt x="536134" y="450670"/>
                  <a:pt x="538380" y="438088"/>
                </a:cubicBezTo>
                <a:cubicBezTo>
                  <a:pt x="565760" y="443071"/>
                  <a:pt x="591388" y="447748"/>
                  <a:pt x="623506" y="453593"/>
                </a:cubicBezTo>
                <a:cubicBezTo>
                  <a:pt x="605047" y="426397"/>
                  <a:pt x="590342" y="403354"/>
                  <a:pt x="573975" y="381604"/>
                </a:cubicBezTo>
                <a:cubicBezTo>
                  <a:pt x="570467" y="376958"/>
                  <a:pt x="561085" y="376097"/>
                  <a:pt x="554162" y="374743"/>
                </a:cubicBezTo>
                <a:cubicBezTo>
                  <a:pt x="482081" y="360407"/>
                  <a:pt x="409938" y="346317"/>
                  <a:pt x="335426" y="331704"/>
                </a:cubicBezTo>
                <a:cubicBezTo>
                  <a:pt x="337487" y="319490"/>
                  <a:pt x="339302" y="308938"/>
                  <a:pt x="341579" y="295401"/>
                </a:cubicBezTo>
                <a:cubicBezTo>
                  <a:pt x="407569" y="308076"/>
                  <a:pt x="471590" y="320352"/>
                  <a:pt x="543087" y="334073"/>
                </a:cubicBezTo>
                <a:cubicBezTo>
                  <a:pt x="521429" y="302047"/>
                  <a:pt x="504324" y="274820"/>
                  <a:pt x="484819" y="249439"/>
                </a:cubicBezTo>
                <a:cubicBezTo>
                  <a:pt x="480143" y="243317"/>
                  <a:pt x="467622" y="242579"/>
                  <a:pt x="458423" y="240702"/>
                </a:cubicBezTo>
                <a:cubicBezTo>
                  <a:pt x="426520" y="234118"/>
                  <a:pt x="394494" y="228089"/>
                  <a:pt x="361299" y="221628"/>
                </a:cubicBezTo>
                <a:cubicBezTo>
                  <a:pt x="363668" y="209138"/>
                  <a:pt x="365545" y="199201"/>
                  <a:pt x="368068" y="185818"/>
                </a:cubicBezTo>
                <a:cubicBezTo>
                  <a:pt x="395386" y="190771"/>
                  <a:pt x="421690" y="195509"/>
                  <a:pt x="453408" y="201262"/>
                </a:cubicBezTo>
                <a:cubicBezTo>
                  <a:pt x="424951" y="158899"/>
                  <a:pt x="398709" y="119797"/>
                  <a:pt x="370959" y="78511"/>
                </a:cubicBezTo>
                <a:cubicBezTo>
                  <a:pt x="380773" y="71558"/>
                  <a:pt x="390156" y="64913"/>
                  <a:pt x="401201" y="57068"/>
                </a:cubicBezTo>
                <a:cubicBezTo>
                  <a:pt x="428704" y="97462"/>
                  <a:pt x="455469" y="136779"/>
                  <a:pt x="484757" y="179819"/>
                </a:cubicBezTo>
                <a:cubicBezTo>
                  <a:pt x="491218" y="149239"/>
                  <a:pt x="496756" y="123089"/>
                  <a:pt x="502539" y="95616"/>
                </a:cubicBezTo>
                <a:cubicBezTo>
                  <a:pt x="514938" y="98078"/>
                  <a:pt x="525674" y="100231"/>
                  <a:pt x="538319" y="102723"/>
                </a:cubicBezTo>
                <a:cubicBezTo>
                  <a:pt x="531397" y="139087"/>
                  <a:pt x="524013" y="174097"/>
                  <a:pt x="518537" y="209414"/>
                </a:cubicBezTo>
                <a:cubicBezTo>
                  <a:pt x="517122" y="218429"/>
                  <a:pt x="519398" y="229842"/>
                  <a:pt x="524136" y="237687"/>
                </a:cubicBezTo>
                <a:cubicBezTo>
                  <a:pt x="538780" y="262022"/>
                  <a:pt x="555424" y="285188"/>
                  <a:pt x="574344" y="313368"/>
                </a:cubicBezTo>
                <a:cubicBezTo>
                  <a:pt x="588219" y="243563"/>
                  <a:pt x="600924" y="179696"/>
                  <a:pt x="614061" y="113491"/>
                </a:cubicBezTo>
                <a:cubicBezTo>
                  <a:pt x="626305" y="115429"/>
                  <a:pt x="636950" y="117121"/>
                  <a:pt x="650455" y="119274"/>
                </a:cubicBezTo>
                <a:cubicBezTo>
                  <a:pt x="641226" y="167298"/>
                  <a:pt x="632397" y="213352"/>
                  <a:pt x="623536" y="259407"/>
                </a:cubicBezTo>
                <a:cubicBezTo>
                  <a:pt x="620675" y="274328"/>
                  <a:pt x="620306" y="290356"/>
                  <a:pt x="614369" y="303954"/>
                </a:cubicBezTo>
                <a:cubicBezTo>
                  <a:pt x="591295" y="356931"/>
                  <a:pt x="624829" y="390526"/>
                  <a:pt x="655286" y="430458"/>
                </a:cubicBezTo>
                <a:cubicBezTo>
                  <a:pt x="661439" y="401416"/>
                  <a:pt x="666792" y="376158"/>
                  <a:pt x="672606" y="348840"/>
                </a:cubicBezTo>
                <a:cubicBezTo>
                  <a:pt x="684943" y="351024"/>
                  <a:pt x="695495" y="352870"/>
                  <a:pt x="708539" y="355146"/>
                </a:cubicBezTo>
                <a:cubicBezTo>
                  <a:pt x="702078" y="388557"/>
                  <a:pt x="697095" y="420029"/>
                  <a:pt x="689619" y="450886"/>
                </a:cubicBezTo>
                <a:cubicBezTo>
                  <a:pt x="685066" y="469652"/>
                  <a:pt x="688788" y="484111"/>
                  <a:pt x="699617" y="499863"/>
                </a:cubicBezTo>
                <a:cubicBezTo>
                  <a:pt x="757085" y="583635"/>
                  <a:pt x="813538" y="668114"/>
                  <a:pt x="871837" y="754563"/>
                </a:cubicBezTo>
                <a:cubicBezTo>
                  <a:pt x="875898" y="747241"/>
                  <a:pt x="878975" y="742195"/>
                  <a:pt x="881559" y="736935"/>
                </a:cubicBezTo>
                <a:cubicBezTo>
                  <a:pt x="924998" y="648671"/>
                  <a:pt x="968746" y="560561"/>
                  <a:pt x="1011201" y="471806"/>
                </a:cubicBezTo>
                <a:cubicBezTo>
                  <a:pt x="1016031" y="461715"/>
                  <a:pt x="1016677" y="447102"/>
                  <a:pt x="1013570" y="436242"/>
                </a:cubicBezTo>
                <a:cubicBezTo>
                  <a:pt x="1004156" y="403354"/>
                  <a:pt x="991911" y="371267"/>
                  <a:pt x="980129" y="336995"/>
                </a:cubicBezTo>
                <a:cubicBezTo>
                  <a:pt x="991419" y="332811"/>
                  <a:pt x="1001571" y="329058"/>
                  <a:pt x="1014339" y="324320"/>
                </a:cubicBezTo>
                <a:cubicBezTo>
                  <a:pt x="1024061" y="350901"/>
                  <a:pt x="1033198" y="375882"/>
                  <a:pt x="1044057" y="405600"/>
                </a:cubicBezTo>
                <a:cubicBezTo>
                  <a:pt x="1057717" y="378035"/>
                  <a:pt x="1070177" y="355208"/>
                  <a:pt x="1080144" y="331304"/>
                </a:cubicBezTo>
                <a:cubicBezTo>
                  <a:pt x="1083005" y="324474"/>
                  <a:pt x="1079960" y="314168"/>
                  <a:pt x="1077314" y="306231"/>
                </a:cubicBezTo>
                <a:cubicBezTo>
                  <a:pt x="1053933" y="236672"/>
                  <a:pt x="1030059" y="167267"/>
                  <a:pt x="1005509" y="95524"/>
                </a:cubicBezTo>
                <a:cubicBezTo>
                  <a:pt x="1017200" y="91525"/>
                  <a:pt x="1027414" y="88017"/>
                  <a:pt x="1040489" y="83557"/>
                </a:cubicBezTo>
                <a:cubicBezTo>
                  <a:pt x="1062578" y="147301"/>
                  <a:pt x="1084174" y="209568"/>
                  <a:pt x="1107402" y="276604"/>
                </a:cubicBezTo>
                <a:cubicBezTo>
                  <a:pt x="1123368" y="244271"/>
                  <a:pt x="1137766" y="216275"/>
                  <a:pt x="1150780" y="187633"/>
                </a:cubicBezTo>
                <a:cubicBezTo>
                  <a:pt x="1153272" y="182157"/>
                  <a:pt x="1151364" y="173728"/>
                  <a:pt x="1149303" y="167390"/>
                </a:cubicBezTo>
                <a:cubicBezTo>
                  <a:pt x="1138228" y="133272"/>
                  <a:pt x="1126476" y="99400"/>
                  <a:pt x="1114385" y="63744"/>
                </a:cubicBezTo>
                <a:cubicBezTo>
                  <a:pt x="1125799" y="59560"/>
                  <a:pt x="1136043" y="55807"/>
                  <a:pt x="1148595" y="51223"/>
                </a:cubicBezTo>
                <a:cubicBezTo>
                  <a:pt x="1158102" y="77373"/>
                  <a:pt x="1167208" y="102354"/>
                  <a:pt x="1178099" y="132380"/>
                </a:cubicBezTo>
                <a:cubicBezTo>
                  <a:pt x="1201172" y="85864"/>
                  <a:pt x="1221907" y="44024"/>
                  <a:pt x="1243750" y="0"/>
                </a:cubicBezTo>
                <a:cubicBezTo>
                  <a:pt x="1254579" y="5261"/>
                  <a:pt x="1264301" y="9998"/>
                  <a:pt x="1276914" y="16121"/>
                </a:cubicBezTo>
                <a:cubicBezTo>
                  <a:pt x="1255718" y="59776"/>
                  <a:pt x="1235075" y="102354"/>
                  <a:pt x="1212278" y="149270"/>
                </a:cubicBezTo>
                <a:cubicBezTo>
                  <a:pt x="1242366" y="139548"/>
                  <a:pt x="1267685" y="131334"/>
                  <a:pt x="1294635" y="122628"/>
                </a:cubicBezTo>
                <a:cubicBezTo>
                  <a:pt x="1298573" y="134595"/>
                  <a:pt x="1301803" y="144286"/>
                  <a:pt x="1305956" y="156961"/>
                </a:cubicBezTo>
                <a:cubicBezTo>
                  <a:pt x="1272361" y="168651"/>
                  <a:pt x="1239074" y="179111"/>
                  <a:pt x="1206833" y="192125"/>
                </a:cubicBezTo>
                <a:cubicBezTo>
                  <a:pt x="1196281" y="196370"/>
                  <a:pt x="1185667" y="205723"/>
                  <a:pt x="1179944" y="215567"/>
                </a:cubicBezTo>
                <a:cubicBezTo>
                  <a:pt x="1166408" y="238856"/>
                  <a:pt x="1155794" y="263806"/>
                  <a:pt x="1141519" y="293186"/>
                </a:cubicBezTo>
                <a:cubicBezTo>
                  <a:pt x="1208710" y="270451"/>
                  <a:pt x="1271008" y="249378"/>
                  <a:pt x="1334936" y="227750"/>
                </a:cubicBezTo>
                <a:cubicBezTo>
                  <a:pt x="1339397" y="239656"/>
                  <a:pt x="1343243" y="249870"/>
                  <a:pt x="1347858" y="262206"/>
                </a:cubicBezTo>
                <a:cubicBezTo>
                  <a:pt x="1304233" y="277281"/>
                  <a:pt x="1262148" y="291894"/>
                  <a:pt x="1220000" y="306384"/>
                </a:cubicBezTo>
                <a:cubicBezTo>
                  <a:pt x="1207910" y="310538"/>
                  <a:pt x="1196004" y="316168"/>
                  <a:pt x="1183544" y="318167"/>
                </a:cubicBezTo>
                <a:cubicBezTo>
                  <a:pt x="1126014" y="327427"/>
                  <a:pt x="1095496" y="363637"/>
                  <a:pt x="1082359" y="421075"/>
                </a:cubicBezTo>
                <a:cubicBezTo>
                  <a:pt x="1107586" y="412830"/>
                  <a:pt x="1132413" y="404708"/>
                  <a:pt x="1160009" y="395694"/>
                </a:cubicBezTo>
                <a:cubicBezTo>
                  <a:pt x="1164070" y="407261"/>
                  <a:pt x="1167608" y="417414"/>
                  <a:pt x="1172038" y="430027"/>
                </a:cubicBezTo>
                <a:cubicBezTo>
                  <a:pt x="1137151" y="442179"/>
                  <a:pt x="1103218" y="453254"/>
                  <a:pt x="1069992" y="466083"/>
                </a:cubicBezTo>
                <a:cubicBezTo>
                  <a:pt x="1061347" y="469406"/>
                  <a:pt x="1051841" y="476759"/>
                  <a:pt x="1047811" y="484819"/>
                </a:cubicBezTo>
                <a:cubicBezTo>
                  <a:pt x="1002310" y="575636"/>
                  <a:pt x="957824" y="666976"/>
                  <a:pt x="913092" y="758162"/>
                </a:cubicBezTo>
                <a:cubicBezTo>
                  <a:pt x="911431" y="761516"/>
                  <a:pt x="910324" y="765146"/>
                  <a:pt x="907832" y="771452"/>
                </a:cubicBezTo>
                <a:cubicBezTo>
                  <a:pt x="955763" y="768530"/>
                  <a:pt x="1001079" y="766007"/>
                  <a:pt x="1046334" y="762900"/>
                </a:cubicBezTo>
                <a:cubicBezTo>
                  <a:pt x="1105463" y="758870"/>
                  <a:pt x="1164624" y="754993"/>
                  <a:pt x="1223630" y="749487"/>
                </a:cubicBezTo>
                <a:cubicBezTo>
                  <a:pt x="1234060" y="748533"/>
                  <a:pt x="1246088" y="742257"/>
                  <a:pt x="1253410" y="734627"/>
                </a:cubicBezTo>
                <a:cubicBezTo>
                  <a:pt x="1277222" y="709862"/>
                  <a:pt x="1299188" y="683343"/>
                  <a:pt x="1323738" y="655378"/>
                </a:cubicBezTo>
                <a:cubicBezTo>
                  <a:pt x="1333429" y="663715"/>
                  <a:pt x="1342197" y="671221"/>
                  <a:pt x="1351826" y="679528"/>
                </a:cubicBezTo>
                <a:cubicBezTo>
                  <a:pt x="1333798" y="700479"/>
                  <a:pt x="1316632" y="720383"/>
                  <a:pt x="1295250" y="745210"/>
                </a:cubicBezTo>
                <a:cubicBezTo>
                  <a:pt x="1341028" y="739734"/>
                  <a:pt x="1382621" y="751209"/>
                  <a:pt x="1414801" y="708293"/>
                </a:cubicBezTo>
                <a:cubicBezTo>
                  <a:pt x="1454518" y="655316"/>
                  <a:pt x="1501281" y="607631"/>
                  <a:pt x="1545735" y="556777"/>
                </a:cubicBezTo>
                <a:cubicBezTo>
                  <a:pt x="1555241" y="564838"/>
                  <a:pt x="1563671" y="572006"/>
                  <a:pt x="1574131" y="580866"/>
                </a:cubicBezTo>
                <a:cubicBezTo>
                  <a:pt x="1529984" y="631535"/>
                  <a:pt x="1486637" y="681251"/>
                  <a:pt x="1439444" y="735427"/>
                </a:cubicBezTo>
                <a:cubicBezTo>
                  <a:pt x="1476484" y="733089"/>
                  <a:pt x="1508018" y="731735"/>
                  <a:pt x="1539336" y="728628"/>
                </a:cubicBezTo>
                <a:cubicBezTo>
                  <a:pt x="1545274" y="728044"/>
                  <a:pt x="1551427" y="721491"/>
                  <a:pt x="1556011" y="716384"/>
                </a:cubicBezTo>
                <a:cubicBezTo>
                  <a:pt x="1579545" y="690172"/>
                  <a:pt x="1602619" y="663530"/>
                  <a:pt x="1627631" y="635012"/>
                </a:cubicBezTo>
                <a:cubicBezTo>
                  <a:pt x="1636798" y="642549"/>
                  <a:pt x="1645597" y="649779"/>
                  <a:pt x="1656303" y="658577"/>
                </a:cubicBezTo>
                <a:cubicBezTo>
                  <a:pt x="1637691" y="680174"/>
                  <a:pt x="1620247" y="700448"/>
                  <a:pt x="1599450" y="724567"/>
                </a:cubicBezTo>
                <a:cubicBezTo>
                  <a:pt x="1651504" y="721214"/>
                  <a:pt x="1698112" y="718168"/>
                  <a:pt x="1748135" y="714938"/>
                </a:cubicBezTo>
                <a:cubicBezTo>
                  <a:pt x="1748935" y="727182"/>
                  <a:pt x="1749612" y="737827"/>
                  <a:pt x="1750504" y="751609"/>
                </a:cubicBezTo>
                <a:cubicBezTo>
                  <a:pt x="1702296" y="755055"/>
                  <a:pt x="1655657" y="758347"/>
                  <a:pt x="1602250" y="762162"/>
                </a:cubicBezTo>
                <a:cubicBezTo>
                  <a:pt x="1626339" y="783604"/>
                  <a:pt x="1646058" y="801110"/>
                  <a:pt x="1666979" y="819722"/>
                </a:cubicBezTo>
                <a:cubicBezTo>
                  <a:pt x="1658887" y="829013"/>
                  <a:pt x="1651627" y="837319"/>
                  <a:pt x="1642705" y="847595"/>
                </a:cubicBezTo>
                <a:cubicBezTo>
                  <a:pt x="1617232" y="825444"/>
                  <a:pt x="1592190" y="804647"/>
                  <a:pt x="1568347" y="782558"/>
                </a:cubicBezTo>
                <a:cubicBezTo>
                  <a:pt x="1555180" y="770345"/>
                  <a:pt x="1542259" y="764284"/>
                  <a:pt x="1523369" y="767238"/>
                </a:cubicBezTo>
                <a:cubicBezTo>
                  <a:pt x="1499004" y="771022"/>
                  <a:pt x="1474023" y="770899"/>
                  <a:pt x="1441812" y="772929"/>
                </a:cubicBezTo>
                <a:cubicBezTo>
                  <a:pt x="1496081" y="820337"/>
                  <a:pt x="1545489" y="863500"/>
                  <a:pt x="1596282" y="907863"/>
                </a:cubicBezTo>
                <a:cubicBezTo>
                  <a:pt x="1587883" y="917553"/>
                  <a:pt x="1580807" y="925768"/>
                  <a:pt x="1572039" y="935889"/>
                </a:cubicBezTo>
                <a:cubicBezTo>
                  <a:pt x="1541121" y="909093"/>
                  <a:pt x="1511617" y="883559"/>
                  <a:pt x="1482145" y="858024"/>
                </a:cubicBezTo>
                <a:cubicBezTo>
                  <a:pt x="1467009" y="844888"/>
                  <a:pt x="1449565" y="833628"/>
                  <a:pt x="1437229" y="818245"/>
                </a:cubicBezTo>
                <a:cubicBezTo>
                  <a:pt x="1400619" y="772591"/>
                  <a:pt x="1354072" y="772437"/>
                  <a:pt x="1300911" y="785543"/>
                </a:cubicBezTo>
                <a:cubicBezTo>
                  <a:pt x="1321523" y="803848"/>
                  <a:pt x="1340997" y="821168"/>
                  <a:pt x="1362748" y="840519"/>
                </a:cubicBezTo>
                <a:cubicBezTo>
                  <a:pt x="1354718" y="849564"/>
                  <a:pt x="1347089" y="858116"/>
                  <a:pt x="1338259" y="868022"/>
                </a:cubicBezTo>
                <a:cubicBezTo>
                  <a:pt x="1310386" y="843903"/>
                  <a:pt x="1284021" y="820707"/>
                  <a:pt x="1257102" y="798156"/>
                </a:cubicBezTo>
                <a:cubicBezTo>
                  <a:pt x="1251349" y="793357"/>
                  <a:pt x="1243412" y="787542"/>
                  <a:pt x="1236797" y="787942"/>
                </a:cubicBezTo>
                <a:cubicBezTo>
                  <a:pt x="1129121" y="794311"/>
                  <a:pt x="1021476" y="801632"/>
                  <a:pt x="910385" y="808954"/>
                </a:cubicBezTo>
                <a:cubicBezTo>
                  <a:pt x="915461" y="817692"/>
                  <a:pt x="918538" y="823814"/>
                  <a:pt x="922353" y="829444"/>
                </a:cubicBezTo>
                <a:cubicBezTo>
                  <a:pt x="976406" y="909832"/>
                  <a:pt x="1030152" y="990435"/>
                  <a:pt x="1085251" y="1070115"/>
                </a:cubicBezTo>
                <a:cubicBezTo>
                  <a:pt x="1091989" y="1079837"/>
                  <a:pt x="1105218" y="1087805"/>
                  <a:pt x="1116939" y="1090850"/>
                </a:cubicBezTo>
                <a:cubicBezTo>
                  <a:pt x="1149303" y="1099280"/>
                  <a:pt x="1182467" y="1104694"/>
                  <a:pt x="1217816" y="1111801"/>
                </a:cubicBezTo>
                <a:cubicBezTo>
                  <a:pt x="1215724" y="1124137"/>
                  <a:pt x="1213816" y="1135397"/>
                  <a:pt x="1211694" y="1147795"/>
                </a:cubicBezTo>
                <a:cubicBezTo>
                  <a:pt x="1183544" y="1142689"/>
                  <a:pt x="1157886" y="1138012"/>
                  <a:pt x="1126814" y="1132352"/>
                </a:cubicBezTo>
                <a:cubicBezTo>
                  <a:pt x="1144165" y="1158286"/>
                  <a:pt x="1157978" y="1180498"/>
                  <a:pt x="1173638" y="1201357"/>
                </a:cubicBezTo>
                <a:cubicBezTo>
                  <a:pt x="1177699" y="1206740"/>
                  <a:pt x="1187082" y="1209325"/>
                  <a:pt x="1194496" y="1210832"/>
                </a:cubicBezTo>
                <a:cubicBezTo>
                  <a:pt x="1261163" y="1224184"/>
                  <a:pt x="1327953" y="1236951"/>
                  <a:pt x="1394681" y="1250026"/>
                </a:cubicBezTo>
                <a:cubicBezTo>
                  <a:pt x="1400803" y="1251226"/>
                  <a:pt x="1406772" y="1253379"/>
                  <a:pt x="1414801" y="1255656"/>
                </a:cubicBezTo>
                <a:cubicBezTo>
                  <a:pt x="1412494" y="1267193"/>
                  <a:pt x="1410402" y="1277684"/>
                  <a:pt x="1407849" y="1290420"/>
                </a:cubicBezTo>
                <a:cubicBezTo>
                  <a:pt x="1341736" y="1277714"/>
                  <a:pt x="1277653" y="1265409"/>
                  <a:pt x="1206925" y="1251841"/>
                </a:cubicBezTo>
                <a:cubicBezTo>
                  <a:pt x="1228214" y="1283344"/>
                  <a:pt x="1245104" y="1310233"/>
                  <a:pt x="1264270" y="1335336"/>
                </a:cubicBezTo>
                <a:cubicBezTo>
                  <a:pt x="1269008" y="1341551"/>
                  <a:pt x="1281068" y="1343027"/>
                  <a:pt x="1290143" y="1344935"/>
                </a:cubicBezTo>
                <a:cubicBezTo>
                  <a:pt x="1322169" y="1351611"/>
                  <a:pt x="1354318" y="1357518"/>
                  <a:pt x="1388590" y="1364132"/>
                </a:cubicBezTo>
                <a:cubicBezTo>
                  <a:pt x="1386375" y="1376376"/>
                  <a:pt x="1384498" y="1386929"/>
                  <a:pt x="1382099" y="1400096"/>
                </a:cubicBezTo>
                <a:cubicBezTo>
                  <a:pt x="1353949" y="1395020"/>
                  <a:pt x="1327522" y="1390251"/>
                  <a:pt x="1296511" y="1384652"/>
                </a:cubicBezTo>
                <a:cubicBezTo>
                  <a:pt x="1325061" y="1427138"/>
                  <a:pt x="1351549" y="1466517"/>
                  <a:pt x="1379176" y="1507649"/>
                </a:cubicBezTo>
                <a:cubicBezTo>
                  <a:pt x="1368962" y="1514663"/>
                  <a:pt x="1359333" y="1521247"/>
                  <a:pt x="1348442" y="1528722"/>
                </a:cubicBezTo>
                <a:cubicBezTo>
                  <a:pt x="1321339" y="1488698"/>
                  <a:pt x="1294973" y="1449750"/>
                  <a:pt x="1265439" y="1406095"/>
                </a:cubicBezTo>
                <a:cubicBezTo>
                  <a:pt x="1258948" y="1436398"/>
                  <a:pt x="1253410" y="1462086"/>
                  <a:pt x="1247288" y="14906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371475" rotWithShape="0" algn="bl">
              <a:schemeClr val="accent3">
                <a:alpha val="7098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1443293" y="2520847"/>
            <a:ext cx="62574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ru" sz="4000">
                <a:solidFill>
                  <a:srgbClr val="223050"/>
                </a:solidFill>
                <a:latin typeface="Alice"/>
                <a:ea typeface="Alice"/>
                <a:cs typeface="Alice"/>
                <a:sym typeface="Alice"/>
              </a:rPr>
              <a:t>Вспомним</a:t>
            </a:r>
            <a:r>
              <a:rPr lang="ru" sz="4000">
                <a:latin typeface="Alice"/>
                <a:ea typeface="Alice"/>
                <a:cs typeface="Alice"/>
                <a:sym typeface="Alice"/>
              </a:rPr>
              <a:t>, как прожили этот год!</a:t>
            </a:r>
            <a:endParaRPr i="1" sz="4000">
              <a:latin typeface="Alice"/>
              <a:ea typeface="Alice"/>
              <a:cs typeface="Alice"/>
              <a:sym typeface="Alice"/>
            </a:endParaRPr>
          </a:p>
        </p:txBody>
      </p:sp>
      <p:grpSp>
        <p:nvGrpSpPr>
          <p:cNvPr id="210" name="Google Shape;210;p32"/>
          <p:cNvGrpSpPr/>
          <p:nvPr/>
        </p:nvGrpSpPr>
        <p:grpSpPr>
          <a:xfrm>
            <a:off x="1229700" y="-2946037"/>
            <a:ext cx="6546275" cy="6529316"/>
            <a:chOff x="1229700" y="-2946037"/>
            <a:chExt cx="6546275" cy="6529316"/>
          </a:xfrm>
        </p:grpSpPr>
        <p:sp>
          <p:nvSpPr>
            <p:cNvPr id="211" name="Google Shape;211;p32"/>
            <p:cNvSpPr/>
            <p:nvPr/>
          </p:nvSpPr>
          <p:spPr>
            <a:xfrm rot="7453859">
              <a:off x="2129183" y="-1894617"/>
              <a:ext cx="4885586" cy="4426476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300038" rotWithShape="0" algn="bl">
                <a:schemeClr val="accent3">
                  <a:alpha val="4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1229700" y="2043152"/>
              <a:ext cx="933208" cy="1057211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>
            <a:off x="-1166975" y="239375"/>
            <a:ext cx="4112914" cy="4664838"/>
          </a:xfrm>
          <a:custGeom>
            <a:rect b="b" l="l" r="r" t="t"/>
            <a:pathLst>
              <a:path extrusionOk="0" h="1274546" w="1123747">
                <a:moveTo>
                  <a:pt x="550556" y="909269"/>
                </a:moveTo>
                <a:cubicBezTo>
                  <a:pt x="539112" y="921421"/>
                  <a:pt x="527699" y="933604"/>
                  <a:pt x="515146" y="946956"/>
                </a:cubicBezTo>
                <a:cubicBezTo>
                  <a:pt x="508563" y="940310"/>
                  <a:pt x="503271" y="934927"/>
                  <a:pt x="495211" y="926805"/>
                </a:cubicBezTo>
                <a:cubicBezTo>
                  <a:pt x="512347" y="910838"/>
                  <a:pt x="529114" y="896471"/>
                  <a:pt x="544219" y="880535"/>
                </a:cubicBezTo>
                <a:cubicBezTo>
                  <a:pt x="549480" y="874997"/>
                  <a:pt x="552802" y="865799"/>
                  <a:pt x="553356" y="858015"/>
                </a:cubicBezTo>
                <a:cubicBezTo>
                  <a:pt x="554587" y="840172"/>
                  <a:pt x="554340" y="822082"/>
                  <a:pt x="553018" y="804239"/>
                </a:cubicBezTo>
                <a:cubicBezTo>
                  <a:pt x="552587" y="798424"/>
                  <a:pt x="548403" y="790671"/>
                  <a:pt x="543573" y="787780"/>
                </a:cubicBezTo>
                <a:cubicBezTo>
                  <a:pt x="511055" y="768306"/>
                  <a:pt x="478075" y="749662"/>
                  <a:pt x="444819" y="731480"/>
                </a:cubicBezTo>
                <a:cubicBezTo>
                  <a:pt x="440573" y="729173"/>
                  <a:pt x="433959" y="731204"/>
                  <a:pt x="428452" y="731265"/>
                </a:cubicBezTo>
                <a:cubicBezTo>
                  <a:pt x="428021" y="731265"/>
                  <a:pt x="427591" y="731788"/>
                  <a:pt x="427160" y="732034"/>
                </a:cubicBezTo>
                <a:cubicBezTo>
                  <a:pt x="407840" y="743602"/>
                  <a:pt x="383567" y="751293"/>
                  <a:pt x="370676" y="767844"/>
                </a:cubicBezTo>
                <a:cubicBezTo>
                  <a:pt x="358186" y="783842"/>
                  <a:pt x="357386" y="809007"/>
                  <a:pt x="351479" y="830142"/>
                </a:cubicBezTo>
                <a:cubicBezTo>
                  <a:pt x="350372" y="834050"/>
                  <a:pt x="349326" y="837957"/>
                  <a:pt x="347757" y="843586"/>
                </a:cubicBezTo>
                <a:cubicBezTo>
                  <a:pt x="340127" y="841525"/>
                  <a:pt x="333020" y="839618"/>
                  <a:pt x="324560" y="837341"/>
                </a:cubicBezTo>
                <a:cubicBezTo>
                  <a:pt x="328682" y="820421"/>
                  <a:pt x="332620" y="804300"/>
                  <a:pt x="337389" y="784795"/>
                </a:cubicBezTo>
                <a:cubicBezTo>
                  <a:pt x="320653" y="794486"/>
                  <a:pt x="306440" y="802116"/>
                  <a:pt x="293026" y="810945"/>
                </a:cubicBezTo>
                <a:cubicBezTo>
                  <a:pt x="289427" y="813314"/>
                  <a:pt x="287427" y="819129"/>
                  <a:pt x="286166" y="823774"/>
                </a:cubicBezTo>
                <a:cubicBezTo>
                  <a:pt x="274844" y="865768"/>
                  <a:pt x="263862" y="907854"/>
                  <a:pt x="252725" y="949909"/>
                </a:cubicBezTo>
                <a:cubicBezTo>
                  <a:pt x="251709" y="953785"/>
                  <a:pt x="250294" y="957569"/>
                  <a:pt x="248756" y="962430"/>
                </a:cubicBezTo>
                <a:cubicBezTo>
                  <a:pt x="241280" y="960584"/>
                  <a:pt x="234512" y="958923"/>
                  <a:pt x="225683" y="956739"/>
                </a:cubicBezTo>
                <a:cubicBezTo>
                  <a:pt x="236143" y="916037"/>
                  <a:pt x="246480" y="875828"/>
                  <a:pt x="257493" y="833065"/>
                </a:cubicBezTo>
                <a:cubicBezTo>
                  <a:pt x="251463" y="835680"/>
                  <a:pt x="248172" y="836726"/>
                  <a:pt x="245280" y="838418"/>
                </a:cubicBezTo>
                <a:cubicBezTo>
                  <a:pt x="201040" y="864230"/>
                  <a:pt x="156924" y="890256"/>
                  <a:pt x="112561" y="915822"/>
                </a:cubicBezTo>
                <a:cubicBezTo>
                  <a:pt x="105516" y="919883"/>
                  <a:pt x="103147" y="923913"/>
                  <a:pt x="103578" y="932588"/>
                </a:cubicBezTo>
                <a:cubicBezTo>
                  <a:pt x="104747" y="955939"/>
                  <a:pt x="88965" y="975751"/>
                  <a:pt x="66876" y="981412"/>
                </a:cubicBezTo>
                <a:cubicBezTo>
                  <a:pt x="45402" y="986888"/>
                  <a:pt x="22544" y="976982"/>
                  <a:pt x="11776" y="957508"/>
                </a:cubicBezTo>
                <a:cubicBezTo>
                  <a:pt x="1070" y="938188"/>
                  <a:pt x="4824" y="913268"/>
                  <a:pt x="20729" y="898163"/>
                </a:cubicBezTo>
                <a:cubicBezTo>
                  <a:pt x="37434" y="882288"/>
                  <a:pt x="62107" y="879396"/>
                  <a:pt x="81458" y="892933"/>
                </a:cubicBezTo>
                <a:cubicBezTo>
                  <a:pt x="89703" y="898686"/>
                  <a:pt x="94995" y="897917"/>
                  <a:pt x="102963" y="893179"/>
                </a:cubicBezTo>
                <a:cubicBezTo>
                  <a:pt x="149079" y="865675"/>
                  <a:pt x="195564" y="838726"/>
                  <a:pt x="245526" y="809469"/>
                </a:cubicBezTo>
                <a:cubicBezTo>
                  <a:pt x="201871" y="797932"/>
                  <a:pt x="161692" y="787318"/>
                  <a:pt x="119914" y="776274"/>
                </a:cubicBezTo>
                <a:cubicBezTo>
                  <a:pt x="121945" y="768429"/>
                  <a:pt x="123790" y="761353"/>
                  <a:pt x="126067" y="752646"/>
                </a:cubicBezTo>
                <a:cubicBezTo>
                  <a:pt x="158401" y="760953"/>
                  <a:pt x="189503" y="768952"/>
                  <a:pt x="220576" y="776981"/>
                </a:cubicBezTo>
                <a:cubicBezTo>
                  <a:pt x="227498" y="778766"/>
                  <a:pt x="235066" y="779381"/>
                  <a:pt x="241250" y="782642"/>
                </a:cubicBezTo>
                <a:cubicBezTo>
                  <a:pt x="273675" y="799686"/>
                  <a:pt x="297149" y="781165"/>
                  <a:pt x="323268" y="762614"/>
                </a:cubicBezTo>
                <a:cubicBezTo>
                  <a:pt x="305547" y="757723"/>
                  <a:pt x="289704" y="753323"/>
                  <a:pt x="272629" y="748616"/>
                </a:cubicBezTo>
                <a:cubicBezTo>
                  <a:pt x="274537" y="740802"/>
                  <a:pt x="276167" y="734034"/>
                  <a:pt x="278321" y="725174"/>
                </a:cubicBezTo>
                <a:cubicBezTo>
                  <a:pt x="299179" y="730527"/>
                  <a:pt x="319422" y="735234"/>
                  <a:pt x="339358" y="741048"/>
                </a:cubicBezTo>
                <a:cubicBezTo>
                  <a:pt x="350310" y="744248"/>
                  <a:pt x="359939" y="744832"/>
                  <a:pt x="369384" y="737203"/>
                </a:cubicBezTo>
                <a:cubicBezTo>
                  <a:pt x="374091" y="733388"/>
                  <a:pt x="379567" y="729881"/>
                  <a:pt x="385258" y="727943"/>
                </a:cubicBezTo>
                <a:cubicBezTo>
                  <a:pt x="415685" y="717575"/>
                  <a:pt x="424637" y="696993"/>
                  <a:pt x="420884" y="665675"/>
                </a:cubicBezTo>
                <a:cubicBezTo>
                  <a:pt x="417561" y="637833"/>
                  <a:pt x="419407" y="609345"/>
                  <a:pt x="419653" y="581165"/>
                </a:cubicBezTo>
                <a:cubicBezTo>
                  <a:pt x="419715" y="572458"/>
                  <a:pt x="416331" y="568213"/>
                  <a:pt x="409439" y="562921"/>
                </a:cubicBezTo>
                <a:cubicBezTo>
                  <a:pt x="374276" y="535910"/>
                  <a:pt x="337389" y="527450"/>
                  <a:pt x="296164" y="548001"/>
                </a:cubicBezTo>
                <a:cubicBezTo>
                  <a:pt x="291273" y="550431"/>
                  <a:pt x="285335" y="550831"/>
                  <a:pt x="278136" y="552615"/>
                </a:cubicBezTo>
                <a:cubicBezTo>
                  <a:pt x="275706" y="545416"/>
                  <a:pt x="273368" y="538463"/>
                  <a:pt x="270507" y="529911"/>
                </a:cubicBezTo>
                <a:cubicBezTo>
                  <a:pt x="287335" y="524989"/>
                  <a:pt x="303240" y="520343"/>
                  <a:pt x="323391" y="514467"/>
                </a:cubicBezTo>
                <a:cubicBezTo>
                  <a:pt x="305517" y="504376"/>
                  <a:pt x="290996" y="495608"/>
                  <a:pt x="275891" y="488071"/>
                </a:cubicBezTo>
                <a:cubicBezTo>
                  <a:pt x="272599" y="486410"/>
                  <a:pt x="267030" y="488656"/>
                  <a:pt x="262692" y="489825"/>
                </a:cubicBezTo>
                <a:cubicBezTo>
                  <a:pt x="217745" y="501977"/>
                  <a:pt x="172829" y="514252"/>
                  <a:pt x="127913" y="526496"/>
                </a:cubicBezTo>
                <a:cubicBezTo>
                  <a:pt x="127452" y="526619"/>
                  <a:pt x="126898" y="526373"/>
                  <a:pt x="124314" y="525973"/>
                </a:cubicBezTo>
                <a:cubicBezTo>
                  <a:pt x="122621" y="519728"/>
                  <a:pt x="120683" y="512621"/>
                  <a:pt x="118283" y="503792"/>
                </a:cubicBezTo>
                <a:cubicBezTo>
                  <a:pt x="159324" y="492409"/>
                  <a:pt x="199348" y="481303"/>
                  <a:pt x="243372" y="469089"/>
                </a:cubicBezTo>
                <a:cubicBezTo>
                  <a:pt x="189627" y="438479"/>
                  <a:pt x="139173" y="409775"/>
                  <a:pt x="90872" y="382272"/>
                </a:cubicBezTo>
                <a:cubicBezTo>
                  <a:pt x="77951" y="387963"/>
                  <a:pt x="67337" y="395193"/>
                  <a:pt x="55801" y="397223"/>
                </a:cubicBezTo>
                <a:cubicBezTo>
                  <a:pt x="28543" y="402023"/>
                  <a:pt x="3409" y="382456"/>
                  <a:pt x="394" y="356460"/>
                </a:cubicBezTo>
                <a:cubicBezTo>
                  <a:pt x="-2898" y="327942"/>
                  <a:pt x="14730" y="304684"/>
                  <a:pt x="42941" y="300438"/>
                </a:cubicBezTo>
                <a:cubicBezTo>
                  <a:pt x="68906" y="296531"/>
                  <a:pt x="94687" y="315236"/>
                  <a:pt x="97087" y="342862"/>
                </a:cubicBezTo>
                <a:cubicBezTo>
                  <a:pt x="98225" y="355814"/>
                  <a:pt x="103609" y="361352"/>
                  <a:pt x="113699" y="366982"/>
                </a:cubicBezTo>
                <a:cubicBezTo>
                  <a:pt x="160216" y="392855"/>
                  <a:pt x="206393" y="419405"/>
                  <a:pt x="255709" y="447400"/>
                </a:cubicBezTo>
                <a:cubicBezTo>
                  <a:pt x="243957" y="404176"/>
                  <a:pt x="232974" y="363721"/>
                  <a:pt x="221591" y="321973"/>
                </a:cubicBezTo>
                <a:cubicBezTo>
                  <a:pt x="229651" y="319943"/>
                  <a:pt x="236881" y="318158"/>
                  <a:pt x="245341" y="316036"/>
                </a:cubicBezTo>
                <a:cubicBezTo>
                  <a:pt x="255986" y="354399"/>
                  <a:pt x="269738" y="391255"/>
                  <a:pt x="275798" y="429311"/>
                </a:cubicBezTo>
                <a:cubicBezTo>
                  <a:pt x="281551" y="465490"/>
                  <a:pt x="305732" y="478196"/>
                  <a:pt x="335235" y="491178"/>
                </a:cubicBezTo>
                <a:cubicBezTo>
                  <a:pt x="330713" y="473766"/>
                  <a:pt x="326560" y="457706"/>
                  <a:pt x="322068" y="440324"/>
                </a:cubicBezTo>
                <a:cubicBezTo>
                  <a:pt x="329882" y="437986"/>
                  <a:pt x="336527" y="435987"/>
                  <a:pt x="345141" y="433433"/>
                </a:cubicBezTo>
                <a:cubicBezTo>
                  <a:pt x="351325" y="455338"/>
                  <a:pt x="357878" y="476104"/>
                  <a:pt x="362862" y="497270"/>
                </a:cubicBezTo>
                <a:cubicBezTo>
                  <a:pt x="365231" y="507268"/>
                  <a:pt x="370184" y="513206"/>
                  <a:pt x="379013" y="517728"/>
                </a:cubicBezTo>
                <a:cubicBezTo>
                  <a:pt x="396734" y="526834"/>
                  <a:pt x="414054" y="544278"/>
                  <a:pt x="431528" y="544247"/>
                </a:cubicBezTo>
                <a:cubicBezTo>
                  <a:pt x="448911" y="544247"/>
                  <a:pt x="466385" y="527173"/>
                  <a:pt x="483643" y="517297"/>
                </a:cubicBezTo>
                <a:cubicBezTo>
                  <a:pt x="503210" y="506099"/>
                  <a:pt x="522868" y="495055"/>
                  <a:pt x="541789" y="482841"/>
                </a:cubicBezTo>
                <a:cubicBezTo>
                  <a:pt x="546280" y="479949"/>
                  <a:pt x="548065" y="472781"/>
                  <a:pt x="551049" y="467551"/>
                </a:cubicBezTo>
                <a:cubicBezTo>
                  <a:pt x="551264" y="467151"/>
                  <a:pt x="551018" y="466536"/>
                  <a:pt x="551080" y="466044"/>
                </a:cubicBezTo>
                <a:cubicBezTo>
                  <a:pt x="558494" y="421927"/>
                  <a:pt x="545788" y="386087"/>
                  <a:pt x="507794" y="360583"/>
                </a:cubicBezTo>
                <a:cubicBezTo>
                  <a:pt x="502687" y="357168"/>
                  <a:pt x="497980" y="353168"/>
                  <a:pt x="491150" y="347969"/>
                </a:cubicBezTo>
                <a:cubicBezTo>
                  <a:pt x="499611" y="340524"/>
                  <a:pt x="505209" y="335571"/>
                  <a:pt x="513239" y="328495"/>
                </a:cubicBezTo>
                <a:cubicBezTo>
                  <a:pt x="524284" y="341109"/>
                  <a:pt x="535297" y="353691"/>
                  <a:pt x="546280" y="366243"/>
                </a:cubicBezTo>
                <a:cubicBezTo>
                  <a:pt x="547665" y="365474"/>
                  <a:pt x="549080" y="364736"/>
                  <a:pt x="550464" y="363967"/>
                </a:cubicBezTo>
                <a:cubicBezTo>
                  <a:pt x="550464" y="347908"/>
                  <a:pt x="551141" y="331787"/>
                  <a:pt x="550034" y="315789"/>
                </a:cubicBezTo>
                <a:cubicBezTo>
                  <a:pt x="549695" y="311052"/>
                  <a:pt x="544988" y="306037"/>
                  <a:pt x="541173" y="302253"/>
                </a:cubicBezTo>
                <a:cubicBezTo>
                  <a:pt x="508532" y="269643"/>
                  <a:pt x="475614" y="237278"/>
                  <a:pt x="442819" y="204822"/>
                </a:cubicBezTo>
                <a:cubicBezTo>
                  <a:pt x="442111" y="204114"/>
                  <a:pt x="441619" y="203160"/>
                  <a:pt x="439989" y="200884"/>
                </a:cubicBezTo>
                <a:cubicBezTo>
                  <a:pt x="445526" y="196146"/>
                  <a:pt x="451279" y="191224"/>
                  <a:pt x="460232" y="183563"/>
                </a:cubicBezTo>
                <a:cubicBezTo>
                  <a:pt x="488197" y="213343"/>
                  <a:pt x="516746" y="243800"/>
                  <a:pt x="545327" y="274257"/>
                </a:cubicBezTo>
                <a:cubicBezTo>
                  <a:pt x="546680" y="273396"/>
                  <a:pt x="548034" y="272534"/>
                  <a:pt x="549357" y="271673"/>
                </a:cubicBezTo>
                <a:cubicBezTo>
                  <a:pt x="549603" y="266843"/>
                  <a:pt x="550126" y="261982"/>
                  <a:pt x="550095" y="257152"/>
                </a:cubicBezTo>
                <a:cubicBezTo>
                  <a:pt x="549665" y="208452"/>
                  <a:pt x="549018" y="159752"/>
                  <a:pt x="548803" y="111020"/>
                </a:cubicBezTo>
                <a:cubicBezTo>
                  <a:pt x="548772" y="102437"/>
                  <a:pt x="547511" y="97792"/>
                  <a:pt x="537451" y="95023"/>
                </a:cubicBezTo>
                <a:cubicBezTo>
                  <a:pt x="514808" y="88778"/>
                  <a:pt x="502133" y="67858"/>
                  <a:pt x="504040" y="44231"/>
                </a:cubicBezTo>
                <a:cubicBezTo>
                  <a:pt x="505733" y="23003"/>
                  <a:pt x="521946" y="4360"/>
                  <a:pt x="541665" y="945"/>
                </a:cubicBezTo>
                <a:cubicBezTo>
                  <a:pt x="566646" y="-3362"/>
                  <a:pt x="587997" y="7252"/>
                  <a:pt x="597596" y="28787"/>
                </a:cubicBezTo>
                <a:cubicBezTo>
                  <a:pt x="606702" y="49245"/>
                  <a:pt x="601534" y="73334"/>
                  <a:pt x="583198" y="86716"/>
                </a:cubicBezTo>
                <a:cubicBezTo>
                  <a:pt x="574891" y="92777"/>
                  <a:pt x="573138" y="99084"/>
                  <a:pt x="573322" y="108436"/>
                </a:cubicBezTo>
                <a:cubicBezTo>
                  <a:pt x="574153" y="156614"/>
                  <a:pt x="574399" y="204822"/>
                  <a:pt x="574799" y="253030"/>
                </a:cubicBezTo>
                <a:cubicBezTo>
                  <a:pt x="574861" y="258998"/>
                  <a:pt x="574799" y="264997"/>
                  <a:pt x="574799" y="272473"/>
                </a:cubicBezTo>
                <a:cubicBezTo>
                  <a:pt x="606148" y="241708"/>
                  <a:pt x="635897" y="212544"/>
                  <a:pt x="666939" y="182117"/>
                </a:cubicBezTo>
                <a:cubicBezTo>
                  <a:pt x="672507" y="188793"/>
                  <a:pt x="677060" y="194269"/>
                  <a:pt x="682752" y="201130"/>
                </a:cubicBezTo>
                <a:cubicBezTo>
                  <a:pt x="675522" y="208636"/>
                  <a:pt x="667585" y="217035"/>
                  <a:pt x="659494" y="225249"/>
                </a:cubicBezTo>
                <a:cubicBezTo>
                  <a:pt x="635005" y="250076"/>
                  <a:pt x="610825" y="275211"/>
                  <a:pt x="585751" y="299423"/>
                </a:cubicBezTo>
                <a:cubicBezTo>
                  <a:pt x="577568" y="307329"/>
                  <a:pt x="574368" y="315297"/>
                  <a:pt x="575199" y="326403"/>
                </a:cubicBezTo>
                <a:cubicBezTo>
                  <a:pt x="576122" y="338586"/>
                  <a:pt x="575414" y="350923"/>
                  <a:pt x="575414" y="367751"/>
                </a:cubicBezTo>
                <a:cubicBezTo>
                  <a:pt x="588520" y="352092"/>
                  <a:pt x="599134" y="339386"/>
                  <a:pt x="611071" y="325142"/>
                </a:cubicBezTo>
                <a:cubicBezTo>
                  <a:pt x="619131" y="335110"/>
                  <a:pt x="623807" y="340924"/>
                  <a:pt x="628483" y="346739"/>
                </a:cubicBezTo>
                <a:cubicBezTo>
                  <a:pt x="630175" y="347446"/>
                  <a:pt x="631867" y="348123"/>
                  <a:pt x="633559" y="348831"/>
                </a:cubicBezTo>
                <a:cubicBezTo>
                  <a:pt x="617069" y="363936"/>
                  <a:pt x="600118" y="378580"/>
                  <a:pt x="584428" y="394455"/>
                </a:cubicBezTo>
                <a:cubicBezTo>
                  <a:pt x="579721" y="399223"/>
                  <a:pt x="576491" y="407345"/>
                  <a:pt x="576091" y="414113"/>
                </a:cubicBezTo>
                <a:cubicBezTo>
                  <a:pt x="575015" y="432510"/>
                  <a:pt x="576153" y="451031"/>
                  <a:pt x="575660" y="469459"/>
                </a:cubicBezTo>
                <a:cubicBezTo>
                  <a:pt x="575414" y="478042"/>
                  <a:pt x="577722" y="483303"/>
                  <a:pt x="585782" y="487702"/>
                </a:cubicBezTo>
                <a:cubicBezTo>
                  <a:pt x="618577" y="505638"/>
                  <a:pt x="650757" y="524712"/>
                  <a:pt x="683613" y="542524"/>
                </a:cubicBezTo>
                <a:cubicBezTo>
                  <a:pt x="688228" y="545016"/>
                  <a:pt x="695981" y="544647"/>
                  <a:pt x="701149" y="542648"/>
                </a:cubicBezTo>
                <a:cubicBezTo>
                  <a:pt x="745204" y="525665"/>
                  <a:pt x="774400" y="496624"/>
                  <a:pt x="777076" y="446600"/>
                </a:cubicBezTo>
                <a:cubicBezTo>
                  <a:pt x="777322" y="441740"/>
                  <a:pt x="779906" y="437033"/>
                  <a:pt x="781721" y="431157"/>
                </a:cubicBezTo>
                <a:cubicBezTo>
                  <a:pt x="789197" y="433064"/>
                  <a:pt x="795966" y="434756"/>
                  <a:pt x="804580" y="436940"/>
                </a:cubicBezTo>
                <a:cubicBezTo>
                  <a:pt x="800457" y="453984"/>
                  <a:pt x="796581" y="470105"/>
                  <a:pt x="791720" y="490163"/>
                </a:cubicBezTo>
                <a:cubicBezTo>
                  <a:pt x="809133" y="479826"/>
                  <a:pt x="824023" y="471520"/>
                  <a:pt x="838174" y="462137"/>
                </a:cubicBezTo>
                <a:cubicBezTo>
                  <a:pt x="841282" y="460075"/>
                  <a:pt x="842297" y="454199"/>
                  <a:pt x="843435" y="449862"/>
                </a:cubicBezTo>
                <a:cubicBezTo>
                  <a:pt x="855495" y="404391"/>
                  <a:pt x="867401" y="358891"/>
                  <a:pt x="879799" y="311636"/>
                </a:cubicBezTo>
                <a:cubicBezTo>
                  <a:pt x="887767" y="313821"/>
                  <a:pt x="894843" y="315728"/>
                  <a:pt x="903488" y="318097"/>
                </a:cubicBezTo>
                <a:cubicBezTo>
                  <a:pt x="892751" y="359567"/>
                  <a:pt x="882352" y="399838"/>
                  <a:pt x="871093" y="443370"/>
                </a:cubicBezTo>
                <a:cubicBezTo>
                  <a:pt x="886567" y="434418"/>
                  <a:pt x="899273" y="427096"/>
                  <a:pt x="911917" y="419712"/>
                </a:cubicBezTo>
                <a:cubicBezTo>
                  <a:pt x="946435" y="399592"/>
                  <a:pt x="980830" y="379288"/>
                  <a:pt x="1015471" y="359352"/>
                </a:cubicBezTo>
                <a:cubicBezTo>
                  <a:pt x="1022639" y="355230"/>
                  <a:pt x="1026454" y="351446"/>
                  <a:pt x="1025869" y="341693"/>
                </a:cubicBezTo>
                <a:cubicBezTo>
                  <a:pt x="1024515" y="318958"/>
                  <a:pt x="1040113" y="298869"/>
                  <a:pt x="1060941" y="293178"/>
                </a:cubicBezTo>
                <a:cubicBezTo>
                  <a:pt x="1083399" y="287055"/>
                  <a:pt x="1106688" y="296592"/>
                  <a:pt x="1117609" y="316436"/>
                </a:cubicBezTo>
                <a:cubicBezTo>
                  <a:pt x="1128346" y="335910"/>
                  <a:pt x="1124716" y="360767"/>
                  <a:pt x="1108934" y="375842"/>
                </a:cubicBezTo>
                <a:cubicBezTo>
                  <a:pt x="1092721" y="391317"/>
                  <a:pt x="1067647" y="393409"/>
                  <a:pt x="1047681" y="381810"/>
                </a:cubicBezTo>
                <a:cubicBezTo>
                  <a:pt x="1043251" y="379226"/>
                  <a:pt x="1035652" y="376857"/>
                  <a:pt x="1032053" y="378888"/>
                </a:cubicBezTo>
                <a:cubicBezTo>
                  <a:pt x="983568" y="406422"/>
                  <a:pt x="935544" y="434787"/>
                  <a:pt x="883675" y="465090"/>
                </a:cubicBezTo>
                <a:cubicBezTo>
                  <a:pt x="927330" y="476627"/>
                  <a:pt x="967386" y="487210"/>
                  <a:pt x="1009349" y="498285"/>
                </a:cubicBezTo>
                <a:cubicBezTo>
                  <a:pt x="1007288" y="506038"/>
                  <a:pt x="1005441" y="513113"/>
                  <a:pt x="1003134" y="521881"/>
                </a:cubicBezTo>
                <a:cubicBezTo>
                  <a:pt x="972031" y="513883"/>
                  <a:pt x="941944" y="506191"/>
                  <a:pt x="911887" y="498439"/>
                </a:cubicBezTo>
                <a:cubicBezTo>
                  <a:pt x="904441" y="496531"/>
                  <a:pt x="896412" y="495793"/>
                  <a:pt x="889705" y="492409"/>
                </a:cubicBezTo>
                <a:cubicBezTo>
                  <a:pt x="857218" y="476042"/>
                  <a:pt x="832452" y="491824"/>
                  <a:pt x="806364" y="512067"/>
                </a:cubicBezTo>
                <a:cubicBezTo>
                  <a:pt x="823254" y="516713"/>
                  <a:pt x="838790" y="520958"/>
                  <a:pt x="856233" y="525758"/>
                </a:cubicBezTo>
                <a:cubicBezTo>
                  <a:pt x="854664" y="533172"/>
                  <a:pt x="853157" y="540279"/>
                  <a:pt x="851219" y="549416"/>
                </a:cubicBezTo>
                <a:cubicBezTo>
                  <a:pt x="831499" y="544432"/>
                  <a:pt x="812424" y="540955"/>
                  <a:pt x="794335" y="534679"/>
                </a:cubicBezTo>
                <a:cubicBezTo>
                  <a:pt x="779230" y="529419"/>
                  <a:pt x="767201" y="531511"/>
                  <a:pt x="754372" y="540371"/>
                </a:cubicBezTo>
                <a:cubicBezTo>
                  <a:pt x="741358" y="549354"/>
                  <a:pt x="727330" y="557076"/>
                  <a:pt x="713270" y="564398"/>
                </a:cubicBezTo>
                <a:cubicBezTo>
                  <a:pt x="704533" y="568951"/>
                  <a:pt x="701057" y="574427"/>
                  <a:pt x="701303" y="584733"/>
                </a:cubicBezTo>
                <a:cubicBezTo>
                  <a:pt x="702195" y="619590"/>
                  <a:pt x="702164" y="654477"/>
                  <a:pt x="701734" y="689333"/>
                </a:cubicBezTo>
                <a:cubicBezTo>
                  <a:pt x="701610" y="698255"/>
                  <a:pt x="704226" y="703761"/>
                  <a:pt x="712348" y="707146"/>
                </a:cubicBezTo>
                <a:cubicBezTo>
                  <a:pt x="716101" y="708715"/>
                  <a:pt x="719916" y="710653"/>
                  <a:pt x="722992" y="713237"/>
                </a:cubicBezTo>
                <a:cubicBezTo>
                  <a:pt x="756372" y="741171"/>
                  <a:pt x="792581" y="745232"/>
                  <a:pt x="831868" y="726989"/>
                </a:cubicBezTo>
                <a:cubicBezTo>
                  <a:pt x="837344" y="724466"/>
                  <a:pt x="843681" y="723820"/>
                  <a:pt x="851588" y="721790"/>
                </a:cubicBezTo>
                <a:cubicBezTo>
                  <a:pt x="853741" y="729173"/>
                  <a:pt x="855803" y="736249"/>
                  <a:pt x="858325" y="744863"/>
                </a:cubicBezTo>
                <a:cubicBezTo>
                  <a:pt x="841928" y="749601"/>
                  <a:pt x="825838" y="754215"/>
                  <a:pt x="806056" y="759938"/>
                </a:cubicBezTo>
                <a:cubicBezTo>
                  <a:pt x="830699" y="771597"/>
                  <a:pt x="847065" y="793071"/>
                  <a:pt x="877707" y="782550"/>
                </a:cubicBezTo>
                <a:cubicBezTo>
                  <a:pt x="915394" y="769629"/>
                  <a:pt x="954495" y="760861"/>
                  <a:pt x="993013" y="750339"/>
                </a:cubicBezTo>
                <a:cubicBezTo>
                  <a:pt x="996366" y="749416"/>
                  <a:pt x="999842" y="748924"/>
                  <a:pt x="1004919" y="747878"/>
                </a:cubicBezTo>
                <a:cubicBezTo>
                  <a:pt x="1006826" y="755661"/>
                  <a:pt x="1008610" y="762799"/>
                  <a:pt x="1010610" y="770982"/>
                </a:cubicBezTo>
                <a:cubicBezTo>
                  <a:pt x="969355" y="782365"/>
                  <a:pt x="929484" y="793379"/>
                  <a:pt x="887459" y="804977"/>
                </a:cubicBezTo>
                <a:cubicBezTo>
                  <a:pt x="891736" y="808115"/>
                  <a:pt x="894505" y="810607"/>
                  <a:pt x="897643" y="812391"/>
                </a:cubicBezTo>
                <a:cubicBezTo>
                  <a:pt x="940775" y="837034"/>
                  <a:pt x="984060" y="861399"/>
                  <a:pt x="1027069" y="886257"/>
                </a:cubicBezTo>
                <a:cubicBezTo>
                  <a:pt x="1034637" y="890626"/>
                  <a:pt x="1039744" y="890626"/>
                  <a:pt x="1047466" y="885426"/>
                </a:cubicBezTo>
                <a:cubicBezTo>
                  <a:pt x="1066940" y="872351"/>
                  <a:pt x="1092013" y="875705"/>
                  <a:pt x="1108165" y="891672"/>
                </a:cubicBezTo>
                <a:cubicBezTo>
                  <a:pt x="1123885" y="907238"/>
                  <a:pt x="1127208" y="931912"/>
                  <a:pt x="1116163" y="951170"/>
                </a:cubicBezTo>
                <a:cubicBezTo>
                  <a:pt x="1105395" y="969937"/>
                  <a:pt x="1082876" y="979628"/>
                  <a:pt x="1062202" y="974336"/>
                </a:cubicBezTo>
                <a:cubicBezTo>
                  <a:pt x="1039037" y="968429"/>
                  <a:pt x="1024054" y="950309"/>
                  <a:pt x="1025039" y="926282"/>
                </a:cubicBezTo>
                <a:cubicBezTo>
                  <a:pt x="1025469" y="915668"/>
                  <a:pt x="1021500" y="910992"/>
                  <a:pt x="1013071" y="906285"/>
                </a:cubicBezTo>
                <a:cubicBezTo>
                  <a:pt x="971478" y="883119"/>
                  <a:pt x="930161" y="859369"/>
                  <a:pt x="888752" y="835865"/>
                </a:cubicBezTo>
                <a:cubicBezTo>
                  <a:pt x="884506" y="833465"/>
                  <a:pt x="880076" y="831311"/>
                  <a:pt x="873554" y="827927"/>
                </a:cubicBezTo>
                <a:cubicBezTo>
                  <a:pt x="885152" y="870475"/>
                  <a:pt x="896104" y="910746"/>
                  <a:pt x="907456" y="952462"/>
                </a:cubicBezTo>
                <a:cubicBezTo>
                  <a:pt x="899612" y="954647"/>
                  <a:pt x="892905" y="956523"/>
                  <a:pt x="884752" y="958769"/>
                </a:cubicBezTo>
                <a:cubicBezTo>
                  <a:pt x="883091" y="954124"/>
                  <a:pt x="881337" y="950093"/>
                  <a:pt x="880168" y="945879"/>
                </a:cubicBezTo>
                <a:cubicBezTo>
                  <a:pt x="869062" y="905946"/>
                  <a:pt x="857495" y="866137"/>
                  <a:pt x="847312" y="825958"/>
                </a:cubicBezTo>
                <a:cubicBezTo>
                  <a:pt x="844266" y="813899"/>
                  <a:pt x="838821" y="806146"/>
                  <a:pt x="827715" y="800916"/>
                </a:cubicBezTo>
                <a:cubicBezTo>
                  <a:pt x="816732" y="795748"/>
                  <a:pt x="806395" y="789195"/>
                  <a:pt x="793412" y="781934"/>
                </a:cubicBezTo>
                <a:cubicBezTo>
                  <a:pt x="798304" y="800485"/>
                  <a:pt x="802549" y="816637"/>
                  <a:pt x="807133" y="834050"/>
                </a:cubicBezTo>
                <a:cubicBezTo>
                  <a:pt x="799319" y="836449"/>
                  <a:pt x="792243" y="838603"/>
                  <a:pt x="783721" y="841218"/>
                </a:cubicBezTo>
                <a:cubicBezTo>
                  <a:pt x="777507" y="818483"/>
                  <a:pt x="772215" y="796701"/>
                  <a:pt x="765355" y="775443"/>
                </a:cubicBezTo>
                <a:cubicBezTo>
                  <a:pt x="763263" y="768952"/>
                  <a:pt x="757879" y="762184"/>
                  <a:pt x="752126" y="758492"/>
                </a:cubicBezTo>
                <a:cubicBezTo>
                  <a:pt x="734867" y="747478"/>
                  <a:pt x="716962" y="737387"/>
                  <a:pt x="698688" y="728189"/>
                </a:cubicBezTo>
                <a:cubicBezTo>
                  <a:pt x="693919" y="725789"/>
                  <a:pt x="685644" y="725758"/>
                  <a:pt x="681029" y="728312"/>
                </a:cubicBezTo>
                <a:cubicBezTo>
                  <a:pt x="649249" y="745971"/>
                  <a:pt x="617869" y="764368"/>
                  <a:pt x="586828" y="783288"/>
                </a:cubicBezTo>
                <a:cubicBezTo>
                  <a:pt x="582644" y="785842"/>
                  <a:pt x="581013" y="792640"/>
                  <a:pt x="578368" y="797563"/>
                </a:cubicBezTo>
                <a:cubicBezTo>
                  <a:pt x="577937" y="798363"/>
                  <a:pt x="578306" y="799593"/>
                  <a:pt x="578306" y="800608"/>
                </a:cubicBezTo>
                <a:cubicBezTo>
                  <a:pt x="578491" y="823682"/>
                  <a:pt x="572553" y="849247"/>
                  <a:pt x="580644" y="869121"/>
                </a:cubicBezTo>
                <a:cubicBezTo>
                  <a:pt x="588674" y="888841"/>
                  <a:pt x="610855" y="902839"/>
                  <a:pt x="626791" y="919329"/>
                </a:cubicBezTo>
                <a:cubicBezTo>
                  <a:pt x="629252" y="921882"/>
                  <a:pt x="631683" y="924436"/>
                  <a:pt x="634913" y="927820"/>
                </a:cubicBezTo>
                <a:cubicBezTo>
                  <a:pt x="628391" y="932773"/>
                  <a:pt x="622392" y="937357"/>
                  <a:pt x="614485" y="943325"/>
                </a:cubicBezTo>
                <a:cubicBezTo>
                  <a:pt x="605471" y="933050"/>
                  <a:pt x="594488" y="920498"/>
                  <a:pt x="583506" y="907946"/>
                </a:cubicBezTo>
                <a:cubicBezTo>
                  <a:pt x="581998" y="908746"/>
                  <a:pt x="580460" y="909577"/>
                  <a:pt x="578952" y="910376"/>
                </a:cubicBezTo>
                <a:cubicBezTo>
                  <a:pt x="578952" y="926928"/>
                  <a:pt x="578245" y="943510"/>
                  <a:pt x="579414" y="960000"/>
                </a:cubicBezTo>
                <a:cubicBezTo>
                  <a:pt x="579721" y="964614"/>
                  <a:pt x="584951" y="969383"/>
                  <a:pt x="588797" y="973228"/>
                </a:cubicBezTo>
                <a:cubicBezTo>
                  <a:pt x="621131" y="1005439"/>
                  <a:pt x="653679" y="1037403"/>
                  <a:pt x="686136" y="1069491"/>
                </a:cubicBezTo>
                <a:cubicBezTo>
                  <a:pt x="686844" y="1070198"/>
                  <a:pt x="687244" y="1071214"/>
                  <a:pt x="688228" y="1072783"/>
                </a:cubicBezTo>
                <a:cubicBezTo>
                  <a:pt x="682598" y="1077366"/>
                  <a:pt x="676814" y="1082104"/>
                  <a:pt x="668754" y="1088657"/>
                </a:cubicBezTo>
                <a:cubicBezTo>
                  <a:pt x="642358" y="1060261"/>
                  <a:pt x="613901" y="1029589"/>
                  <a:pt x="585444" y="998917"/>
                </a:cubicBezTo>
                <a:cubicBezTo>
                  <a:pt x="583813" y="1000055"/>
                  <a:pt x="582183" y="1001194"/>
                  <a:pt x="580552" y="1002332"/>
                </a:cubicBezTo>
                <a:cubicBezTo>
                  <a:pt x="580029" y="1004455"/>
                  <a:pt x="579044" y="1006577"/>
                  <a:pt x="579044" y="1008700"/>
                </a:cubicBezTo>
                <a:cubicBezTo>
                  <a:pt x="579291" y="1060477"/>
                  <a:pt x="579783" y="1112284"/>
                  <a:pt x="579844" y="1164061"/>
                </a:cubicBezTo>
                <a:cubicBezTo>
                  <a:pt x="579844" y="1173106"/>
                  <a:pt x="582029" y="1178397"/>
                  <a:pt x="591258" y="1182643"/>
                </a:cubicBezTo>
                <a:cubicBezTo>
                  <a:pt x="612701" y="1192457"/>
                  <a:pt x="623038" y="1215776"/>
                  <a:pt x="617716" y="1237619"/>
                </a:cubicBezTo>
                <a:cubicBezTo>
                  <a:pt x="612547" y="1258785"/>
                  <a:pt x="594734" y="1273860"/>
                  <a:pt x="574091" y="1274506"/>
                </a:cubicBezTo>
                <a:cubicBezTo>
                  <a:pt x="547388" y="1275337"/>
                  <a:pt x="529698" y="1263492"/>
                  <a:pt x="522653" y="1240080"/>
                </a:cubicBezTo>
                <a:cubicBezTo>
                  <a:pt x="515977" y="1217868"/>
                  <a:pt x="525022" y="1196579"/>
                  <a:pt x="545573" y="1183320"/>
                </a:cubicBezTo>
                <a:cubicBezTo>
                  <a:pt x="549880" y="1180551"/>
                  <a:pt x="554864" y="1174613"/>
                  <a:pt x="554894" y="1170091"/>
                </a:cubicBezTo>
                <a:cubicBezTo>
                  <a:pt x="555140" y="1115238"/>
                  <a:pt x="554525" y="1060385"/>
                  <a:pt x="554033" y="1005500"/>
                </a:cubicBezTo>
                <a:cubicBezTo>
                  <a:pt x="554033" y="1004701"/>
                  <a:pt x="553141" y="1003901"/>
                  <a:pt x="552372" y="1002609"/>
                </a:cubicBezTo>
                <a:cubicBezTo>
                  <a:pt x="522653" y="1032050"/>
                  <a:pt x="493058" y="1061369"/>
                  <a:pt x="462047" y="1092134"/>
                </a:cubicBezTo>
                <a:cubicBezTo>
                  <a:pt x="456571" y="1085581"/>
                  <a:pt x="452018" y="1080135"/>
                  <a:pt x="446357" y="1073336"/>
                </a:cubicBezTo>
                <a:cubicBezTo>
                  <a:pt x="454448" y="1064968"/>
                  <a:pt x="463155" y="1055831"/>
                  <a:pt x="471984" y="1046879"/>
                </a:cubicBezTo>
                <a:cubicBezTo>
                  <a:pt x="495765" y="1022790"/>
                  <a:pt x="519208" y="998363"/>
                  <a:pt x="543634" y="974951"/>
                </a:cubicBezTo>
                <a:cubicBezTo>
                  <a:pt x="551879" y="967045"/>
                  <a:pt x="555018" y="958984"/>
                  <a:pt x="554310" y="947971"/>
                </a:cubicBezTo>
                <a:cubicBezTo>
                  <a:pt x="553541" y="935757"/>
                  <a:pt x="554125" y="923482"/>
                  <a:pt x="554125" y="911207"/>
                </a:cubicBezTo>
                <a:cubicBezTo>
                  <a:pt x="552925" y="910530"/>
                  <a:pt x="551756" y="909853"/>
                  <a:pt x="550556" y="909177"/>
                </a:cubicBezTo>
                <a:close/>
                <a:moveTo>
                  <a:pt x="539727" y="637402"/>
                </a:moveTo>
                <a:cubicBezTo>
                  <a:pt x="506840" y="618759"/>
                  <a:pt x="476660" y="601654"/>
                  <a:pt x="445895" y="584241"/>
                </a:cubicBezTo>
                <a:lnTo>
                  <a:pt x="445895" y="692163"/>
                </a:lnTo>
                <a:cubicBezTo>
                  <a:pt x="477768" y="673551"/>
                  <a:pt x="507209" y="656384"/>
                  <a:pt x="539727" y="637402"/>
                </a:cubicBezTo>
                <a:close/>
                <a:moveTo>
                  <a:pt x="550895" y="506684"/>
                </a:moveTo>
                <a:cubicBezTo>
                  <a:pt x="518377" y="525727"/>
                  <a:pt x="488566" y="543170"/>
                  <a:pt x="456848" y="561752"/>
                </a:cubicBezTo>
                <a:cubicBezTo>
                  <a:pt x="489089" y="579996"/>
                  <a:pt x="519269" y="597070"/>
                  <a:pt x="550895" y="614944"/>
                </a:cubicBezTo>
                <a:lnTo>
                  <a:pt x="550895" y="506684"/>
                </a:lnTo>
                <a:close/>
                <a:moveTo>
                  <a:pt x="577875" y="511514"/>
                </a:moveTo>
                <a:lnTo>
                  <a:pt x="577875" y="615037"/>
                </a:lnTo>
                <a:cubicBezTo>
                  <a:pt x="608763" y="596947"/>
                  <a:pt x="637282" y="580273"/>
                  <a:pt x="667585" y="562552"/>
                </a:cubicBezTo>
                <a:cubicBezTo>
                  <a:pt x="636697" y="544986"/>
                  <a:pt x="607902" y="528588"/>
                  <a:pt x="577875" y="511514"/>
                </a:cubicBezTo>
                <a:close/>
                <a:moveTo>
                  <a:pt x="551387" y="762922"/>
                </a:moveTo>
                <a:lnTo>
                  <a:pt x="551387" y="659307"/>
                </a:lnTo>
                <a:cubicBezTo>
                  <a:pt x="520377" y="677458"/>
                  <a:pt x="491889" y="694163"/>
                  <a:pt x="461493" y="712007"/>
                </a:cubicBezTo>
                <a:cubicBezTo>
                  <a:pt x="493119" y="729911"/>
                  <a:pt x="521761" y="746155"/>
                  <a:pt x="551387" y="762922"/>
                </a:cubicBezTo>
                <a:close/>
                <a:moveTo>
                  <a:pt x="589474" y="637033"/>
                </a:moveTo>
                <a:cubicBezTo>
                  <a:pt x="619531" y="654138"/>
                  <a:pt x="647250" y="669890"/>
                  <a:pt x="675984" y="686226"/>
                </a:cubicBezTo>
                <a:lnTo>
                  <a:pt x="675984" y="586579"/>
                </a:lnTo>
                <a:cubicBezTo>
                  <a:pt x="646757" y="603623"/>
                  <a:pt x="619562" y="619467"/>
                  <a:pt x="589474" y="637033"/>
                </a:cubicBezTo>
                <a:close/>
                <a:moveTo>
                  <a:pt x="664755" y="708592"/>
                </a:moveTo>
                <a:cubicBezTo>
                  <a:pt x="634728" y="691486"/>
                  <a:pt x="607102" y="675766"/>
                  <a:pt x="578706" y="659584"/>
                </a:cubicBezTo>
                <a:lnTo>
                  <a:pt x="578706" y="758923"/>
                </a:lnTo>
                <a:cubicBezTo>
                  <a:pt x="608086" y="741725"/>
                  <a:pt x="635190" y="725881"/>
                  <a:pt x="664755" y="708592"/>
                </a:cubicBezTo>
                <a:close/>
                <a:moveTo>
                  <a:pt x="1073401" y="902224"/>
                </a:moveTo>
                <a:cubicBezTo>
                  <a:pt x="1059925" y="902224"/>
                  <a:pt x="1049312" y="913022"/>
                  <a:pt x="1049343" y="926620"/>
                </a:cubicBezTo>
                <a:cubicBezTo>
                  <a:pt x="1049343" y="940064"/>
                  <a:pt x="1060326" y="951139"/>
                  <a:pt x="1073555" y="951078"/>
                </a:cubicBezTo>
                <a:cubicBezTo>
                  <a:pt x="1086445" y="951016"/>
                  <a:pt x="1098105" y="939295"/>
                  <a:pt x="1098043" y="926497"/>
                </a:cubicBezTo>
                <a:cubicBezTo>
                  <a:pt x="1097981" y="913453"/>
                  <a:pt x="1086568" y="902224"/>
                  <a:pt x="1073401" y="902224"/>
                </a:cubicBezTo>
                <a:close/>
                <a:moveTo>
                  <a:pt x="73644" y="349384"/>
                </a:moveTo>
                <a:cubicBezTo>
                  <a:pt x="73767" y="336556"/>
                  <a:pt x="62169" y="324773"/>
                  <a:pt x="49279" y="324650"/>
                </a:cubicBezTo>
                <a:cubicBezTo>
                  <a:pt x="36050" y="324527"/>
                  <a:pt x="24975" y="335540"/>
                  <a:pt x="24821" y="348923"/>
                </a:cubicBezTo>
                <a:cubicBezTo>
                  <a:pt x="24698" y="362490"/>
                  <a:pt x="35219" y="373165"/>
                  <a:pt x="48817" y="373258"/>
                </a:cubicBezTo>
                <a:cubicBezTo>
                  <a:pt x="62292" y="373350"/>
                  <a:pt x="73521" y="362552"/>
                  <a:pt x="73644" y="349384"/>
                </a:cubicBezTo>
                <a:close/>
                <a:moveTo>
                  <a:pt x="79213" y="933511"/>
                </a:moveTo>
                <a:cubicBezTo>
                  <a:pt x="79120" y="920560"/>
                  <a:pt x="67522" y="908992"/>
                  <a:pt x="54632" y="909054"/>
                </a:cubicBezTo>
                <a:cubicBezTo>
                  <a:pt x="41372" y="909115"/>
                  <a:pt x="30604" y="920160"/>
                  <a:pt x="30666" y="933696"/>
                </a:cubicBezTo>
                <a:cubicBezTo>
                  <a:pt x="30697" y="947417"/>
                  <a:pt x="41188" y="957815"/>
                  <a:pt x="54878" y="957754"/>
                </a:cubicBezTo>
                <a:cubicBezTo>
                  <a:pt x="68383" y="957692"/>
                  <a:pt x="79305" y="946802"/>
                  <a:pt x="79243" y="933511"/>
                </a:cubicBezTo>
                <a:close/>
                <a:moveTo>
                  <a:pt x="594119" y="1226544"/>
                </a:moveTo>
                <a:cubicBezTo>
                  <a:pt x="594150" y="1213315"/>
                  <a:pt x="583075" y="1202148"/>
                  <a:pt x="569846" y="1202117"/>
                </a:cubicBezTo>
                <a:cubicBezTo>
                  <a:pt x="556709" y="1202055"/>
                  <a:pt x="545234" y="1213346"/>
                  <a:pt x="545203" y="1226329"/>
                </a:cubicBezTo>
                <a:cubicBezTo>
                  <a:pt x="545173" y="1239557"/>
                  <a:pt x="556156" y="1250448"/>
                  <a:pt x="569631" y="1250479"/>
                </a:cubicBezTo>
                <a:cubicBezTo>
                  <a:pt x="583321" y="1250510"/>
                  <a:pt x="594088" y="1239988"/>
                  <a:pt x="594119" y="1226575"/>
                </a:cubicBezTo>
                <a:close/>
                <a:moveTo>
                  <a:pt x="1074324" y="316097"/>
                </a:moveTo>
                <a:cubicBezTo>
                  <a:pt x="1061156" y="316343"/>
                  <a:pt x="1049865" y="327818"/>
                  <a:pt x="1050081" y="340709"/>
                </a:cubicBezTo>
                <a:cubicBezTo>
                  <a:pt x="1050296" y="353845"/>
                  <a:pt x="1061587" y="364582"/>
                  <a:pt x="1075000" y="364428"/>
                </a:cubicBezTo>
                <a:cubicBezTo>
                  <a:pt x="1088660" y="364244"/>
                  <a:pt x="1099089" y="353599"/>
                  <a:pt x="1098905" y="340032"/>
                </a:cubicBezTo>
                <a:cubicBezTo>
                  <a:pt x="1098720" y="326619"/>
                  <a:pt x="1087675" y="315851"/>
                  <a:pt x="1074354" y="316097"/>
                </a:cubicBezTo>
                <a:close/>
                <a:moveTo>
                  <a:pt x="553110" y="24634"/>
                </a:moveTo>
                <a:cubicBezTo>
                  <a:pt x="539327" y="24449"/>
                  <a:pt x="528744" y="34632"/>
                  <a:pt x="528560" y="48292"/>
                </a:cubicBezTo>
                <a:cubicBezTo>
                  <a:pt x="528375" y="61766"/>
                  <a:pt x="539020" y="72872"/>
                  <a:pt x="552341" y="73057"/>
                </a:cubicBezTo>
                <a:cubicBezTo>
                  <a:pt x="565662" y="73242"/>
                  <a:pt x="576737" y="62443"/>
                  <a:pt x="576953" y="49061"/>
                </a:cubicBezTo>
                <a:cubicBezTo>
                  <a:pt x="577168" y="35463"/>
                  <a:pt x="566769" y="24818"/>
                  <a:pt x="553110" y="246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00038" rotWithShape="0" algn="bl">
              <a:schemeClr val="accent3">
                <a:alpha val="4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1942532">
            <a:off x="7841216" y="593584"/>
            <a:ext cx="1005255" cy="910788"/>
          </a:xfrm>
          <a:custGeom>
            <a:rect b="b" l="l" r="r" t="t"/>
            <a:pathLst>
              <a:path extrusionOk="0" h="1586005" w="1750504">
                <a:moveTo>
                  <a:pt x="1247596" y="1490790"/>
                </a:moveTo>
                <a:cubicBezTo>
                  <a:pt x="1234552" y="1487959"/>
                  <a:pt x="1223846" y="1485621"/>
                  <a:pt x="1211909" y="1483037"/>
                </a:cubicBezTo>
                <a:cubicBezTo>
                  <a:pt x="1218923" y="1446335"/>
                  <a:pt x="1225999" y="1411171"/>
                  <a:pt x="1232091" y="1375822"/>
                </a:cubicBezTo>
                <a:cubicBezTo>
                  <a:pt x="1233321" y="1368624"/>
                  <a:pt x="1233413" y="1359271"/>
                  <a:pt x="1229845" y="1353549"/>
                </a:cubicBezTo>
                <a:cubicBezTo>
                  <a:pt x="1213847" y="1327861"/>
                  <a:pt x="1196311" y="1303157"/>
                  <a:pt x="1175976" y="1273100"/>
                </a:cubicBezTo>
                <a:cubicBezTo>
                  <a:pt x="1162101" y="1342381"/>
                  <a:pt x="1149272" y="1406556"/>
                  <a:pt x="1136043" y="1472700"/>
                </a:cubicBezTo>
                <a:cubicBezTo>
                  <a:pt x="1123246" y="1470423"/>
                  <a:pt x="1112693" y="1468547"/>
                  <a:pt x="1099711" y="1466240"/>
                </a:cubicBezTo>
                <a:cubicBezTo>
                  <a:pt x="1110816" y="1409356"/>
                  <a:pt x="1121492" y="1354626"/>
                  <a:pt x="1132198" y="1299865"/>
                </a:cubicBezTo>
                <a:cubicBezTo>
                  <a:pt x="1132506" y="1298296"/>
                  <a:pt x="1132844" y="1296696"/>
                  <a:pt x="1133428" y="1295219"/>
                </a:cubicBezTo>
                <a:cubicBezTo>
                  <a:pt x="1154902" y="1241381"/>
                  <a:pt x="1136905" y="1197911"/>
                  <a:pt x="1094481" y="1158317"/>
                </a:cubicBezTo>
                <a:cubicBezTo>
                  <a:pt x="1089035" y="1183944"/>
                  <a:pt x="1083713" y="1208894"/>
                  <a:pt x="1077745" y="1236982"/>
                </a:cubicBezTo>
                <a:cubicBezTo>
                  <a:pt x="1066331" y="1235321"/>
                  <a:pt x="1055748" y="1233752"/>
                  <a:pt x="1041658" y="1231690"/>
                </a:cubicBezTo>
                <a:cubicBezTo>
                  <a:pt x="1048180" y="1197911"/>
                  <a:pt x="1053471" y="1165854"/>
                  <a:pt x="1060793" y="1134259"/>
                </a:cubicBezTo>
                <a:cubicBezTo>
                  <a:pt x="1064885" y="1116508"/>
                  <a:pt x="1062055" y="1102602"/>
                  <a:pt x="1051564" y="1087343"/>
                </a:cubicBezTo>
                <a:cubicBezTo>
                  <a:pt x="998464" y="1010186"/>
                  <a:pt x="946534" y="932197"/>
                  <a:pt x="894172" y="854548"/>
                </a:cubicBezTo>
                <a:cubicBezTo>
                  <a:pt x="889312" y="847318"/>
                  <a:pt x="884113" y="840304"/>
                  <a:pt x="877560" y="831074"/>
                </a:cubicBezTo>
                <a:cubicBezTo>
                  <a:pt x="842672" y="901925"/>
                  <a:pt x="808739" y="970499"/>
                  <a:pt x="775175" y="1039258"/>
                </a:cubicBezTo>
                <a:cubicBezTo>
                  <a:pt x="760100" y="1070115"/>
                  <a:pt x="736012" y="1100633"/>
                  <a:pt x="733827" y="1132536"/>
                </a:cubicBezTo>
                <a:cubicBezTo>
                  <a:pt x="731705" y="1163455"/>
                  <a:pt x="752440" y="1195942"/>
                  <a:pt x="763054" y="1227753"/>
                </a:cubicBezTo>
                <a:cubicBezTo>
                  <a:pt x="765269" y="1234398"/>
                  <a:pt x="767176" y="1241135"/>
                  <a:pt x="769699" y="1249349"/>
                </a:cubicBezTo>
                <a:cubicBezTo>
                  <a:pt x="758193" y="1253410"/>
                  <a:pt x="747979" y="1257010"/>
                  <a:pt x="735643" y="1261348"/>
                </a:cubicBezTo>
                <a:cubicBezTo>
                  <a:pt x="725890" y="1234490"/>
                  <a:pt x="716784" y="1209479"/>
                  <a:pt x="706201" y="1180344"/>
                </a:cubicBezTo>
                <a:cubicBezTo>
                  <a:pt x="692787" y="1207479"/>
                  <a:pt x="680605" y="1229875"/>
                  <a:pt x="670791" y="1253256"/>
                </a:cubicBezTo>
                <a:cubicBezTo>
                  <a:pt x="667899" y="1260179"/>
                  <a:pt x="669960" y="1270423"/>
                  <a:pt x="672544" y="1278207"/>
                </a:cubicBezTo>
                <a:cubicBezTo>
                  <a:pt x="693772" y="1341920"/>
                  <a:pt x="715707" y="1405418"/>
                  <a:pt x="737365" y="1468978"/>
                </a:cubicBezTo>
                <a:cubicBezTo>
                  <a:pt x="739611" y="1475561"/>
                  <a:pt x="741672" y="1482176"/>
                  <a:pt x="744503" y="1490944"/>
                </a:cubicBezTo>
                <a:cubicBezTo>
                  <a:pt x="732351" y="1494820"/>
                  <a:pt x="722014" y="1498142"/>
                  <a:pt x="709616" y="1502111"/>
                </a:cubicBezTo>
                <a:cubicBezTo>
                  <a:pt x="687434" y="1438059"/>
                  <a:pt x="665807" y="1375669"/>
                  <a:pt x="642764" y="1309217"/>
                </a:cubicBezTo>
                <a:cubicBezTo>
                  <a:pt x="627136" y="1341028"/>
                  <a:pt x="612861" y="1368685"/>
                  <a:pt x="600186" y="1397050"/>
                </a:cubicBezTo>
                <a:cubicBezTo>
                  <a:pt x="597448" y="1403203"/>
                  <a:pt x="598955" y="1412494"/>
                  <a:pt x="601201" y="1419447"/>
                </a:cubicBezTo>
                <a:cubicBezTo>
                  <a:pt x="611969" y="1452888"/>
                  <a:pt x="623629" y="1486052"/>
                  <a:pt x="635965" y="1522231"/>
                </a:cubicBezTo>
                <a:cubicBezTo>
                  <a:pt x="624736" y="1526323"/>
                  <a:pt x="614061" y="1530199"/>
                  <a:pt x="601386" y="1534814"/>
                </a:cubicBezTo>
                <a:cubicBezTo>
                  <a:pt x="591972" y="1508449"/>
                  <a:pt x="583204" y="1483898"/>
                  <a:pt x="572252" y="1453257"/>
                </a:cubicBezTo>
                <a:cubicBezTo>
                  <a:pt x="549086" y="1500050"/>
                  <a:pt x="528197" y="1542228"/>
                  <a:pt x="506508" y="1586006"/>
                </a:cubicBezTo>
                <a:cubicBezTo>
                  <a:pt x="495063" y="1580345"/>
                  <a:pt x="485281" y="1575515"/>
                  <a:pt x="473375" y="1569609"/>
                </a:cubicBezTo>
                <a:cubicBezTo>
                  <a:pt x="494541" y="1526077"/>
                  <a:pt x="515030" y="1483898"/>
                  <a:pt x="538072" y="1436429"/>
                </a:cubicBezTo>
                <a:cubicBezTo>
                  <a:pt x="508416" y="1446243"/>
                  <a:pt x="483404" y="1454487"/>
                  <a:pt x="455869" y="1463594"/>
                </a:cubicBezTo>
                <a:cubicBezTo>
                  <a:pt x="451778" y="1451688"/>
                  <a:pt x="448240" y="1441474"/>
                  <a:pt x="443933" y="1428953"/>
                </a:cubicBezTo>
                <a:cubicBezTo>
                  <a:pt x="478266" y="1417078"/>
                  <a:pt x="511707" y="1406526"/>
                  <a:pt x="544195" y="1393635"/>
                </a:cubicBezTo>
                <a:cubicBezTo>
                  <a:pt x="554101" y="1389728"/>
                  <a:pt x="564099" y="1380929"/>
                  <a:pt x="569422" y="1371700"/>
                </a:cubicBezTo>
                <a:cubicBezTo>
                  <a:pt x="582927" y="1348257"/>
                  <a:pt x="593818" y="1323307"/>
                  <a:pt x="608739" y="1292850"/>
                </a:cubicBezTo>
                <a:cubicBezTo>
                  <a:pt x="541703" y="1315493"/>
                  <a:pt x="479774" y="1336382"/>
                  <a:pt x="415353" y="1358133"/>
                </a:cubicBezTo>
                <a:cubicBezTo>
                  <a:pt x="411107" y="1347150"/>
                  <a:pt x="407200" y="1337090"/>
                  <a:pt x="402462" y="1324846"/>
                </a:cubicBezTo>
                <a:cubicBezTo>
                  <a:pt x="412830" y="1320692"/>
                  <a:pt x="421998" y="1316539"/>
                  <a:pt x="431443" y="1313309"/>
                </a:cubicBezTo>
                <a:cubicBezTo>
                  <a:pt x="490449" y="1293127"/>
                  <a:pt x="549332" y="1272515"/>
                  <a:pt x="608708" y="1253503"/>
                </a:cubicBezTo>
                <a:cubicBezTo>
                  <a:pt x="626244" y="1247873"/>
                  <a:pt x="637288" y="1238643"/>
                  <a:pt x="644149" y="1221754"/>
                </a:cubicBezTo>
                <a:cubicBezTo>
                  <a:pt x="651594" y="1203418"/>
                  <a:pt x="661131" y="1185944"/>
                  <a:pt x="671868" y="1163670"/>
                </a:cubicBezTo>
                <a:cubicBezTo>
                  <a:pt x="642241" y="1173176"/>
                  <a:pt x="616983" y="1181267"/>
                  <a:pt x="589634" y="1190035"/>
                </a:cubicBezTo>
                <a:cubicBezTo>
                  <a:pt x="585665" y="1177791"/>
                  <a:pt x="582312" y="1167485"/>
                  <a:pt x="578466" y="1155610"/>
                </a:cubicBezTo>
                <a:cubicBezTo>
                  <a:pt x="612954" y="1143642"/>
                  <a:pt x="646210" y="1132506"/>
                  <a:pt x="679097" y="1120353"/>
                </a:cubicBezTo>
                <a:cubicBezTo>
                  <a:pt x="686789" y="1117523"/>
                  <a:pt x="696510" y="1113001"/>
                  <a:pt x="699771" y="1106479"/>
                </a:cubicBezTo>
                <a:cubicBezTo>
                  <a:pt x="747610" y="1010770"/>
                  <a:pt x="794495" y="914569"/>
                  <a:pt x="843626" y="814400"/>
                </a:cubicBezTo>
                <a:cubicBezTo>
                  <a:pt x="794956" y="817353"/>
                  <a:pt x="749948" y="819784"/>
                  <a:pt x="704970" y="822860"/>
                </a:cubicBezTo>
                <a:cubicBezTo>
                  <a:pt x="645041" y="826952"/>
                  <a:pt x="585081" y="830951"/>
                  <a:pt x="525274" y="836366"/>
                </a:cubicBezTo>
                <a:cubicBezTo>
                  <a:pt x="515553" y="837258"/>
                  <a:pt x="504262" y="843103"/>
                  <a:pt x="497463" y="850271"/>
                </a:cubicBezTo>
                <a:cubicBezTo>
                  <a:pt x="473251" y="875714"/>
                  <a:pt x="450670" y="902694"/>
                  <a:pt x="426212" y="930536"/>
                </a:cubicBezTo>
                <a:cubicBezTo>
                  <a:pt x="416614" y="922230"/>
                  <a:pt x="408308" y="915031"/>
                  <a:pt x="398217" y="906294"/>
                </a:cubicBezTo>
                <a:cubicBezTo>
                  <a:pt x="416245" y="885435"/>
                  <a:pt x="433688" y="865284"/>
                  <a:pt x="455193" y="840427"/>
                </a:cubicBezTo>
                <a:cubicBezTo>
                  <a:pt x="422644" y="842611"/>
                  <a:pt x="395848" y="843565"/>
                  <a:pt x="369359" y="846826"/>
                </a:cubicBezTo>
                <a:cubicBezTo>
                  <a:pt x="362868" y="847626"/>
                  <a:pt x="356561" y="855470"/>
                  <a:pt x="351485" y="861224"/>
                </a:cubicBezTo>
                <a:cubicBezTo>
                  <a:pt x="302754" y="916477"/>
                  <a:pt x="254331" y="972007"/>
                  <a:pt x="204461" y="1028983"/>
                </a:cubicBezTo>
                <a:cubicBezTo>
                  <a:pt x="195017" y="1020984"/>
                  <a:pt x="186218" y="1013570"/>
                  <a:pt x="176004" y="1004925"/>
                </a:cubicBezTo>
                <a:cubicBezTo>
                  <a:pt x="220428" y="953979"/>
                  <a:pt x="263406" y="904632"/>
                  <a:pt x="310845" y="850241"/>
                </a:cubicBezTo>
                <a:cubicBezTo>
                  <a:pt x="272728" y="852917"/>
                  <a:pt x="239902" y="854732"/>
                  <a:pt x="207261" y="858055"/>
                </a:cubicBezTo>
                <a:cubicBezTo>
                  <a:pt x="202185" y="858578"/>
                  <a:pt x="197385" y="865623"/>
                  <a:pt x="193201" y="870330"/>
                </a:cubicBezTo>
                <a:cubicBezTo>
                  <a:pt x="169820" y="896664"/>
                  <a:pt x="146685" y="923214"/>
                  <a:pt x="122258" y="951025"/>
                </a:cubicBezTo>
                <a:cubicBezTo>
                  <a:pt x="113214" y="943426"/>
                  <a:pt x="104784" y="936351"/>
                  <a:pt x="93863" y="927183"/>
                </a:cubicBezTo>
                <a:cubicBezTo>
                  <a:pt x="111952" y="906232"/>
                  <a:pt x="129427" y="886020"/>
                  <a:pt x="150654" y="861439"/>
                </a:cubicBezTo>
                <a:cubicBezTo>
                  <a:pt x="98416" y="864731"/>
                  <a:pt x="51377" y="867684"/>
                  <a:pt x="1969" y="870791"/>
                </a:cubicBezTo>
                <a:cubicBezTo>
                  <a:pt x="1261" y="857716"/>
                  <a:pt x="677" y="846949"/>
                  <a:pt x="0" y="834151"/>
                </a:cubicBezTo>
                <a:cubicBezTo>
                  <a:pt x="48516" y="830674"/>
                  <a:pt x="95247" y="827352"/>
                  <a:pt x="147732" y="823598"/>
                </a:cubicBezTo>
                <a:cubicBezTo>
                  <a:pt x="123981" y="802432"/>
                  <a:pt x="104538" y="785143"/>
                  <a:pt x="83311" y="766223"/>
                </a:cubicBezTo>
                <a:cubicBezTo>
                  <a:pt x="91402" y="756901"/>
                  <a:pt x="99000" y="748194"/>
                  <a:pt x="107553" y="738381"/>
                </a:cubicBezTo>
                <a:cubicBezTo>
                  <a:pt x="133549" y="760962"/>
                  <a:pt x="158776" y="781882"/>
                  <a:pt x="182742" y="804155"/>
                </a:cubicBezTo>
                <a:cubicBezTo>
                  <a:pt x="195386" y="815907"/>
                  <a:pt x="207815" y="821199"/>
                  <a:pt x="225658" y="818645"/>
                </a:cubicBezTo>
                <a:cubicBezTo>
                  <a:pt x="250639" y="815077"/>
                  <a:pt x="276112" y="814861"/>
                  <a:pt x="308077" y="812800"/>
                </a:cubicBezTo>
                <a:cubicBezTo>
                  <a:pt x="253992" y="765546"/>
                  <a:pt x="204861" y="722598"/>
                  <a:pt x="153854" y="678051"/>
                </a:cubicBezTo>
                <a:cubicBezTo>
                  <a:pt x="161668" y="669006"/>
                  <a:pt x="168744" y="660762"/>
                  <a:pt x="177604" y="650486"/>
                </a:cubicBezTo>
                <a:cubicBezTo>
                  <a:pt x="185664" y="657039"/>
                  <a:pt x="192986" y="662730"/>
                  <a:pt x="200001" y="668822"/>
                </a:cubicBezTo>
                <a:cubicBezTo>
                  <a:pt x="245994" y="708724"/>
                  <a:pt x="292571" y="748010"/>
                  <a:pt x="337518" y="789050"/>
                </a:cubicBezTo>
                <a:cubicBezTo>
                  <a:pt x="353608" y="803725"/>
                  <a:pt x="369421" y="810923"/>
                  <a:pt x="391049" y="807601"/>
                </a:cubicBezTo>
                <a:cubicBezTo>
                  <a:pt x="409169" y="804832"/>
                  <a:pt x="427628" y="804524"/>
                  <a:pt x="452270" y="802648"/>
                </a:cubicBezTo>
                <a:cubicBezTo>
                  <a:pt x="428458" y="781759"/>
                  <a:pt x="408615" y="764284"/>
                  <a:pt x="387265" y="745549"/>
                </a:cubicBezTo>
                <a:cubicBezTo>
                  <a:pt x="395602" y="736073"/>
                  <a:pt x="402831" y="727828"/>
                  <a:pt x="411722" y="717707"/>
                </a:cubicBezTo>
                <a:cubicBezTo>
                  <a:pt x="439041" y="741395"/>
                  <a:pt x="465160" y="764715"/>
                  <a:pt x="492172" y="786958"/>
                </a:cubicBezTo>
                <a:cubicBezTo>
                  <a:pt x="498971" y="792557"/>
                  <a:pt x="508877" y="798218"/>
                  <a:pt x="516968" y="797725"/>
                </a:cubicBezTo>
                <a:cubicBezTo>
                  <a:pt x="623229" y="791511"/>
                  <a:pt x="729459" y="784189"/>
                  <a:pt x="838119" y="776959"/>
                </a:cubicBezTo>
                <a:cubicBezTo>
                  <a:pt x="835320" y="770622"/>
                  <a:pt x="833874" y="765453"/>
                  <a:pt x="831044" y="761239"/>
                </a:cubicBezTo>
                <a:cubicBezTo>
                  <a:pt x="775237" y="678174"/>
                  <a:pt x="719553" y="594987"/>
                  <a:pt x="662884" y="512507"/>
                </a:cubicBezTo>
                <a:cubicBezTo>
                  <a:pt x="657347" y="504447"/>
                  <a:pt x="646302" y="497679"/>
                  <a:pt x="636611" y="495340"/>
                </a:cubicBezTo>
                <a:cubicBezTo>
                  <a:pt x="602555" y="487157"/>
                  <a:pt x="568007" y="481158"/>
                  <a:pt x="531919" y="473959"/>
                </a:cubicBezTo>
                <a:cubicBezTo>
                  <a:pt x="534196" y="461407"/>
                  <a:pt x="536134" y="450670"/>
                  <a:pt x="538380" y="438088"/>
                </a:cubicBezTo>
                <a:cubicBezTo>
                  <a:pt x="565760" y="443071"/>
                  <a:pt x="591388" y="447748"/>
                  <a:pt x="623506" y="453593"/>
                </a:cubicBezTo>
                <a:cubicBezTo>
                  <a:pt x="605047" y="426397"/>
                  <a:pt x="590342" y="403354"/>
                  <a:pt x="573975" y="381604"/>
                </a:cubicBezTo>
                <a:cubicBezTo>
                  <a:pt x="570467" y="376958"/>
                  <a:pt x="561085" y="376097"/>
                  <a:pt x="554162" y="374743"/>
                </a:cubicBezTo>
                <a:cubicBezTo>
                  <a:pt x="482081" y="360407"/>
                  <a:pt x="409938" y="346317"/>
                  <a:pt x="335426" y="331704"/>
                </a:cubicBezTo>
                <a:cubicBezTo>
                  <a:pt x="337487" y="319490"/>
                  <a:pt x="339302" y="308938"/>
                  <a:pt x="341579" y="295401"/>
                </a:cubicBezTo>
                <a:cubicBezTo>
                  <a:pt x="407569" y="308076"/>
                  <a:pt x="471590" y="320352"/>
                  <a:pt x="543087" y="334073"/>
                </a:cubicBezTo>
                <a:cubicBezTo>
                  <a:pt x="521429" y="302047"/>
                  <a:pt x="504324" y="274820"/>
                  <a:pt x="484819" y="249439"/>
                </a:cubicBezTo>
                <a:cubicBezTo>
                  <a:pt x="480143" y="243317"/>
                  <a:pt x="467622" y="242579"/>
                  <a:pt x="458423" y="240702"/>
                </a:cubicBezTo>
                <a:cubicBezTo>
                  <a:pt x="426520" y="234118"/>
                  <a:pt x="394494" y="228089"/>
                  <a:pt x="361299" y="221628"/>
                </a:cubicBezTo>
                <a:cubicBezTo>
                  <a:pt x="363668" y="209138"/>
                  <a:pt x="365545" y="199201"/>
                  <a:pt x="368068" y="185818"/>
                </a:cubicBezTo>
                <a:cubicBezTo>
                  <a:pt x="395386" y="190771"/>
                  <a:pt x="421690" y="195509"/>
                  <a:pt x="453408" y="201262"/>
                </a:cubicBezTo>
                <a:cubicBezTo>
                  <a:pt x="424951" y="158899"/>
                  <a:pt x="398709" y="119797"/>
                  <a:pt x="370959" y="78511"/>
                </a:cubicBezTo>
                <a:cubicBezTo>
                  <a:pt x="380773" y="71558"/>
                  <a:pt x="390156" y="64913"/>
                  <a:pt x="401201" y="57068"/>
                </a:cubicBezTo>
                <a:cubicBezTo>
                  <a:pt x="428704" y="97462"/>
                  <a:pt x="455469" y="136779"/>
                  <a:pt x="484757" y="179819"/>
                </a:cubicBezTo>
                <a:cubicBezTo>
                  <a:pt x="491218" y="149239"/>
                  <a:pt x="496756" y="123089"/>
                  <a:pt x="502539" y="95616"/>
                </a:cubicBezTo>
                <a:cubicBezTo>
                  <a:pt x="514938" y="98078"/>
                  <a:pt x="525674" y="100231"/>
                  <a:pt x="538319" y="102723"/>
                </a:cubicBezTo>
                <a:cubicBezTo>
                  <a:pt x="531397" y="139087"/>
                  <a:pt x="524013" y="174097"/>
                  <a:pt x="518537" y="209414"/>
                </a:cubicBezTo>
                <a:cubicBezTo>
                  <a:pt x="517122" y="218429"/>
                  <a:pt x="519398" y="229842"/>
                  <a:pt x="524136" y="237687"/>
                </a:cubicBezTo>
                <a:cubicBezTo>
                  <a:pt x="538780" y="262022"/>
                  <a:pt x="555424" y="285188"/>
                  <a:pt x="574344" y="313368"/>
                </a:cubicBezTo>
                <a:cubicBezTo>
                  <a:pt x="588219" y="243563"/>
                  <a:pt x="600924" y="179696"/>
                  <a:pt x="614061" y="113491"/>
                </a:cubicBezTo>
                <a:cubicBezTo>
                  <a:pt x="626305" y="115429"/>
                  <a:pt x="636950" y="117121"/>
                  <a:pt x="650455" y="119274"/>
                </a:cubicBezTo>
                <a:cubicBezTo>
                  <a:pt x="641226" y="167298"/>
                  <a:pt x="632397" y="213352"/>
                  <a:pt x="623536" y="259407"/>
                </a:cubicBezTo>
                <a:cubicBezTo>
                  <a:pt x="620675" y="274328"/>
                  <a:pt x="620306" y="290356"/>
                  <a:pt x="614369" y="303954"/>
                </a:cubicBezTo>
                <a:cubicBezTo>
                  <a:pt x="591295" y="356931"/>
                  <a:pt x="624829" y="390526"/>
                  <a:pt x="655286" y="430458"/>
                </a:cubicBezTo>
                <a:cubicBezTo>
                  <a:pt x="661439" y="401416"/>
                  <a:pt x="666792" y="376158"/>
                  <a:pt x="672606" y="348840"/>
                </a:cubicBezTo>
                <a:cubicBezTo>
                  <a:pt x="684943" y="351024"/>
                  <a:pt x="695495" y="352870"/>
                  <a:pt x="708539" y="355146"/>
                </a:cubicBezTo>
                <a:cubicBezTo>
                  <a:pt x="702078" y="388557"/>
                  <a:pt x="697095" y="420029"/>
                  <a:pt x="689619" y="450886"/>
                </a:cubicBezTo>
                <a:cubicBezTo>
                  <a:pt x="685066" y="469652"/>
                  <a:pt x="688788" y="484111"/>
                  <a:pt x="699617" y="499863"/>
                </a:cubicBezTo>
                <a:cubicBezTo>
                  <a:pt x="757085" y="583635"/>
                  <a:pt x="813538" y="668114"/>
                  <a:pt x="871837" y="754563"/>
                </a:cubicBezTo>
                <a:cubicBezTo>
                  <a:pt x="875898" y="747241"/>
                  <a:pt x="878975" y="742195"/>
                  <a:pt x="881559" y="736935"/>
                </a:cubicBezTo>
                <a:cubicBezTo>
                  <a:pt x="924998" y="648671"/>
                  <a:pt x="968746" y="560561"/>
                  <a:pt x="1011201" y="471806"/>
                </a:cubicBezTo>
                <a:cubicBezTo>
                  <a:pt x="1016031" y="461715"/>
                  <a:pt x="1016677" y="447102"/>
                  <a:pt x="1013570" y="436242"/>
                </a:cubicBezTo>
                <a:cubicBezTo>
                  <a:pt x="1004156" y="403354"/>
                  <a:pt x="991911" y="371267"/>
                  <a:pt x="980129" y="336995"/>
                </a:cubicBezTo>
                <a:cubicBezTo>
                  <a:pt x="991419" y="332811"/>
                  <a:pt x="1001571" y="329058"/>
                  <a:pt x="1014339" y="324320"/>
                </a:cubicBezTo>
                <a:cubicBezTo>
                  <a:pt x="1024061" y="350901"/>
                  <a:pt x="1033198" y="375882"/>
                  <a:pt x="1044057" y="405600"/>
                </a:cubicBezTo>
                <a:cubicBezTo>
                  <a:pt x="1057717" y="378035"/>
                  <a:pt x="1070177" y="355208"/>
                  <a:pt x="1080144" y="331304"/>
                </a:cubicBezTo>
                <a:cubicBezTo>
                  <a:pt x="1083005" y="324474"/>
                  <a:pt x="1079960" y="314168"/>
                  <a:pt x="1077314" y="306231"/>
                </a:cubicBezTo>
                <a:cubicBezTo>
                  <a:pt x="1053933" y="236672"/>
                  <a:pt x="1030059" y="167267"/>
                  <a:pt x="1005509" y="95524"/>
                </a:cubicBezTo>
                <a:cubicBezTo>
                  <a:pt x="1017200" y="91525"/>
                  <a:pt x="1027414" y="88017"/>
                  <a:pt x="1040489" y="83557"/>
                </a:cubicBezTo>
                <a:cubicBezTo>
                  <a:pt x="1062578" y="147301"/>
                  <a:pt x="1084174" y="209568"/>
                  <a:pt x="1107402" y="276604"/>
                </a:cubicBezTo>
                <a:cubicBezTo>
                  <a:pt x="1123368" y="244271"/>
                  <a:pt x="1137766" y="216275"/>
                  <a:pt x="1150780" y="187633"/>
                </a:cubicBezTo>
                <a:cubicBezTo>
                  <a:pt x="1153272" y="182157"/>
                  <a:pt x="1151364" y="173728"/>
                  <a:pt x="1149303" y="167390"/>
                </a:cubicBezTo>
                <a:cubicBezTo>
                  <a:pt x="1138228" y="133272"/>
                  <a:pt x="1126476" y="99400"/>
                  <a:pt x="1114385" y="63744"/>
                </a:cubicBezTo>
                <a:cubicBezTo>
                  <a:pt x="1125799" y="59560"/>
                  <a:pt x="1136043" y="55807"/>
                  <a:pt x="1148595" y="51223"/>
                </a:cubicBezTo>
                <a:cubicBezTo>
                  <a:pt x="1158102" y="77373"/>
                  <a:pt x="1167208" y="102354"/>
                  <a:pt x="1178099" y="132380"/>
                </a:cubicBezTo>
                <a:cubicBezTo>
                  <a:pt x="1201172" y="85864"/>
                  <a:pt x="1221907" y="44024"/>
                  <a:pt x="1243750" y="0"/>
                </a:cubicBezTo>
                <a:cubicBezTo>
                  <a:pt x="1254579" y="5261"/>
                  <a:pt x="1264301" y="9998"/>
                  <a:pt x="1276914" y="16121"/>
                </a:cubicBezTo>
                <a:cubicBezTo>
                  <a:pt x="1255718" y="59776"/>
                  <a:pt x="1235075" y="102354"/>
                  <a:pt x="1212278" y="149270"/>
                </a:cubicBezTo>
                <a:cubicBezTo>
                  <a:pt x="1242366" y="139548"/>
                  <a:pt x="1267685" y="131334"/>
                  <a:pt x="1294635" y="122628"/>
                </a:cubicBezTo>
                <a:cubicBezTo>
                  <a:pt x="1298573" y="134595"/>
                  <a:pt x="1301803" y="144286"/>
                  <a:pt x="1305956" y="156961"/>
                </a:cubicBezTo>
                <a:cubicBezTo>
                  <a:pt x="1272361" y="168651"/>
                  <a:pt x="1239074" y="179111"/>
                  <a:pt x="1206833" y="192125"/>
                </a:cubicBezTo>
                <a:cubicBezTo>
                  <a:pt x="1196281" y="196370"/>
                  <a:pt x="1185667" y="205723"/>
                  <a:pt x="1179944" y="215567"/>
                </a:cubicBezTo>
                <a:cubicBezTo>
                  <a:pt x="1166408" y="238856"/>
                  <a:pt x="1155794" y="263806"/>
                  <a:pt x="1141519" y="293186"/>
                </a:cubicBezTo>
                <a:cubicBezTo>
                  <a:pt x="1208710" y="270451"/>
                  <a:pt x="1271008" y="249378"/>
                  <a:pt x="1334936" y="227750"/>
                </a:cubicBezTo>
                <a:cubicBezTo>
                  <a:pt x="1339397" y="239656"/>
                  <a:pt x="1343243" y="249870"/>
                  <a:pt x="1347858" y="262206"/>
                </a:cubicBezTo>
                <a:cubicBezTo>
                  <a:pt x="1304233" y="277281"/>
                  <a:pt x="1262148" y="291894"/>
                  <a:pt x="1220000" y="306384"/>
                </a:cubicBezTo>
                <a:cubicBezTo>
                  <a:pt x="1207910" y="310538"/>
                  <a:pt x="1196004" y="316168"/>
                  <a:pt x="1183544" y="318167"/>
                </a:cubicBezTo>
                <a:cubicBezTo>
                  <a:pt x="1126014" y="327427"/>
                  <a:pt x="1095496" y="363637"/>
                  <a:pt x="1082359" y="421075"/>
                </a:cubicBezTo>
                <a:cubicBezTo>
                  <a:pt x="1107586" y="412830"/>
                  <a:pt x="1132413" y="404708"/>
                  <a:pt x="1160009" y="395694"/>
                </a:cubicBezTo>
                <a:cubicBezTo>
                  <a:pt x="1164070" y="407261"/>
                  <a:pt x="1167608" y="417414"/>
                  <a:pt x="1172038" y="430027"/>
                </a:cubicBezTo>
                <a:cubicBezTo>
                  <a:pt x="1137151" y="442179"/>
                  <a:pt x="1103218" y="453254"/>
                  <a:pt x="1069992" y="466083"/>
                </a:cubicBezTo>
                <a:cubicBezTo>
                  <a:pt x="1061347" y="469406"/>
                  <a:pt x="1051841" y="476759"/>
                  <a:pt x="1047811" y="484819"/>
                </a:cubicBezTo>
                <a:cubicBezTo>
                  <a:pt x="1002310" y="575636"/>
                  <a:pt x="957824" y="666976"/>
                  <a:pt x="913092" y="758162"/>
                </a:cubicBezTo>
                <a:cubicBezTo>
                  <a:pt x="911431" y="761516"/>
                  <a:pt x="910324" y="765146"/>
                  <a:pt x="907832" y="771452"/>
                </a:cubicBezTo>
                <a:cubicBezTo>
                  <a:pt x="955763" y="768530"/>
                  <a:pt x="1001079" y="766007"/>
                  <a:pt x="1046334" y="762900"/>
                </a:cubicBezTo>
                <a:cubicBezTo>
                  <a:pt x="1105463" y="758870"/>
                  <a:pt x="1164624" y="754993"/>
                  <a:pt x="1223630" y="749487"/>
                </a:cubicBezTo>
                <a:cubicBezTo>
                  <a:pt x="1234060" y="748533"/>
                  <a:pt x="1246088" y="742257"/>
                  <a:pt x="1253410" y="734627"/>
                </a:cubicBezTo>
                <a:cubicBezTo>
                  <a:pt x="1277222" y="709862"/>
                  <a:pt x="1299188" y="683343"/>
                  <a:pt x="1323738" y="655378"/>
                </a:cubicBezTo>
                <a:cubicBezTo>
                  <a:pt x="1333429" y="663715"/>
                  <a:pt x="1342197" y="671221"/>
                  <a:pt x="1351826" y="679528"/>
                </a:cubicBezTo>
                <a:cubicBezTo>
                  <a:pt x="1333798" y="700479"/>
                  <a:pt x="1316632" y="720383"/>
                  <a:pt x="1295250" y="745210"/>
                </a:cubicBezTo>
                <a:cubicBezTo>
                  <a:pt x="1341028" y="739734"/>
                  <a:pt x="1382621" y="751209"/>
                  <a:pt x="1414801" y="708293"/>
                </a:cubicBezTo>
                <a:cubicBezTo>
                  <a:pt x="1454518" y="655316"/>
                  <a:pt x="1501281" y="607631"/>
                  <a:pt x="1545735" y="556777"/>
                </a:cubicBezTo>
                <a:cubicBezTo>
                  <a:pt x="1555241" y="564838"/>
                  <a:pt x="1563671" y="572006"/>
                  <a:pt x="1574131" y="580866"/>
                </a:cubicBezTo>
                <a:cubicBezTo>
                  <a:pt x="1529984" y="631535"/>
                  <a:pt x="1486637" y="681251"/>
                  <a:pt x="1439444" y="735427"/>
                </a:cubicBezTo>
                <a:cubicBezTo>
                  <a:pt x="1476484" y="733089"/>
                  <a:pt x="1508018" y="731735"/>
                  <a:pt x="1539336" y="728628"/>
                </a:cubicBezTo>
                <a:cubicBezTo>
                  <a:pt x="1545274" y="728044"/>
                  <a:pt x="1551427" y="721491"/>
                  <a:pt x="1556011" y="716384"/>
                </a:cubicBezTo>
                <a:cubicBezTo>
                  <a:pt x="1579545" y="690172"/>
                  <a:pt x="1602619" y="663530"/>
                  <a:pt x="1627631" y="635012"/>
                </a:cubicBezTo>
                <a:cubicBezTo>
                  <a:pt x="1636798" y="642549"/>
                  <a:pt x="1645597" y="649779"/>
                  <a:pt x="1656303" y="658577"/>
                </a:cubicBezTo>
                <a:cubicBezTo>
                  <a:pt x="1637691" y="680174"/>
                  <a:pt x="1620247" y="700448"/>
                  <a:pt x="1599450" y="724567"/>
                </a:cubicBezTo>
                <a:cubicBezTo>
                  <a:pt x="1651504" y="721214"/>
                  <a:pt x="1698112" y="718168"/>
                  <a:pt x="1748135" y="714938"/>
                </a:cubicBezTo>
                <a:cubicBezTo>
                  <a:pt x="1748935" y="727182"/>
                  <a:pt x="1749612" y="737827"/>
                  <a:pt x="1750504" y="751609"/>
                </a:cubicBezTo>
                <a:cubicBezTo>
                  <a:pt x="1702296" y="755055"/>
                  <a:pt x="1655657" y="758347"/>
                  <a:pt x="1602250" y="762162"/>
                </a:cubicBezTo>
                <a:cubicBezTo>
                  <a:pt x="1626339" y="783604"/>
                  <a:pt x="1646058" y="801110"/>
                  <a:pt x="1666979" y="819722"/>
                </a:cubicBezTo>
                <a:cubicBezTo>
                  <a:pt x="1658887" y="829013"/>
                  <a:pt x="1651627" y="837319"/>
                  <a:pt x="1642705" y="847595"/>
                </a:cubicBezTo>
                <a:cubicBezTo>
                  <a:pt x="1617232" y="825444"/>
                  <a:pt x="1592190" y="804647"/>
                  <a:pt x="1568347" y="782558"/>
                </a:cubicBezTo>
                <a:cubicBezTo>
                  <a:pt x="1555180" y="770345"/>
                  <a:pt x="1542259" y="764284"/>
                  <a:pt x="1523369" y="767238"/>
                </a:cubicBezTo>
                <a:cubicBezTo>
                  <a:pt x="1499004" y="771022"/>
                  <a:pt x="1474023" y="770899"/>
                  <a:pt x="1441812" y="772929"/>
                </a:cubicBezTo>
                <a:cubicBezTo>
                  <a:pt x="1496081" y="820337"/>
                  <a:pt x="1545489" y="863500"/>
                  <a:pt x="1596282" y="907863"/>
                </a:cubicBezTo>
                <a:cubicBezTo>
                  <a:pt x="1587883" y="917553"/>
                  <a:pt x="1580807" y="925768"/>
                  <a:pt x="1572039" y="935889"/>
                </a:cubicBezTo>
                <a:cubicBezTo>
                  <a:pt x="1541121" y="909093"/>
                  <a:pt x="1511617" y="883559"/>
                  <a:pt x="1482145" y="858024"/>
                </a:cubicBezTo>
                <a:cubicBezTo>
                  <a:pt x="1467009" y="844888"/>
                  <a:pt x="1449565" y="833628"/>
                  <a:pt x="1437229" y="818245"/>
                </a:cubicBezTo>
                <a:cubicBezTo>
                  <a:pt x="1400619" y="772591"/>
                  <a:pt x="1354072" y="772437"/>
                  <a:pt x="1300911" y="785543"/>
                </a:cubicBezTo>
                <a:cubicBezTo>
                  <a:pt x="1321523" y="803848"/>
                  <a:pt x="1340997" y="821168"/>
                  <a:pt x="1362748" y="840519"/>
                </a:cubicBezTo>
                <a:cubicBezTo>
                  <a:pt x="1354718" y="849564"/>
                  <a:pt x="1347089" y="858116"/>
                  <a:pt x="1338259" y="868022"/>
                </a:cubicBezTo>
                <a:cubicBezTo>
                  <a:pt x="1310386" y="843903"/>
                  <a:pt x="1284021" y="820707"/>
                  <a:pt x="1257102" y="798156"/>
                </a:cubicBezTo>
                <a:cubicBezTo>
                  <a:pt x="1251349" y="793357"/>
                  <a:pt x="1243412" y="787542"/>
                  <a:pt x="1236797" y="787942"/>
                </a:cubicBezTo>
                <a:cubicBezTo>
                  <a:pt x="1129121" y="794311"/>
                  <a:pt x="1021476" y="801632"/>
                  <a:pt x="910385" y="808954"/>
                </a:cubicBezTo>
                <a:cubicBezTo>
                  <a:pt x="915461" y="817692"/>
                  <a:pt x="918538" y="823814"/>
                  <a:pt x="922353" y="829444"/>
                </a:cubicBezTo>
                <a:cubicBezTo>
                  <a:pt x="976406" y="909832"/>
                  <a:pt x="1030152" y="990435"/>
                  <a:pt x="1085251" y="1070115"/>
                </a:cubicBezTo>
                <a:cubicBezTo>
                  <a:pt x="1091989" y="1079837"/>
                  <a:pt x="1105218" y="1087805"/>
                  <a:pt x="1116939" y="1090850"/>
                </a:cubicBezTo>
                <a:cubicBezTo>
                  <a:pt x="1149303" y="1099280"/>
                  <a:pt x="1182467" y="1104694"/>
                  <a:pt x="1217816" y="1111801"/>
                </a:cubicBezTo>
                <a:cubicBezTo>
                  <a:pt x="1215724" y="1124137"/>
                  <a:pt x="1213816" y="1135397"/>
                  <a:pt x="1211694" y="1147795"/>
                </a:cubicBezTo>
                <a:cubicBezTo>
                  <a:pt x="1183544" y="1142689"/>
                  <a:pt x="1157886" y="1138012"/>
                  <a:pt x="1126814" y="1132352"/>
                </a:cubicBezTo>
                <a:cubicBezTo>
                  <a:pt x="1144165" y="1158286"/>
                  <a:pt x="1157978" y="1180498"/>
                  <a:pt x="1173638" y="1201357"/>
                </a:cubicBezTo>
                <a:cubicBezTo>
                  <a:pt x="1177699" y="1206740"/>
                  <a:pt x="1187082" y="1209325"/>
                  <a:pt x="1194496" y="1210832"/>
                </a:cubicBezTo>
                <a:cubicBezTo>
                  <a:pt x="1261163" y="1224184"/>
                  <a:pt x="1327953" y="1236951"/>
                  <a:pt x="1394681" y="1250026"/>
                </a:cubicBezTo>
                <a:cubicBezTo>
                  <a:pt x="1400803" y="1251226"/>
                  <a:pt x="1406772" y="1253379"/>
                  <a:pt x="1414801" y="1255656"/>
                </a:cubicBezTo>
                <a:cubicBezTo>
                  <a:pt x="1412494" y="1267193"/>
                  <a:pt x="1410402" y="1277684"/>
                  <a:pt x="1407849" y="1290420"/>
                </a:cubicBezTo>
                <a:cubicBezTo>
                  <a:pt x="1341736" y="1277714"/>
                  <a:pt x="1277653" y="1265409"/>
                  <a:pt x="1206925" y="1251841"/>
                </a:cubicBezTo>
                <a:cubicBezTo>
                  <a:pt x="1228214" y="1283344"/>
                  <a:pt x="1245104" y="1310233"/>
                  <a:pt x="1264270" y="1335336"/>
                </a:cubicBezTo>
                <a:cubicBezTo>
                  <a:pt x="1269008" y="1341551"/>
                  <a:pt x="1281068" y="1343027"/>
                  <a:pt x="1290143" y="1344935"/>
                </a:cubicBezTo>
                <a:cubicBezTo>
                  <a:pt x="1322169" y="1351611"/>
                  <a:pt x="1354318" y="1357518"/>
                  <a:pt x="1388590" y="1364132"/>
                </a:cubicBezTo>
                <a:cubicBezTo>
                  <a:pt x="1386375" y="1376376"/>
                  <a:pt x="1384498" y="1386929"/>
                  <a:pt x="1382099" y="1400096"/>
                </a:cubicBezTo>
                <a:cubicBezTo>
                  <a:pt x="1353949" y="1395020"/>
                  <a:pt x="1327522" y="1390251"/>
                  <a:pt x="1296511" y="1384652"/>
                </a:cubicBezTo>
                <a:cubicBezTo>
                  <a:pt x="1325061" y="1427138"/>
                  <a:pt x="1351549" y="1466517"/>
                  <a:pt x="1379176" y="1507649"/>
                </a:cubicBezTo>
                <a:cubicBezTo>
                  <a:pt x="1368962" y="1514663"/>
                  <a:pt x="1359333" y="1521247"/>
                  <a:pt x="1348442" y="1528722"/>
                </a:cubicBezTo>
                <a:cubicBezTo>
                  <a:pt x="1321339" y="1488698"/>
                  <a:pt x="1294973" y="1449750"/>
                  <a:pt x="1265439" y="1406095"/>
                </a:cubicBezTo>
                <a:cubicBezTo>
                  <a:pt x="1258948" y="1436398"/>
                  <a:pt x="1253410" y="1462086"/>
                  <a:pt x="1247288" y="14906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371475" rotWithShape="0" algn="bl">
              <a:schemeClr val="accent3">
                <a:alpha val="7098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096" y="936135"/>
            <a:ext cx="3441326" cy="36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8921" y="941294"/>
            <a:ext cx="1988331" cy="149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8226" y="2848511"/>
            <a:ext cx="962516" cy="171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6399" y="2848511"/>
            <a:ext cx="1025815" cy="171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8520" y="941294"/>
            <a:ext cx="970022" cy="128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50910" y="3653094"/>
            <a:ext cx="1427172" cy="90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20892" y="936135"/>
            <a:ext cx="1241529" cy="220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62860" y="3016195"/>
            <a:ext cx="1157591" cy="15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39432" y="2169744"/>
            <a:ext cx="1391491" cy="104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86237" y="3143295"/>
            <a:ext cx="566561" cy="53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5400000">
            <a:off x="5897325" y="3199884"/>
            <a:ext cx="482941" cy="49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084018" y="2207650"/>
            <a:ext cx="1572851" cy="80854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450650" y="334675"/>
            <a:ext cx="810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3000" u="none" cap="none" strike="noStrike">
                <a:solidFill>
                  <a:srgbClr val="223050"/>
                </a:solidFill>
                <a:latin typeface="Alice"/>
                <a:ea typeface="Alice"/>
                <a:cs typeface="Alice"/>
                <a:sym typeface="Alice"/>
              </a:rPr>
              <a:t>Творческий конкурс «Институт талантов»</a:t>
            </a:r>
            <a:endParaRPr i="0" sz="3000" u="none" cap="none" strike="noStrike">
              <a:solidFill>
                <a:srgbClr val="223050"/>
              </a:solidFill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type="title"/>
          </p:nvPr>
        </p:nvSpPr>
        <p:spPr>
          <a:xfrm>
            <a:off x="758850" y="283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Экскурсия в Карелию «Места силы»</a:t>
            </a:r>
            <a:endParaRPr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024" y="1119963"/>
            <a:ext cx="4167974" cy="31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19950"/>
            <a:ext cx="4167974" cy="31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1211701" y="-295425"/>
            <a:ext cx="6720600" cy="11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Члены профсоюза учат английский</a:t>
            </a:r>
            <a:endParaRPr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44" name="Google Shape;244;p35"/>
          <p:cNvSpPr/>
          <p:nvPr/>
        </p:nvSpPr>
        <p:spPr>
          <a:xfrm>
            <a:off x="5063550" y="-528598"/>
            <a:ext cx="933208" cy="1057211"/>
          </a:xfrm>
          <a:custGeom>
            <a:rect b="b" l="l" r="r" t="t"/>
            <a:pathLst>
              <a:path extrusionOk="0" h="2936696" w="2592245">
                <a:moveTo>
                  <a:pt x="1258833" y="1919852"/>
                </a:moveTo>
                <a:cubicBezTo>
                  <a:pt x="1253665" y="1923883"/>
                  <a:pt x="1251019" y="1925359"/>
                  <a:pt x="1249173" y="1927513"/>
                </a:cubicBezTo>
                <a:cubicBezTo>
                  <a:pt x="1188413" y="1998302"/>
                  <a:pt x="1127868" y="2069276"/>
                  <a:pt x="1066831" y="2139819"/>
                </a:cubicBezTo>
                <a:cubicBezTo>
                  <a:pt x="1059632" y="2148126"/>
                  <a:pt x="1058833" y="2154771"/>
                  <a:pt x="1063478" y="2164523"/>
                </a:cubicBezTo>
                <a:cubicBezTo>
                  <a:pt x="1072584" y="2183720"/>
                  <a:pt x="1066677" y="2209193"/>
                  <a:pt x="1051449" y="2222268"/>
                </a:cubicBezTo>
                <a:cubicBezTo>
                  <a:pt x="1035175" y="2236266"/>
                  <a:pt x="1006717" y="2237773"/>
                  <a:pt x="987982" y="2225622"/>
                </a:cubicBezTo>
                <a:cubicBezTo>
                  <a:pt x="969061" y="2213346"/>
                  <a:pt x="960970" y="2190304"/>
                  <a:pt x="967585" y="2167507"/>
                </a:cubicBezTo>
                <a:cubicBezTo>
                  <a:pt x="973492" y="2147203"/>
                  <a:pt x="992966" y="2131174"/>
                  <a:pt x="1014685" y="2132497"/>
                </a:cubicBezTo>
                <a:cubicBezTo>
                  <a:pt x="1029329" y="2133389"/>
                  <a:pt x="1036713" y="2127513"/>
                  <a:pt x="1044435" y="2116377"/>
                </a:cubicBezTo>
                <a:cubicBezTo>
                  <a:pt x="1096365" y="2041342"/>
                  <a:pt x="1148511" y="1966461"/>
                  <a:pt x="1201580" y="1892256"/>
                </a:cubicBezTo>
                <a:cubicBezTo>
                  <a:pt x="1215209" y="1873183"/>
                  <a:pt x="1233083" y="1857216"/>
                  <a:pt x="1247635" y="1838726"/>
                </a:cubicBezTo>
                <a:cubicBezTo>
                  <a:pt x="1253418" y="1831373"/>
                  <a:pt x="1258402" y="1821190"/>
                  <a:pt x="1258802" y="1812084"/>
                </a:cubicBezTo>
                <a:cubicBezTo>
                  <a:pt x="1262925" y="1717883"/>
                  <a:pt x="1266063" y="1623620"/>
                  <a:pt x="1269324" y="1529358"/>
                </a:cubicBezTo>
                <a:cubicBezTo>
                  <a:pt x="1269447" y="1525635"/>
                  <a:pt x="1267785" y="1521851"/>
                  <a:pt x="1266955" y="1518067"/>
                </a:cubicBezTo>
                <a:cubicBezTo>
                  <a:pt x="1263294" y="1519021"/>
                  <a:pt x="1259110" y="1519175"/>
                  <a:pt x="1256033" y="1521082"/>
                </a:cubicBezTo>
                <a:cubicBezTo>
                  <a:pt x="1176384" y="1570551"/>
                  <a:pt x="1097042" y="1620482"/>
                  <a:pt x="1017116" y="1669490"/>
                </a:cubicBezTo>
                <a:cubicBezTo>
                  <a:pt x="1004195" y="1677428"/>
                  <a:pt x="998780" y="1687426"/>
                  <a:pt x="993673" y="1701209"/>
                </a:cubicBezTo>
                <a:cubicBezTo>
                  <a:pt x="977522" y="1744833"/>
                  <a:pt x="959924" y="1788057"/>
                  <a:pt x="940543" y="1830327"/>
                </a:cubicBezTo>
                <a:cubicBezTo>
                  <a:pt x="912147" y="1892287"/>
                  <a:pt x="881905" y="1953355"/>
                  <a:pt x="851971" y="2014607"/>
                </a:cubicBezTo>
                <a:cubicBezTo>
                  <a:pt x="847818" y="2023067"/>
                  <a:pt x="848095" y="2029374"/>
                  <a:pt x="853110" y="2037250"/>
                </a:cubicBezTo>
                <a:cubicBezTo>
                  <a:pt x="866708" y="2058631"/>
                  <a:pt x="865662" y="2079274"/>
                  <a:pt x="851172" y="2096995"/>
                </a:cubicBezTo>
                <a:cubicBezTo>
                  <a:pt x="836989" y="2114346"/>
                  <a:pt x="813670" y="2120868"/>
                  <a:pt x="792904" y="2113269"/>
                </a:cubicBezTo>
                <a:cubicBezTo>
                  <a:pt x="772907" y="2105978"/>
                  <a:pt x="757955" y="2083612"/>
                  <a:pt x="758232" y="2061431"/>
                </a:cubicBezTo>
                <a:cubicBezTo>
                  <a:pt x="758478" y="2040972"/>
                  <a:pt x="778690" y="2018699"/>
                  <a:pt x="803179" y="2015622"/>
                </a:cubicBezTo>
                <a:cubicBezTo>
                  <a:pt x="816500" y="2013930"/>
                  <a:pt x="821176" y="2007193"/>
                  <a:pt x="825052" y="1996210"/>
                </a:cubicBezTo>
                <a:cubicBezTo>
                  <a:pt x="853387" y="1916007"/>
                  <a:pt x="882090" y="1835927"/>
                  <a:pt x="910701" y="1755816"/>
                </a:cubicBezTo>
                <a:cubicBezTo>
                  <a:pt x="913870" y="1746955"/>
                  <a:pt x="917346" y="1738218"/>
                  <a:pt x="920700" y="1729450"/>
                </a:cubicBezTo>
                <a:lnTo>
                  <a:pt x="917685" y="1726528"/>
                </a:lnTo>
                <a:cubicBezTo>
                  <a:pt x="913378" y="1728312"/>
                  <a:pt x="908886" y="1729758"/>
                  <a:pt x="904825" y="1731942"/>
                </a:cubicBezTo>
                <a:cubicBezTo>
                  <a:pt x="808963" y="1784150"/>
                  <a:pt x="713285" y="1836757"/>
                  <a:pt x="617146" y="1888442"/>
                </a:cubicBezTo>
                <a:cubicBezTo>
                  <a:pt x="601609" y="1896779"/>
                  <a:pt x="593211" y="1908408"/>
                  <a:pt x="585581" y="1923790"/>
                </a:cubicBezTo>
                <a:cubicBezTo>
                  <a:pt x="558078" y="1979351"/>
                  <a:pt x="529067" y="2034143"/>
                  <a:pt x="499840" y="2088811"/>
                </a:cubicBezTo>
                <a:cubicBezTo>
                  <a:pt x="494056" y="2099671"/>
                  <a:pt x="492518" y="2106901"/>
                  <a:pt x="501563" y="2117238"/>
                </a:cubicBezTo>
                <a:cubicBezTo>
                  <a:pt x="515069" y="2132713"/>
                  <a:pt x="517622" y="2151387"/>
                  <a:pt x="507531" y="2170245"/>
                </a:cubicBezTo>
                <a:cubicBezTo>
                  <a:pt x="497471" y="2189042"/>
                  <a:pt x="481228" y="2199103"/>
                  <a:pt x="460062" y="2198949"/>
                </a:cubicBezTo>
                <a:cubicBezTo>
                  <a:pt x="438557" y="2198795"/>
                  <a:pt x="423083" y="2187320"/>
                  <a:pt x="414284" y="2168061"/>
                </a:cubicBezTo>
                <a:cubicBezTo>
                  <a:pt x="400348" y="2137543"/>
                  <a:pt x="414345" y="2108716"/>
                  <a:pt x="448617" y="2099333"/>
                </a:cubicBezTo>
                <a:cubicBezTo>
                  <a:pt x="460492" y="2096103"/>
                  <a:pt x="464399" y="2090134"/>
                  <a:pt x="467753" y="2079151"/>
                </a:cubicBezTo>
                <a:cubicBezTo>
                  <a:pt x="479382" y="2041003"/>
                  <a:pt x="492580" y="2003347"/>
                  <a:pt x="505162" y="1965507"/>
                </a:cubicBezTo>
                <a:cubicBezTo>
                  <a:pt x="506393" y="1961784"/>
                  <a:pt x="507378" y="1957970"/>
                  <a:pt x="509531" y="1950648"/>
                </a:cubicBezTo>
                <a:cubicBezTo>
                  <a:pt x="502240" y="1953170"/>
                  <a:pt x="497533" y="1954063"/>
                  <a:pt x="493533" y="1956308"/>
                </a:cubicBezTo>
                <a:cubicBezTo>
                  <a:pt x="395025" y="2011131"/>
                  <a:pt x="296671" y="2066261"/>
                  <a:pt x="198009" y="2120868"/>
                </a:cubicBezTo>
                <a:cubicBezTo>
                  <a:pt x="185119" y="2128005"/>
                  <a:pt x="180258" y="2135543"/>
                  <a:pt x="182442" y="2151233"/>
                </a:cubicBezTo>
                <a:cubicBezTo>
                  <a:pt x="187826" y="2189627"/>
                  <a:pt x="155831" y="2233036"/>
                  <a:pt x="116514" y="2244111"/>
                </a:cubicBezTo>
                <a:cubicBezTo>
                  <a:pt x="73935" y="2256078"/>
                  <a:pt x="28619" y="2236205"/>
                  <a:pt x="8745" y="2196734"/>
                </a:cubicBezTo>
                <a:cubicBezTo>
                  <a:pt x="-9221" y="2161047"/>
                  <a:pt x="1270" y="2115238"/>
                  <a:pt x="33111" y="2088381"/>
                </a:cubicBezTo>
                <a:cubicBezTo>
                  <a:pt x="63106" y="2063061"/>
                  <a:pt x="113099" y="2059985"/>
                  <a:pt x="143340" y="2083735"/>
                </a:cubicBezTo>
                <a:cubicBezTo>
                  <a:pt x="155738" y="2093488"/>
                  <a:pt x="163953" y="2091396"/>
                  <a:pt x="175858" y="2084350"/>
                </a:cubicBezTo>
                <a:cubicBezTo>
                  <a:pt x="272459" y="2027190"/>
                  <a:pt x="369398" y="1970645"/>
                  <a:pt x="466184" y="1913792"/>
                </a:cubicBezTo>
                <a:cubicBezTo>
                  <a:pt x="470614" y="1911177"/>
                  <a:pt x="474367" y="1907393"/>
                  <a:pt x="480735" y="1902317"/>
                </a:cubicBezTo>
                <a:cubicBezTo>
                  <a:pt x="474213" y="1900255"/>
                  <a:pt x="471106" y="1898963"/>
                  <a:pt x="467876" y="1898286"/>
                </a:cubicBezTo>
                <a:cubicBezTo>
                  <a:pt x="427820" y="1890041"/>
                  <a:pt x="387580" y="1882443"/>
                  <a:pt x="347740" y="1873306"/>
                </a:cubicBezTo>
                <a:cubicBezTo>
                  <a:pt x="336665" y="1870783"/>
                  <a:pt x="329189" y="1870198"/>
                  <a:pt x="320637" y="1879489"/>
                </a:cubicBezTo>
                <a:cubicBezTo>
                  <a:pt x="304208" y="1897363"/>
                  <a:pt x="279597" y="1901486"/>
                  <a:pt x="261876" y="1891580"/>
                </a:cubicBezTo>
                <a:cubicBezTo>
                  <a:pt x="241172" y="1880012"/>
                  <a:pt x="229112" y="1855923"/>
                  <a:pt x="233450" y="1834819"/>
                </a:cubicBezTo>
                <a:cubicBezTo>
                  <a:pt x="237880" y="1813130"/>
                  <a:pt x="258492" y="1795410"/>
                  <a:pt x="281473" y="1793502"/>
                </a:cubicBezTo>
                <a:cubicBezTo>
                  <a:pt x="303408" y="1791656"/>
                  <a:pt x="323775" y="1804639"/>
                  <a:pt x="332419" y="1827774"/>
                </a:cubicBezTo>
                <a:cubicBezTo>
                  <a:pt x="336542" y="1838788"/>
                  <a:pt x="343802" y="1840357"/>
                  <a:pt x="353832" y="1840757"/>
                </a:cubicBezTo>
                <a:cubicBezTo>
                  <a:pt x="413761" y="1843187"/>
                  <a:pt x="473875" y="1844110"/>
                  <a:pt x="533558" y="1849678"/>
                </a:cubicBezTo>
                <a:cubicBezTo>
                  <a:pt x="559954" y="1852140"/>
                  <a:pt x="580351" y="1846633"/>
                  <a:pt x="602348" y="1833158"/>
                </a:cubicBezTo>
                <a:cubicBezTo>
                  <a:pt x="691011" y="1778735"/>
                  <a:pt x="780690" y="1725943"/>
                  <a:pt x="869907" y="1672444"/>
                </a:cubicBezTo>
                <a:cubicBezTo>
                  <a:pt x="873661" y="1670198"/>
                  <a:pt x="876952" y="1667091"/>
                  <a:pt x="883474" y="1662045"/>
                </a:cubicBezTo>
                <a:cubicBezTo>
                  <a:pt x="876245" y="1659769"/>
                  <a:pt x="872368" y="1658046"/>
                  <a:pt x="868307" y="1657307"/>
                </a:cubicBezTo>
                <a:cubicBezTo>
                  <a:pt x="785612" y="1642356"/>
                  <a:pt x="702886" y="1627497"/>
                  <a:pt x="620160" y="1612607"/>
                </a:cubicBezTo>
                <a:cubicBezTo>
                  <a:pt x="615607" y="1611776"/>
                  <a:pt x="611023" y="1611068"/>
                  <a:pt x="606624" y="1609807"/>
                </a:cubicBezTo>
                <a:cubicBezTo>
                  <a:pt x="590750" y="1605254"/>
                  <a:pt x="578936" y="1606977"/>
                  <a:pt x="566538" y="1621467"/>
                </a:cubicBezTo>
                <a:cubicBezTo>
                  <a:pt x="545710" y="1645832"/>
                  <a:pt x="512792" y="1643371"/>
                  <a:pt x="492734" y="1619405"/>
                </a:cubicBezTo>
                <a:cubicBezTo>
                  <a:pt x="472921" y="1595747"/>
                  <a:pt x="475998" y="1564275"/>
                  <a:pt x="499840" y="1546001"/>
                </a:cubicBezTo>
                <a:cubicBezTo>
                  <a:pt x="524729" y="1526927"/>
                  <a:pt x="558877" y="1532034"/>
                  <a:pt x="574444" y="1559261"/>
                </a:cubicBezTo>
                <a:cubicBezTo>
                  <a:pt x="582012" y="1572459"/>
                  <a:pt x="590934" y="1575689"/>
                  <a:pt x="604963" y="1576797"/>
                </a:cubicBezTo>
                <a:cubicBezTo>
                  <a:pt x="702579" y="1584519"/>
                  <a:pt x="800133" y="1592794"/>
                  <a:pt x="897626" y="1601900"/>
                </a:cubicBezTo>
                <a:cubicBezTo>
                  <a:pt x="915808" y="1603593"/>
                  <a:pt x="933467" y="1610299"/>
                  <a:pt x="951556" y="1613745"/>
                </a:cubicBezTo>
                <a:cubicBezTo>
                  <a:pt x="957586" y="1614883"/>
                  <a:pt x="965216" y="1614975"/>
                  <a:pt x="970415" y="1612268"/>
                </a:cubicBezTo>
                <a:cubicBezTo>
                  <a:pt x="1057202" y="1567106"/>
                  <a:pt x="1143743" y="1521451"/>
                  <a:pt x="1230253" y="1475735"/>
                </a:cubicBezTo>
                <a:cubicBezTo>
                  <a:pt x="1233052" y="1474258"/>
                  <a:pt x="1237236" y="1470013"/>
                  <a:pt x="1236683" y="1468659"/>
                </a:cubicBezTo>
                <a:cubicBezTo>
                  <a:pt x="1235421" y="1465429"/>
                  <a:pt x="1232160" y="1462291"/>
                  <a:pt x="1228930" y="1460599"/>
                </a:cubicBezTo>
                <a:cubicBezTo>
                  <a:pt x="1149988" y="1419190"/>
                  <a:pt x="1070954" y="1377996"/>
                  <a:pt x="991950" y="1336679"/>
                </a:cubicBezTo>
                <a:cubicBezTo>
                  <a:pt x="987428" y="1334310"/>
                  <a:pt x="982844" y="1331880"/>
                  <a:pt x="978722" y="1328865"/>
                </a:cubicBezTo>
                <a:cubicBezTo>
                  <a:pt x="967862" y="1320928"/>
                  <a:pt x="957432" y="1322281"/>
                  <a:pt x="944296" y="1324866"/>
                </a:cubicBezTo>
                <a:cubicBezTo>
                  <a:pt x="904671" y="1332710"/>
                  <a:pt x="864554" y="1338956"/>
                  <a:pt x="824345" y="1342770"/>
                </a:cubicBezTo>
                <a:cubicBezTo>
                  <a:pt x="748295" y="1349939"/>
                  <a:pt x="672060" y="1355107"/>
                  <a:pt x="595887" y="1360645"/>
                </a:cubicBezTo>
                <a:cubicBezTo>
                  <a:pt x="585489" y="1361414"/>
                  <a:pt x="581089" y="1367044"/>
                  <a:pt x="576475" y="1375166"/>
                </a:cubicBezTo>
                <a:cubicBezTo>
                  <a:pt x="563800" y="1397470"/>
                  <a:pt x="540296" y="1406976"/>
                  <a:pt x="517622" y="1400116"/>
                </a:cubicBezTo>
                <a:cubicBezTo>
                  <a:pt x="494241" y="1393040"/>
                  <a:pt x="477997" y="1371412"/>
                  <a:pt x="479966" y="1348277"/>
                </a:cubicBezTo>
                <a:cubicBezTo>
                  <a:pt x="481904" y="1325881"/>
                  <a:pt x="494303" y="1310098"/>
                  <a:pt x="514730" y="1301454"/>
                </a:cubicBezTo>
                <a:cubicBezTo>
                  <a:pt x="531374" y="1294378"/>
                  <a:pt x="556232" y="1301023"/>
                  <a:pt x="568876" y="1317359"/>
                </a:cubicBezTo>
                <a:cubicBezTo>
                  <a:pt x="577828" y="1328926"/>
                  <a:pt x="586689" y="1331049"/>
                  <a:pt x="600533" y="1328373"/>
                </a:cubicBezTo>
                <a:cubicBezTo>
                  <a:pt x="682059" y="1312621"/>
                  <a:pt x="763769" y="1297762"/>
                  <a:pt x="845419" y="1282687"/>
                </a:cubicBezTo>
                <a:cubicBezTo>
                  <a:pt x="856709" y="1280595"/>
                  <a:pt x="868123" y="1279119"/>
                  <a:pt x="884120" y="1276627"/>
                </a:cubicBezTo>
                <a:cubicBezTo>
                  <a:pt x="877106" y="1270566"/>
                  <a:pt x="873937" y="1266936"/>
                  <a:pt x="870000" y="1264567"/>
                </a:cubicBezTo>
                <a:cubicBezTo>
                  <a:pt x="773799" y="1206760"/>
                  <a:pt x="677567" y="1148984"/>
                  <a:pt x="581120" y="1091547"/>
                </a:cubicBezTo>
                <a:cubicBezTo>
                  <a:pt x="574844" y="1087824"/>
                  <a:pt x="566784" y="1084748"/>
                  <a:pt x="559708" y="1085086"/>
                </a:cubicBezTo>
                <a:cubicBezTo>
                  <a:pt x="491103" y="1088378"/>
                  <a:pt x="422560" y="1092747"/>
                  <a:pt x="353955" y="1096039"/>
                </a:cubicBezTo>
                <a:cubicBezTo>
                  <a:pt x="341926" y="1096623"/>
                  <a:pt x="335650" y="1100407"/>
                  <a:pt x="331404" y="1111944"/>
                </a:cubicBezTo>
                <a:cubicBezTo>
                  <a:pt x="323959" y="1132218"/>
                  <a:pt x="301778" y="1145354"/>
                  <a:pt x="281596" y="1143601"/>
                </a:cubicBezTo>
                <a:cubicBezTo>
                  <a:pt x="259292" y="1141632"/>
                  <a:pt x="238957" y="1124711"/>
                  <a:pt x="233788" y="1103760"/>
                </a:cubicBezTo>
                <a:cubicBezTo>
                  <a:pt x="228650" y="1082994"/>
                  <a:pt x="239941" y="1058598"/>
                  <a:pt x="260430" y="1046138"/>
                </a:cubicBezTo>
                <a:cubicBezTo>
                  <a:pt x="277197" y="1035955"/>
                  <a:pt x="301655" y="1037832"/>
                  <a:pt x="317006" y="1054322"/>
                </a:cubicBezTo>
                <a:cubicBezTo>
                  <a:pt x="328666" y="1066812"/>
                  <a:pt x="338880" y="1065582"/>
                  <a:pt x="353524" y="1062013"/>
                </a:cubicBezTo>
                <a:cubicBezTo>
                  <a:pt x="390749" y="1052937"/>
                  <a:pt x="428589" y="1046323"/>
                  <a:pt x="466184" y="1038755"/>
                </a:cubicBezTo>
                <a:cubicBezTo>
                  <a:pt x="469599" y="1038078"/>
                  <a:pt x="473013" y="1037432"/>
                  <a:pt x="480182" y="1036048"/>
                </a:cubicBezTo>
                <a:cubicBezTo>
                  <a:pt x="474706" y="1030664"/>
                  <a:pt x="471721" y="1026326"/>
                  <a:pt x="467599" y="1023896"/>
                </a:cubicBezTo>
                <a:cubicBezTo>
                  <a:pt x="369091" y="965935"/>
                  <a:pt x="270367" y="908344"/>
                  <a:pt x="171982" y="850230"/>
                </a:cubicBezTo>
                <a:cubicBezTo>
                  <a:pt x="161953" y="844323"/>
                  <a:pt x="155369" y="844907"/>
                  <a:pt x="146140" y="852106"/>
                </a:cubicBezTo>
                <a:cubicBezTo>
                  <a:pt x="114945" y="876441"/>
                  <a:pt x="80765" y="874103"/>
                  <a:pt x="47632" y="857552"/>
                </a:cubicBezTo>
                <a:cubicBezTo>
                  <a:pt x="17544" y="842539"/>
                  <a:pt x="2254" y="817250"/>
                  <a:pt x="531" y="782425"/>
                </a:cubicBezTo>
                <a:cubicBezTo>
                  <a:pt x="-2084" y="729633"/>
                  <a:pt x="42002" y="687516"/>
                  <a:pt x="94763" y="689885"/>
                </a:cubicBezTo>
                <a:cubicBezTo>
                  <a:pt x="147986" y="692284"/>
                  <a:pt x="187057" y="737354"/>
                  <a:pt x="181058" y="791777"/>
                </a:cubicBezTo>
                <a:cubicBezTo>
                  <a:pt x="179550" y="805590"/>
                  <a:pt x="187580" y="809867"/>
                  <a:pt x="196532" y="814850"/>
                </a:cubicBezTo>
                <a:cubicBezTo>
                  <a:pt x="286488" y="865027"/>
                  <a:pt x="376474" y="915174"/>
                  <a:pt x="466491" y="965289"/>
                </a:cubicBezTo>
                <a:cubicBezTo>
                  <a:pt x="479289" y="972426"/>
                  <a:pt x="492211" y="979318"/>
                  <a:pt x="509439" y="988701"/>
                </a:cubicBezTo>
                <a:cubicBezTo>
                  <a:pt x="507285" y="979779"/>
                  <a:pt x="506578" y="975626"/>
                  <a:pt x="505286" y="971688"/>
                </a:cubicBezTo>
                <a:cubicBezTo>
                  <a:pt x="493010" y="934801"/>
                  <a:pt x="479812" y="898222"/>
                  <a:pt x="468676" y="860997"/>
                </a:cubicBezTo>
                <a:cubicBezTo>
                  <a:pt x="464799" y="847984"/>
                  <a:pt x="460492" y="840170"/>
                  <a:pt x="446064" y="836509"/>
                </a:cubicBezTo>
                <a:cubicBezTo>
                  <a:pt x="423021" y="830633"/>
                  <a:pt x="406870" y="808513"/>
                  <a:pt x="408316" y="789777"/>
                </a:cubicBezTo>
                <a:cubicBezTo>
                  <a:pt x="410315" y="763689"/>
                  <a:pt x="429205" y="742123"/>
                  <a:pt x="453540" y="738216"/>
                </a:cubicBezTo>
                <a:cubicBezTo>
                  <a:pt x="475905" y="734586"/>
                  <a:pt x="500148" y="748245"/>
                  <a:pt x="509377" y="770365"/>
                </a:cubicBezTo>
                <a:cubicBezTo>
                  <a:pt x="517284" y="789316"/>
                  <a:pt x="513377" y="806944"/>
                  <a:pt x="499871" y="821711"/>
                </a:cubicBezTo>
                <a:cubicBezTo>
                  <a:pt x="492457" y="829802"/>
                  <a:pt x="493503" y="836263"/>
                  <a:pt x="498056" y="845030"/>
                </a:cubicBezTo>
                <a:cubicBezTo>
                  <a:pt x="529097" y="904529"/>
                  <a:pt x="559462" y="964366"/>
                  <a:pt x="590719" y="1023742"/>
                </a:cubicBezTo>
                <a:cubicBezTo>
                  <a:pt x="594749" y="1031371"/>
                  <a:pt x="601517" y="1039063"/>
                  <a:pt x="608993" y="1043185"/>
                </a:cubicBezTo>
                <a:cubicBezTo>
                  <a:pt x="708147" y="1097915"/>
                  <a:pt x="807640" y="1152061"/>
                  <a:pt x="907102" y="1206237"/>
                </a:cubicBezTo>
                <a:cubicBezTo>
                  <a:pt x="910363" y="1208022"/>
                  <a:pt x="914147" y="1208822"/>
                  <a:pt x="922053" y="1211621"/>
                </a:cubicBezTo>
                <a:cubicBezTo>
                  <a:pt x="916792" y="1197439"/>
                  <a:pt x="912947" y="1187286"/>
                  <a:pt x="909286" y="1177042"/>
                </a:cubicBezTo>
                <a:cubicBezTo>
                  <a:pt x="881690" y="1099823"/>
                  <a:pt x="854033" y="1022665"/>
                  <a:pt x="826714" y="945354"/>
                </a:cubicBezTo>
                <a:cubicBezTo>
                  <a:pt x="822099" y="932279"/>
                  <a:pt x="817546" y="923019"/>
                  <a:pt x="800564" y="920434"/>
                </a:cubicBezTo>
                <a:cubicBezTo>
                  <a:pt x="771830" y="916097"/>
                  <a:pt x="754448" y="889885"/>
                  <a:pt x="759616" y="865181"/>
                </a:cubicBezTo>
                <a:cubicBezTo>
                  <a:pt x="765769" y="835647"/>
                  <a:pt x="789858" y="816819"/>
                  <a:pt x="816654" y="820665"/>
                </a:cubicBezTo>
                <a:cubicBezTo>
                  <a:pt x="845234" y="824757"/>
                  <a:pt x="865139" y="848938"/>
                  <a:pt x="862001" y="876687"/>
                </a:cubicBezTo>
                <a:cubicBezTo>
                  <a:pt x="861262" y="883117"/>
                  <a:pt x="859663" y="890593"/>
                  <a:pt x="855694" y="895238"/>
                </a:cubicBezTo>
                <a:cubicBezTo>
                  <a:pt x="845819" y="906867"/>
                  <a:pt x="849356" y="916773"/>
                  <a:pt x="855079" y="928802"/>
                </a:cubicBezTo>
                <a:cubicBezTo>
                  <a:pt x="897472" y="1017558"/>
                  <a:pt x="939466" y="1106529"/>
                  <a:pt x="980906" y="1195747"/>
                </a:cubicBezTo>
                <a:cubicBezTo>
                  <a:pt x="987520" y="1210021"/>
                  <a:pt x="989889" y="1226204"/>
                  <a:pt x="995734" y="1240909"/>
                </a:cubicBezTo>
                <a:cubicBezTo>
                  <a:pt x="998934" y="1248908"/>
                  <a:pt x="1003672" y="1258199"/>
                  <a:pt x="1010532" y="1262536"/>
                </a:cubicBezTo>
                <a:cubicBezTo>
                  <a:pt x="1092304" y="1314375"/>
                  <a:pt x="1174600" y="1365413"/>
                  <a:pt x="1256864" y="1416482"/>
                </a:cubicBezTo>
                <a:cubicBezTo>
                  <a:pt x="1259571" y="1418174"/>
                  <a:pt x="1264186" y="1419774"/>
                  <a:pt x="1266370" y="1418574"/>
                </a:cubicBezTo>
                <a:cubicBezTo>
                  <a:pt x="1268524" y="1417405"/>
                  <a:pt x="1269662" y="1412575"/>
                  <a:pt x="1269570" y="1409437"/>
                </a:cubicBezTo>
                <a:cubicBezTo>
                  <a:pt x="1266247" y="1312621"/>
                  <a:pt x="1262802" y="1215805"/>
                  <a:pt x="1259018" y="1119020"/>
                </a:cubicBezTo>
                <a:cubicBezTo>
                  <a:pt x="1258802" y="1113821"/>
                  <a:pt x="1257049" y="1107145"/>
                  <a:pt x="1253511" y="1103822"/>
                </a:cubicBezTo>
                <a:cubicBezTo>
                  <a:pt x="1201672" y="1055214"/>
                  <a:pt x="1166324" y="993931"/>
                  <a:pt x="1125222" y="937170"/>
                </a:cubicBezTo>
                <a:cubicBezTo>
                  <a:pt x="1096981" y="898161"/>
                  <a:pt x="1070031" y="858167"/>
                  <a:pt x="1042958" y="818327"/>
                </a:cubicBezTo>
                <a:cubicBezTo>
                  <a:pt x="1036344" y="808574"/>
                  <a:pt x="1029452" y="803621"/>
                  <a:pt x="1016624" y="804483"/>
                </a:cubicBezTo>
                <a:cubicBezTo>
                  <a:pt x="994012" y="805959"/>
                  <a:pt x="973861" y="790485"/>
                  <a:pt x="967708" y="769750"/>
                </a:cubicBezTo>
                <a:cubicBezTo>
                  <a:pt x="960940" y="747015"/>
                  <a:pt x="968877" y="723880"/>
                  <a:pt x="987705" y="711481"/>
                </a:cubicBezTo>
                <a:cubicBezTo>
                  <a:pt x="1006317" y="699206"/>
                  <a:pt x="1034836" y="700529"/>
                  <a:pt x="1051234" y="714404"/>
                </a:cubicBezTo>
                <a:cubicBezTo>
                  <a:pt x="1066985" y="727756"/>
                  <a:pt x="1072400" y="752860"/>
                  <a:pt x="1063047" y="773503"/>
                </a:cubicBezTo>
                <a:cubicBezTo>
                  <a:pt x="1059202" y="781994"/>
                  <a:pt x="1059202" y="788178"/>
                  <a:pt x="1065662" y="795684"/>
                </a:cubicBezTo>
                <a:cubicBezTo>
                  <a:pt x="1127284" y="867089"/>
                  <a:pt x="1188536" y="938801"/>
                  <a:pt x="1249973" y="1010359"/>
                </a:cubicBezTo>
                <a:cubicBezTo>
                  <a:pt x="1251511" y="1012144"/>
                  <a:pt x="1253818" y="1013282"/>
                  <a:pt x="1258341" y="1016635"/>
                </a:cubicBezTo>
                <a:cubicBezTo>
                  <a:pt x="1259541" y="1010082"/>
                  <a:pt x="1260987" y="1005621"/>
                  <a:pt x="1261110" y="1001130"/>
                </a:cubicBezTo>
                <a:cubicBezTo>
                  <a:pt x="1263540" y="889362"/>
                  <a:pt x="1265970" y="777625"/>
                  <a:pt x="1267909" y="665858"/>
                </a:cubicBezTo>
                <a:cubicBezTo>
                  <a:pt x="1268032" y="658689"/>
                  <a:pt x="1266001" y="650383"/>
                  <a:pt x="1262156" y="644476"/>
                </a:cubicBezTo>
                <a:cubicBezTo>
                  <a:pt x="1225915" y="588608"/>
                  <a:pt x="1188721" y="533293"/>
                  <a:pt x="1152603" y="477332"/>
                </a:cubicBezTo>
                <a:cubicBezTo>
                  <a:pt x="1145435" y="466257"/>
                  <a:pt x="1139251" y="460350"/>
                  <a:pt x="1124576" y="462688"/>
                </a:cubicBezTo>
                <a:cubicBezTo>
                  <a:pt x="1099965" y="466595"/>
                  <a:pt x="1078214" y="451921"/>
                  <a:pt x="1070308" y="429340"/>
                </a:cubicBezTo>
                <a:cubicBezTo>
                  <a:pt x="1062863" y="408143"/>
                  <a:pt x="1071108" y="383439"/>
                  <a:pt x="1089812" y="370887"/>
                </a:cubicBezTo>
                <a:cubicBezTo>
                  <a:pt x="1108702" y="358243"/>
                  <a:pt x="1138236" y="359227"/>
                  <a:pt x="1154480" y="373933"/>
                </a:cubicBezTo>
                <a:cubicBezTo>
                  <a:pt x="1170200" y="388177"/>
                  <a:pt x="1173492" y="406943"/>
                  <a:pt x="1167708" y="426140"/>
                </a:cubicBezTo>
                <a:cubicBezTo>
                  <a:pt x="1164078" y="438169"/>
                  <a:pt x="1167862" y="444260"/>
                  <a:pt x="1175799" y="452567"/>
                </a:cubicBezTo>
                <a:cubicBezTo>
                  <a:pt x="1203364" y="481424"/>
                  <a:pt x="1229699" y="511419"/>
                  <a:pt x="1256495" y="540984"/>
                </a:cubicBezTo>
                <a:cubicBezTo>
                  <a:pt x="1259356" y="544153"/>
                  <a:pt x="1262217" y="547352"/>
                  <a:pt x="1268032" y="553875"/>
                </a:cubicBezTo>
                <a:cubicBezTo>
                  <a:pt x="1269385" y="545507"/>
                  <a:pt x="1270585" y="541415"/>
                  <a:pt x="1270616" y="537292"/>
                </a:cubicBezTo>
                <a:cubicBezTo>
                  <a:pt x="1271970" y="423463"/>
                  <a:pt x="1273138" y="309635"/>
                  <a:pt x="1274677" y="195836"/>
                </a:cubicBezTo>
                <a:cubicBezTo>
                  <a:pt x="1274831" y="185100"/>
                  <a:pt x="1271600" y="178670"/>
                  <a:pt x="1261325" y="174670"/>
                </a:cubicBezTo>
                <a:cubicBezTo>
                  <a:pt x="1222900" y="159750"/>
                  <a:pt x="1207518" y="128585"/>
                  <a:pt x="1205887" y="90129"/>
                </a:cubicBezTo>
                <a:cubicBezTo>
                  <a:pt x="1204318" y="53089"/>
                  <a:pt x="1223023" y="26108"/>
                  <a:pt x="1255634" y="10111"/>
                </a:cubicBezTo>
                <a:cubicBezTo>
                  <a:pt x="1303072" y="-13178"/>
                  <a:pt x="1355311" y="4604"/>
                  <a:pt x="1378969" y="54812"/>
                </a:cubicBezTo>
                <a:cubicBezTo>
                  <a:pt x="1399304" y="97974"/>
                  <a:pt x="1378015" y="153535"/>
                  <a:pt x="1332453" y="173224"/>
                </a:cubicBezTo>
                <a:cubicBezTo>
                  <a:pt x="1321347" y="178024"/>
                  <a:pt x="1317132" y="184177"/>
                  <a:pt x="1317316" y="196359"/>
                </a:cubicBezTo>
                <a:cubicBezTo>
                  <a:pt x="1318978" y="309665"/>
                  <a:pt x="1320085" y="422971"/>
                  <a:pt x="1321408" y="536277"/>
                </a:cubicBezTo>
                <a:cubicBezTo>
                  <a:pt x="1321470" y="540615"/>
                  <a:pt x="1322331" y="544953"/>
                  <a:pt x="1323316" y="553567"/>
                </a:cubicBezTo>
                <a:cubicBezTo>
                  <a:pt x="1329099" y="547814"/>
                  <a:pt x="1332145" y="545045"/>
                  <a:pt x="1334914" y="541999"/>
                </a:cubicBezTo>
                <a:cubicBezTo>
                  <a:pt x="1362048" y="512035"/>
                  <a:pt x="1388629" y="481578"/>
                  <a:pt x="1416501" y="452351"/>
                </a:cubicBezTo>
                <a:cubicBezTo>
                  <a:pt x="1424562" y="443922"/>
                  <a:pt x="1427730" y="437646"/>
                  <a:pt x="1424162" y="425802"/>
                </a:cubicBezTo>
                <a:cubicBezTo>
                  <a:pt x="1415886" y="398329"/>
                  <a:pt x="1429115" y="372856"/>
                  <a:pt x="1453880" y="364857"/>
                </a:cubicBezTo>
                <a:cubicBezTo>
                  <a:pt x="1481692" y="355843"/>
                  <a:pt x="1509780" y="367841"/>
                  <a:pt x="1520732" y="393376"/>
                </a:cubicBezTo>
                <a:cubicBezTo>
                  <a:pt x="1531038" y="417434"/>
                  <a:pt x="1520332" y="447060"/>
                  <a:pt x="1495351" y="458227"/>
                </a:cubicBezTo>
                <a:cubicBezTo>
                  <a:pt x="1486091" y="462350"/>
                  <a:pt x="1474370" y="463119"/>
                  <a:pt x="1464064" y="462196"/>
                </a:cubicBezTo>
                <a:cubicBezTo>
                  <a:pt x="1453819" y="461273"/>
                  <a:pt x="1447881" y="463950"/>
                  <a:pt x="1442436" y="472287"/>
                </a:cubicBezTo>
                <a:cubicBezTo>
                  <a:pt x="1404626" y="530217"/>
                  <a:pt x="1366417" y="587869"/>
                  <a:pt x="1328699" y="645861"/>
                </a:cubicBezTo>
                <a:cubicBezTo>
                  <a:pt x="1325592" y="650660"/>
                  <a:pt x="1323869" y="657305"/>
                  <a:pt x="1323962" y="663058"/>
                </a:cubicBezTo>
                <a:cubicBezTo>
                  <a:pt x="1326023" y="776364"/>
                  <a:pt x="1328422" y="889670"/>
                  <a:pt x="1330884" y="1002945"/>
                </a:cubicBezTo>
                <a:cubicBezTo>
                  <a:pt x="1330976" y="1006698"/>
                  <a:pt x="1332237" y="1010421"/>
                  <a:pt x="1333529" y="1017066"/>
                </a:cubicBezTo>
                <a:cubicBezTo>
                  <a:pt x="1338544" y="1012636"/>
                  <a:pt x="1341713" y="1010421"/>
                  <a:pt x="1344143" y="1007590"/>
                </a:cubicBezTo>
                <a:cubicBezTo>
                  <a:pt x="1403950" y="938001"/>
                  <a:pt x="1463540" y="868227"/>
                  <a:pt x="1523562" y="798853"/>
                </a:cubicBezTo>
                <a:cubicBezTo>
                  <a:pt x="1531192" y="790054"/>
                  <a:pt x="1533838" y="783009"/>
                  <a:pt x="1528238" y="771657"/>
                </a:cubicBezTo>
                <a:cubicBezTo>
                  <a:pt x="1518978" y="752860"/>
                  <a:pt x="1525654" y="726864"/>
                  <a:pt x="1541006" y="714096"/>
                </a:cubicBezTo>
                <a:cubicBezTo>
                  <a:pt x="1557126" y="700714"/>
                  <a:pt x="1584722" y="699237"/>
                  <a:pt x="1603273" y="710774"/>
                </a:cubicBezTo>
                <a:cubicBezTo>
                  <a:pt x="1622409" y="722680"/>
                  <a:pt x="1630869" y="745630"/>
                  <a:pt x="1624562" y="768550"/>
                </a:cubicBezTo>
                <a:cubicBezTo>
                  <a:pt x="1618932" y="789008"/>
                  <a:pt x="1599704" y="805713"/>
                  <a:pt x="1578077" y="804237"/>
                </a:cubicBezTo>
                <a:cubicBezTo>
                  <a:pt x="1561710" y="803098"/>
                  <a:pt x="1554481" y="810636"/>
                  <a:pt x="1546297" y="822388"/>
                </a:cubicBezTo>
                <a:cubicBezTo>
                  <a:pt x="1491167" y="901422"/>
                  <a:pt x="1435545" y="980118"/>
                  <a:pt x="1379707" y="1058660"/>
                </a:cubicBezTo>
                <a:cubicBezTo>
                  <a:pt x="1372016" y="1069458"/>
                  <a:pt x="1363371" y="1080164"/>
                  <a:pt x="1353096" y="1088378"/>
                </a:cubicBezTo>
                <a:cubicBezTo>
                  <a:pt x="1336667" y="1101545"/>
                  <a:pt x="1332668" y="1117235"/>
                  <a:pt x="1332207" y="1137755"/>
                </a:cubicBezTo>
                <a:cubicBezTo>
                  <a:pt x="1330053" y="1227926"/>
                  <a:pt x="1325838" y="1318067"/>
                  <a:pt x="1322577" y="1408207"/>
                </a:cubicBezTo>
                <a:cubicBezTo>
                  <a:pt x="1322454" y="1411837"/>
                  <a:pt x="1324546" y="1415529"/>
                  <a:pt x="1325623" y="1419190"/>
                </a:cubicBezTo>
                <a:cubicBezTo>
                  <a:pt x="1329284" y="1417928"/>
                  <a:pt x="1333314" y="1417282"/>
                  <a:pt x="1336514" y="1415283"/>
                </a:cubicBezTo>
                <a:cubicBezTo>
                  <a:pt x="1414379" y="1366828"/>
                  <a:pt x="1491905" y="1317790"/>
                  <a:pt x="1570201" y="1270074"/>
                </a:cubicBezTo>
                <a:cubicBezTo>
                  <a:pt x="1585830" y="1260537"/>
                  <a:pt x="1593275" y="1249215"/>
                  <a:pt x="1599366" y="1231957"/>
                </a:cubicBezTo>
                <a:cubicBezTo>
                  <a:pt x="1614718" y="1188609"/>
                  <a:pt x="1633145" y="1146246"/>
                  <a:pt x="1652435" y="1104437"/>
                </a:cubicBezTo>
                <a:cubicBezTo>
                  <a:pt x="1680738" y="1043000"/>
                  <a:pt x="1711041" y="982517"/>
                  <a:pt x="1739745" y="921265"/>
                </a:cubicBezTo>
                <a:cubicBezTo>
                  <a:pt x="1742391" y="915635"/>
                  <a:pt x="1741745" y="906129"/>
                  <a:pt x="1738699" y="900560"/>
                </a:cubicBezTo>
                <a:cubicBezTo>
                  <a:pt x="1726362" y="877918"/>
                  <a:pt x="1726178" y="858167"/>
                  <a:pt x="1740268" y="840416"/>
                </a:cubicBezTo>
                <a:cubicBezTo>
                  <a:pt x="1754173" y="822880"/>
                  <a:pt x="1777462" y="816019"/>
                  <a:pt x="1798290" y="823311"/>
                </a:cubicBezTo>
                <a:cubicBezTo>
                  <a:pt x="1818471" y="830356"/>
                  <a:pt x="1833423" y="852014"/>
                  <a:pt x="1833700" y="874595"/>
                </a:cubicBezTo>
                <a:cubicBezTo>
                  <a:pt x="1833946" y="895054"/>
                  <a:pt x="1814134" y="918004"/>
                  <a:pt x="1789553" y="920988"/>
                </a:cubicBezTo>
                <a:cubicBezTo>
                  <a:pt x="1774478" y="922834"/>
                  <a:pt x="1770263" y="931110"/>
                  <a:pt x="1766141" y="942769"/>
                </a:cubicBezTo>
                <a:cubicBezTo>
                  <a:pt x="1737930" y="1022481"/>
                  <a:pt x="1709503" y="1102099"/>
                  <a:pt x="1681046" y="1181718"/>
                </a:cubicBezTo>
                <a:cubicBezTo>
                  <a:pt x="1678031" y="1190209"/>
                  <a:pt x="1674493" y="1198485"/>
                  <a:pt x="1669571" y="1211098"/>
                </a:cubicBezTo>
                <a:cubicBezTo>
                  <a:pt x="1677385" y="1208575"/>
                  <a:pt x="1681538" y="1207929"/>
                  <a:pt x="1685015" y="1206022"/>
                </a:cubicBezTo>
                <a:cubicBezTo>
                  <a:pt x="1784046" y="1152122"/>
                  <a:pt x="1883108" y="1098284"/>
                  <a:pt x="1981831" y="1043770"/>
                </a:cubicBezTo>
                <a:cubicBezTo>
                  <a:pt x="1989738" y="1039401"/>
                  <a:pt x="1997029" y="1031433"/>
                  <a:pt x="2001274" y="1023403"/>
                </a:cubicBezTo>
                <a:cubicBezTo>
                  <a:pt x="2032347" y="964520"/>
                  <a:pt x="2062311" y="905052"/>
                  <a:pt x="2093260" y="846076"/>
                </a:cubicBezTo>
                <a:cubicBezTo>
                  <a:pt x="2098552" y="835986"/>
                  <a:pt x="2098737" y="829310"/>
                  <a:pt x="2090861" y="820234"/>
                </a:cubicBezTo>
                <a:cubicBezTo>
                  <a:pt x="2077355" y="804698"/>
                  <a:pt x="2074187" y="786239"/>
                  <a:pt x="2084031" y="767288"/>
                </a:cubicBezTo>
                <a:cubicBezTo>
                  <a:pt x="2094429" y="747261"/>
                  <a:pt x="2111596" y="736770"/>
                  <a:pt x="2134085" y="737908"/>
                </a:cubicBezTo>
                <a:cubicBezTo>
                  <a:pt x="2155467" y="739016"/>
                  <a:pt x="2170480" y="751045"/>
                  <a:pt x="2178448" y="770796"/>
                </a:cubicBezTo>
                <a:cubicBezTo>
                  <a:pt x="2190753" y="801252"/>
                  <a:pt x="2176540" y="828664"/>
                  <a:pt x="2142638" y="837616"/>
                </a:cubicBezTo>
                <a:cubicBezTo>
                  <a:pt x="2131224" y="840631"/>
                  <a:pt x="2127655" y="846507"/>
                  <a:pt x="2124456" y="856813"/>
                </a:cubicBezTo>
                <a:cubicBezTo>
                  <a:pt x="2112488" y="895392"/>
                  <a:pt x="2099229" y="933571"/>
                  <a:pt x="2086492" y="971904"/>
                </a:cubicBezTo>
                <a:cubicBezTo>
                  <a:pt x="2085292" y="975565"/>
                  <a:pt x="2084554" y="979349"/>
                  <a:pt x="2082677" y="986640"/>
                </a:cubicBezTo>
                <a:cubicBezTo>
                  <a:pt x="2090123" y="983717"/>
                  <a:pt x="2094799" y="982456"/>
                  <a:pt x="2098890" y="980179"/>
                </a:cubicBezTo>
                <a:cubicBezTo>
                  <a:pt x="2196506" y="925818"/>
                  <a:pt x="2293938" y="871119"/>
                  <a:pt x="2391708" y="817065"/>
                </a:cubicBezTo>
                <a:cubicBezTo>
                  <a:pt x="2405213" y="809590"/>
                  <a:pt x="2412012" y="802514"/>
                  <a:pt x="2409490" y="784947"/>
                </a:cubicBezTo>
                <a:cubicBezTo>
                  <a:pt x="2404044" y="747168"/>
                  <a:pt x="2435763" y="704344"/>
                  <a:pt x="2474464" y="692930"/>
                </a:cubicBezTo>
                <a:cubicBezTo>
                  <a:pt x="2516735" y="680440"/>
                  <a:pt x="2562266" y="699883"/>
                  <a:pt x="2582756" y="739200"/>
                </a:cubicBezTo>
                <a:cubicBezTo>
                  <a:pt x="2600938" y="774057"/>
                  <a:pt x="2591277" y="820419"/>
                  <a:pt x="2559528" y="847830"/>
                </a:cubicBezTo>
                <a:cubicBezTo>
                  <a:pt x="2529533" y="873734"/>
                  <a:pt x="2479048" y="876718"/>
                  <a:pt x="2448007" y="852752"/>
                </a:cubicBezTo>
                <a:cubicBezTo>
                  <a:pt x="2437178" y="844384"/>
                  <a:pt x="2429579" y="844323"/>
                  <a:pt x="2418165" y="851091"/>
                </a:cubicBezTo>
                <a:cubicBezTo>
                  <a:pt x="2320703" y="908805"/>
                  <a:pt x="2222872" y="965874"/>
                  <a:pt x="2125194" y="1023219"/>
                </a:cubicBezTo>
                <a:cubicBezTo>
                  <a:pt x="2121041" y="1025649"/>
                  <a:pt x="2117472" y="1029033"/>
                  <a:pt x="2111381" y="1033710"/>
                </a:cubicBezTo>
                <a:cubicBezTo>
                  <a:pt x="2117165" y="1036048"/>
                  <a:pt x="2120026" y="1037771"/>
                  <a:pt x="2123102" y="1038417"/>
                </a:cubicBezTo>
                <a:cubicBezTo>
                  <a:pt x="2163650" y="1046785"/>
                  <a:pt x="2204382" y="1054383"/>
                  <a:pt x="2244745" y="1063705"/>
                </a:cubicBezTo>
                <a:cubicBezTo>
                  <a:pt x="2256159" y="1066351"/>
                  <a:pt x="2263358" y="1065766"/>
                  <a:pt x="2271664" y="1056814"/>
                </a:cubicBezTo>
                <a:cubicBezTo>
                  <a:pt x="2287539" y="1039739"/>
                  <a:pt x="2311904" y="1035494"/>
                  <a:pt x="2329225" y="1044723"/>
                </a:cubicBezTo>
                <a:cubicBezTo>
                  <a:pt x="2350452" y="1056045"/>
                  <a:pt x="2363066" y="1081149"/>
                  <a:pt x="2358297" y="1102561"/>
                </a:cubicBezTo>
                <a:cubicBezTo>
                  <a:pt x="2353621" y="1123604"/>
                  <a:pt x="2333839" y="1140801"/>
                  <a:pt x="2311320" y="1143355"/>
                </a:cubicBezTo>
                <a:cubicBezTo>
                  <a:pt x="2290000" y="1145785"/>
                  <a:pt x="2268249" y="1132279"/>
                  <a:pt x="2259697" y="1109913"/>
                </a:cubicBezTo>
                <a:cubicBezTo>
                  <a:pt x="2256036" y="1100346"/>
                  <a:pt x="2250683" y="1096500"/>
                  <a:pt x="2240500" y="1095977"/>
                </a:cubicBezTo>
                <a:cubicBezTo>
                  <a:pt x="2170880" y="1092439"/>
                  <a:pt x="2101321" y="1088224"/>
                  <a:pt x="2031701" y="1084840"/>
                </a:cubicBezTo>
                <a:cubicBezTo>
                  <a:pt x="2025086" y="1084533"/>
                  <a:pt x="2017518" y="1087332"/>
                  <a:pt x="2011673" y="1090839"/>
                </a:cubicBezTo>
                <a:cubicBezTo>
                  <a:pt x="1914795" y="1148554"/>
                  <a:pt x="1818133" y="1206576"/>
                  <a:pt x="1721471" y="1264628"/>
                </a:cubicBezTo>
                <a:cubicBezTo>
                  <a:pt x="1717779" y="1266844"/>
                  <a:pt x="1714733" y="1270043"/>
                  <a:pt x="1709842" y="1274042"/>
                </a:cubicBezTo>
                <a:cubicBezTo>
                  <a:pt x="1714518" y="1276473"/>
                  <a:pt x="1716918" y="1278503"/>
                  <a:pt x="1719563" y="1278996"/>
                </a:cubicBezTo>
                <a:cubicBezTo>
                  <a:pt x="1811334" y="1295608"/>
                  <a:pt x="1903197" y="1311883"/>
                  <a:pt x="1994906" y="1328803"/>
                </a:cubicBezTo>
                <a:cubicBezTo>
                  <a:pt x="2006597" y="1330957"/>
                  <a:pt x="2013888" y="1328434"/>
                  <a:pt x="2021271" y="1319112"/>
                </a:cubicBezTo>
                <a:cubicBezTo>
                  <a:pt x="2035946" y="1300623"/>
                  <a:pt x="2060496" y="1294009"/>
                  <a:pt x="2079109" y="1301823"/>
                </a:cubicBezTo>
                <a:cubicBezTo>
                  <a:pt x="2099413" y="1310345"/>
                  <a:pt x="2113904" y="1334372"/>
                  <a:pt x="2111935" y="1356245"/>
                </a:cubicBezTo>
                <a:cubicBezTo>
                  <a:pt x="2110058" y="1376858"/>
                  <a:pt x="2092153" y="1396270"/>
                  <a:pt x="2070833" y="1400823"/>
                </a:cubicBezTo>
                <a:cubicBezTo>
                  <a:pt x="2048344" y="1405592"/>
                  <a:pt x="2026994" y="1396270"/>
                  <a:pt x="2015365" y="1374458"/>
                </a:cubicBezTo>
                <a:cubicBezTo>
                  <a:pt x="2009981" y="1364367"/>
                  <a:pt x="2003274" y="1361106"/>
                  <a:pt x="1992476" y="1360276"/>
                </a:cubicBezTo>
                <a:cubicBezTo>
                  <a:pt x="1899967" y="1353015"/>
                  <a:pt x="1807458" y="1345878"/>
                  <a:pt x="1715072" y="1337233"/>
                </a:cubicBezTo>
                <a:cubicBezTo>
                  <a:pt x="1689752" y="1334864"/>
                  <a:pt x="1665018" y="1326896"/>
                  <a:pt x="1639791" y="1322866"/>
                </a:cubicBezTo>
                <a:cubicBezTo>
                  <a:pt x="1632561" y="1321697"/>
                  <a:pt x="1623609" y="1323573"/>
                  <a:pt x="1617025" y="1327050"/>
                </a:cubicBezTo>
                <a:cubicBezTo>
                  <a:pt x="1541313" y="1366921"/>
                  <a:pt x="1465940" y="1407407"/>
                  <a:pt x="1390352" y="1447555"/>
                </a:cubicBezTo>
                <a:cubicBezTo>
                  <a:pt x="1381307" y="1452354"/>
                  <a:pt x="1371585" y="1455830"/>
                  <a:pt x="1362540" y="1460630"/>
                </a:cubicBezTo>
                <a:cubicBezTo>
                  <a:pt x="1359372" y="1462291"/>
                  <a:pt x="1356234" y="1465675"/>
                  <a:pt x="1355218" y="1468936"/>
                </a:cubicBezTo>
                <a:cubicBezTo>
                  <a:pt x="1354757" y="1470413"/>
                  <a:pt x="1359187" y="1474228"/>
                  <a:pt x="1362079" y="1475766"/>
                </a:cubicBezTo>
                <a:cubicBezTo>
                  <a:pt x="1448158" y="1521205"/>
                  <a:pt x="1534268" y="1566614"/>
                  <a:pt x="1620563" y="1611622"/>
                </a:cubicBezTo>
                <a:cubicBezTo>
                  <a:pt x="1625547" y="1614206"/>
                  <a:pt x="1632346" y="1615283"/>
                  <a:pt x="1637914" y="1614452"/>
                </a:cubicBezTo>
                <a:cubicBezTo>
                  <a:pt x="1683415" y="1607715"/>
                  <a:pt x="1728639" y="1598301"/>
                  <a:pt x="1774324" y="1593656"/>
                </a:cubicBezTo>
                <a:cubicBezTo>
                  <a:pt x="1848252" y="1586149"/>
                  <a:pt x="1922517" y="1581996"/>
                  <a:pt x="1996567" y="1575289"/>
                </a:cubicBezTo>
                <a:cubicBezTo>
                  <a:pt x="2003305" y="1574674"/>
                  <a:pt x="2011058" y="1567137"/>
                  <a:pt x="2015272" y="1560768"/>
                </a:cubicBezTo>
                <a:cubicBezTo>
                  <a:pt x="2029393" y="1539510"/>
                  <a:pt x="2052221" y="1529604"/>
                  <a:pt x="2074832" y="1536772"/>
                </a:cubicBezTo>
                <a:cubicBezTo>
                  <a:pt x="2098275" y="1544217"/>
                  <a:pt x="2114211" y="1565814"/>
                  <a:pt x="2111904" y="1589010"/>
                </a:cubicBezTo>
                <a:cubicBezTo>
                  <a:pt x="2109689" y="1611315"/>
                  <a:pt x="2097168" y="1627035"/>
                  <a:pt x="2076617" y="1635465"/>
                </a:cubicBezTo>
                <a:cubicBezTo>
                  <a:pt x="2059881" y="1642294"/>
                  <a:pt x="2035362" y="1635342"/>
                  <a:pt x="2022656" y="1618913"/>
                </a:cubicBezTo>
                <a:cubicBezTo>
                  <a:pt x="2014103" y="1607869"/>
                  <a:pt x="2005612" y="1605654"/>
                  <a:pt x="1992353" y="1608207"/>
                </a:cubicBezTo>
                <a:cubicBezTo>
                  <a:pt x="1909811" y="1624113"/>
                  <a:pt x="1827116" y="1639187"/>
                  <a:pt x="1744452" y="1654446"/>
                </a:cubicBezTo>
                <a:cubicBezTo>
                  <a:pt x="1733776" y="1656415"/>
                  <a:pt x="1722978" y="1657800"/>
                  <a:pt x="1712241" y="1659461"/>
                </a:cubicBezTo>
                <a:cubicBezTo>
                  <a:pt x="1711934" y="1660876"/>
                  <a:pt x="1711626" y="1662261"/>
                  <a:pt x="1711318" y="1663676"/>
                </a:cubicBezTo>
                <a:cubicBezTo>
                  <a:pt x="1715041" y="1666629"/>
                  <a:pt x="1718456" y="1670013"/>
                  <a:pt x="1722486" y="1672413"/>
                </a:cubicBezTo>
                <a:cubicBezTo>
                  <a:pt x="1818256" y="1729943"/>
                  <a:pt x="1913995" y="1787565"/>
                  <a:pt x="2010165" y="1844448"/>
                </a:cubicBezTo>
                <a:cubicBezTo>
                  <a:pt x="2018195" y="1849186"/>
                  <a:pt x="2029363" y="1850878"/>
                  <a:pt x="2038930" y="1850478"/>
                </a:cubicBezTo>
                <a:cubicBezTo>
                  <a:pt x="2104490" y="1847648"/>
                  <a:pt x="2169987" y="1843556"/>
                  <a:pt x="2235516" y="1840664"/>
                </a:cubicBezTo>
                <a:cubicBezTo>
                  <a:pt x="2248252" y="1840111"/>
                  <a:pt x="2256128" y="1837557"/>
                  <a:pt x="2260835" y="1824144"/>
                </a:cubicBezTo>
                <a:cubicBezTo>
                  <a:pt x="2267942" y="1803870"/>
                  <a:pt x="2290431" y="1791318"/>
                  <a:pt x="2311012" y="1793287"/>
                </a:cubicBezTo>
                <a:cubicBezTo>
                  <a:pt x="2333470" y="1795440"/>
                  <a:pt x="2353467" y="1812515"/>
                  <a:pt x="2358297" y="1833619"/>
                </a:cubicBezTo>
                <a:cubicBezTo>
                  <a:pt x="2362974" y="1854047"/>
                  <a:pt x="2352083" y="1877643"/>
                  <a:pt x="2332240" y="1890103"/>
                </a:cubicBezTo>
                <a:cubicBezTo>
                  <a:pt x="2315473" y="1900625"/>
                  <a:pt x="2290892" y="1899425"/>
                  <a:pt x="2275664" y="1882842"/>
                </a:cubicBezTo>
                <a:cubicBezTo>
                  <a:pt x="2262866" y="1868906"/>
                  <a:pt x="2251606" y="1871675"/>
                  <a:pt x="2236285" y="1875398"/>
                </a:cubicBezTo>
                <a:cubicBezTo>
                  <a:pt x="2200014" y="1884196"/>
                  <a:pt x="2163188" y="1890564"/>
                  <a:pt x="2126579" y="1897886"/>
                </a:cubicBezTo>
                <a:cubicBezTo>
                  <a:pt x="2122764" y="1898656"/>
                  <a:pt x="2118949" y="1899363"/>
                  <a:pt x="2115103" y="1900102"/>
                </a:cubicBezTo>
                <a:cubicBezTo>
                  <a:pt x="2113319" y="1902347"/>
                  <a:pt x="2111565" y="1904593"/>
                  <a:pt x="2109781" y="1906839"/>
                </a:cubicBezTo>
                <a:cubicBezTo>
                  <a:pt x="2114365" y="1908746"/>
                  <a:pt x="2119226" y="1910131"/>
                  <a:pt x="2123471" y="1912623"/>
                </a:cubicBezTo>
                <a:cubicBezTo>
                  <a:pt x="2223026" y="1970798"/>
                  <a:pt x="2322580" y="2029005"/>
                  <a:pt x="2421888" y="2087581"/>
                </a:cubicBezTo>
                <a:cubicBezTo>
                  <a:pt x="2431209" y="2093088"/>
                  <a:pt x="2437270" y="2091211"/>
                  <a:pt x="2445084" y="2085027"/>
                </a:cubicBezTo>
                <a:cubicBezTo>
                  <a:pt x="2493446" y="2046787"/>
                  <a:pt x="2575618" y="2073429"/>
                  <a:pt x="2589247" y="2133605"/>
                </a:cubicBezTo>
                <a:cubicBezTo>
                  <a:pt x="2598569" y="2174798"/>
                  <a:pt x="2586878" y="2213962"/>
                  <a:pt x="2544023" y="2236389"/>
                </a:cubicBezTo>
                <a:cubicBezTo>
                  <a:pt x="2503383" y="2257647"/>
                  <a:pt x="2455298" y="2246295"/>
                  <a:pt x="2428164" y="2210578"/>
                </a:cubicBezTo>
                <a:cubicBezTo>
                  <a:pt x="2414289" y="2192303"/>
                  <a:pt x="2406382" y="2171722"/>
                  <a:pt x="2410351" y="2148802"/>
                </a:cubicBezTo>
                <a:cubicBezTo>
                  <a:pt x="2412751" y="2134927"/>
                  <a:pt x="2407305" y="2128221"/>
                  <a:pt x="2396230" y="2122068"/>
                </a:cubicBezTo>
                <a:cubicBezTo>
                  <a:pt x="2306121" y="2072137"/>
                  <a:pt x="2216227" y="2021868"/>
                  <a:pt x="2126209" y="1971752"/>
                </a:cubicBezTo>
                <a:cubicBezTo>
                  <a:pt x="2113104" y="1964461"/>
                  <a:pt x="2099783" y="1957477"/>
                  <a:pt x="2082770" y="1948310"/>
                </a:cubicBezTo>
                <a:cubicBezTo>
                  <a:pt x="2084646" y="1956801"/>
                  <a:pt x="2085139" y="1960585"/>
                  <a:pt x="2086308" y="1964153"/>
                </a:cubicBezTo>
                <a:cubicBezTo>
                  <a:pt x="2099044" y="2002486"/>
                  <a:pt x="2112488" y="2040603"/>
                  <a:pt x="2124271" y="2079244"/>
                </a:cubicBezTo>
                <a:cubicBezTo>
                  <a:pt x="2127655" y="2090319"/>
                  <a:pt x="2131747" y="2096287"/>
                  <a:pt x="2143591" y="2099241"/>
                </a:cubicBezTo>
                <a:cubicBezTo>
                  <a:pt x="2166665" y="2105024"/>
                  <a:pt x="2183862" y="2125821"/>
                  <a:pt x="2183739" y="2144465"/>
                </a:cubicBezTo>
                <a:cubicBezTo>
                  <a:pt x="2183585" y="2167107"/>
                  <a:pt x="2167649" y="2189412"/>
                  <a:pt x="2146668" y="2196303"/>
                </a:cubicBezTo>
                <a:cubicBezTo>
                  <a:pt x="2125563" y="2203256"/>
                  <a:pt x="2101259" y="2195042"/>
                  <a:pt x="2088092" y="2176490"/>
                </a:cubicBezTo>
                <a:cubicBezTo>
                  <a:pt x="2074925" y="2157939"/>
                  <a:pt x="2074956" y="2134435"/>
                  <a:pt x="2090523" y="2116807"/>
                </a:cubicBezTo>
                <a:cubicBezTo>
                  <a:pt x="2098983" y="2107209"/>
                  <a:pt x="2098367" y="2100287"/>
                  <a:pt x="2092799" y="2089704"/>
                </a:cubicBezTo>
                <a:cubicBezTo>
                  <a:pt x="2062034" y="2031220"/>
                  <a:pt x="2032347" y="1972183"/>
                  <a:pt x="2001551" y="1913730"/>
                </a:cubicBezTo>
                <a:cubicBezTo>
                  <a:pt x="1997306" y="1905670"/>
                  <a:pt x="1990199" y="1897486"/>
                  <a:pt x="1982354" y="1893149"/>
                </a:cubicBezTo>
                <a:cubicBezTo>
                  <a:pt x="1883200" y="1838388"/>
                  <a:pt x="1783707" y="1784273"/>
                  <a:pt x="1684246" y="1730097"/>
                </a:cubicBezTo>
                <a:cubicBezTo>
                  <a:pt x="1681292" y="1728497"/>
                  <a:pt x="1677877" y="1727789"/>
                  <a:pt x="1672770" y="1726005"/>
                </a:cubicBezTo>
                <a:cubicBezTo>
                  <a:pt x="1673139" y="1731050"/>
                  <a:pt x="1672647" y="1734557"/>
                  <a:pt x="1673693" y="1737511"/>
                </a:cubicBezTo>
                <a:cubicBezTo>
                  <a:pt x="1704212" y="1822359"/>
                  <a:pt x="1735099" y="1907054"/>
                  <a:pt x="1765403" y="1991995"/>
                </a:cubicBezTo>
                <a:cubicBezTo>
                  <a:pt x="1770202" y="2005470"/>
                  <a:pt x="1775801" y="2013592"/>
                  <a:pt x="1792075" y="2016330"/>
                </a:cubicBezTo>
                <a:cubicBezTo>
                  <a:pt x="1820748" y="2021160"/>
                  <a:pt x="1837576" y="2047248"/>
                  <a:pt x="1832192" y="2072168"/>
                </a:cubicBezTo>
                <a:cubicBezTo>
                  <a:pt x="1825701" y="2102225"/>
                  <a:pt x="1800412" y="2120837"/>
                  <a:pt x="1773124" y="2115607"/>
                </a:cubicBezTo>
                <a:cubicBezTo>
                  <a:pt x="1744544" y="2110131"/>
                  <a:pt x="1726055" y="2085458"/>
                  <a:pt x="1730177" y="2057739"/>
                </a:cubicBezTo>
                <a:cubicBezTo>
                  <a:pt x="1730915" y="2052755"/>
                  <a:pt x="1731838" y="2046787"/>
                  <a:pt x="1734976" y="2043403"/>
                </a:cubicBezTo>
                <a:cubicBezTo>
                  <a:pt x="1747190" y="2030082"/>
                  <a:pt x="1741745" y="2018391"/>
                  <a:pt x="1735130" y="2004547"/>
                </a:cubicBezTo>
                <a:cubicBezTo>
                  <a:pt x="1693106" y="1916745"/>
                  <a:pt x="1651820" y="1828574"/>
                  <a:pt x="1610718" y="1740341"/>
                </a:cubicBezTo>
                <a:cubicBezTo>
                  <a:pt x="1605334" y="1728804"/>
                  <a:pt x="1600627" y="1716406"/>
                  <a:pt x="1598782" y="1703916"/>
                </a:cubicBezTo>
                <a:cubicBezTo>
                  <a:pt x="1596105" y="1685611"/>
                  <a:pt x="1585707" y="1676043"/>
                  <a:pt x="1570663" y="1666845"/>
                </a:cubicBezTo>
                <a:cubicBezTo>
                  <a:pt x="1492398" y="1619036"/>
                  <a:pt x="1414840" y="1570090"/>
                  <a:pt x="1336913" y="1521728"/>
                </a:cubicBezTo>
                <a:cubicBezTo>
                  <a:pt x="1333437" y="1519574"/>
                  <a:pt x="1328853" y="1519267"/>
                  <a:pt x="1324792" y="1518098"/>
                </a:cubicBezTo>
                <a:cubicBezTo>
                  <a:pt x="1324054" y="1521913"/>
                  <a:pt x="1322608" y="1525727"/>
                  <a:pt x="1322731" y="1529511"/>
                </a:cubicBezTo>
                <a:cubicBezTo>
                  <a:pt x="1326023" y="1623774"/>
                  <a:pt x="1329284" y="1718006"/>
                  <a:pt x="1333222" y="1812238"/>
                </a:cubicBezTo>
                <a:cubicBezTo>
                  <a:pt x="1333560" y="1820175"/>
                  <a:pt x="1336452" y="1829404"/>
                  <a:pt x="1341282" y="1835588"/>
                </a:cubicBezTo>
                <a:cubicBezTo>
                  <a:pt x="1368078" y="1869829"/>
                  <a:pt x="1397397" y="1902194"/>
                  <a:pt x="1422900" y="1937327"/>
                </a:cubicBezTo>
                <a:cubicBezTo>
                  <a:pt x="1466555" y="1997471"/>
                  <a:pt x="1508088" y="2059124"/>
                  <a:pt x="1550358" y="2120253"/>
                </a:cubicBezTo>
                <a:cubicBezTo>
                  <a:pt x="1555988" y="2128405"/>
                  <a:pt x="1561956" y="2132959"/>
                  <a:pt x="1573032" y="2132251"/>
                </a:cubicBezTo>
                <a:cubicBezTo>
                  <a:pt x="1597151" y="2130682"/>
                  <a:pt x="1617425" y="2144988"/>
                  <a:pt x="1624101" y="2166154"/>
                </a:cubicBezTo>
                <a:cubicBezTo>
                  <a:pt x="1631238" y="2188796"/>
                  <a:pt x="1623701" y="2211962"/>
                  <a:pt x="1605057" y="2224760"/>
                </a:cubicBezTo>
                <a:cubicBezTo>
                  <a:pt x="1586722" y="2237343"/>
                  <a:pt x="1558326" y="2236481"/>
                  <a:pt x="1541467" y="2222883"/>
                </a:cubicBezTo>
                <a:cubicBezTo>
                  <a:pt x="1525100" y="2209655"/>
                  <a:pt x="1519440" y="2184182"/>
                  <a:pt x="1529377" y="2162646"/>
                </a:cubicBezTo>
                <a:cubicBezTo>
                  <a:pt x="1533868" y="2152925"/>
                  <a:pt x="1531315" y="2146803"/>
                  <a:pt x="1524854" y="2139419"/>
                </a:cubicBezTo>
                <a:cubicBezTo>
                  <a:pt x="1469939" y="2076444"/>
                  <a:pt x="1415332" y="2013192"/>
                  <a:pt x="1360725" y="1949940"/>
                </a:cubicBezTo>
                <a:cubicBezTo>
                  <a:pt x="1352603" y="1940526"/>
                  <a:pt x="1344881" y="1930743"/>
                  <a:pt x="1336975" y="1921114"/>
                </a:cubicBezTo>
                <a:lnTo>
                  <a:pt x="1332822" y="1922375"/>
                </a:lnTo>
                <a:cubicBezTo>
                  <a:pt x="1332176" y="1926990"/>
                  <a:pt x="1331037" y="1931635"/>
                  <a:pt x="1330945" y="1936250"/>
                </a:cubicBezTo>
                <a:cubicBezTo>
                  <a:pt x="1328546" y="2046972"/>
                  <a:pt x="1326054" y="2157724"/>
                  <a:pt x="1324392" y="2268446"/>
                </a:cubicBezTo>
                <a:cubicBezTo>
                  <a:pt x="1324238" y="2277767"/>
                  <a:pt x="1328084" y="2288381"/>
                  <a:pt x="1333222" y="2296380"/>
                </a:cubicBezTo>
                <a:cubicBezTo>
                  <a:pt x="1368632" y="2351602"/>
                  <a:pt x="1405119" y="2406117"/>
                  <a:pt x="1440559" y="2461309"/>
                </a:cubicBezTo>
                <a:cubicBezTo>
                  <a:pt x="1447266" y="2471738"/>
                  <a:pt x="1453665" y="2475984"/>
                  <a:pt x="1466617" y="2474045"/>
                </a:cubicBezTo>
                <a:cubicBezTo>
                  <a:pt x="1491567" y="2470323"/>
                  <a:pt x="1513133" y="2484075"/>
                  <a:pt x="1521470" y="2506533"/>
                </a:cubicBezTo>
                <a:cubicBezTo>
                  <a:pt x="1529007" y="2526776"/>
                  <a:pt x="1521655" y="2551572"/>
                  <a:pt x="1504273" y="2564493"/>
                </a:cubicBezTo>
                <a:cubicBezTo>
                  <a:pt x="1486183" y="2577937"/>
                  <a:pt x="1457388" y="2577876"/>
                  <a:pt x="1439390" y="2564339"/>
                </a:cubicBezTo>
                <a:cubicBezTo>
                  <a:pt x="1424346" y="2553049"/>
                  <a:pt x="1417947" y="2530621"/>
                  <a:pt x="1424808" y="2508379"/>
                </a:cubicBezTo>
                <a:cubicBezTo>
                  <a:pt x="1427638" y="2499180"/>
                  <a:pt x="1425638" y="2493673"/>
                  <a:pt x="1419147" y="2486782"/>
                </a:cubicBezTo>
                <a:cubicBezTo>
                  <a:pt x="1390444" y="2456202"/>
                  <a:pt x="1362571" y="2424884"/>
                  <a:pt x="1334329" y="2393873"/>
                </a:cubicBezTo>
                <a:cubicBezTo>
                  <a:pt x="1331807" y="2391104"/>
                  <a:pt x="1328853" y="2388735"/>
                  <a:pt x="1323439" y="2383690"/>
                </a:cubicBezTo>
                <a:cubicBezTo>
                  <a:pt x="1322454" y="2391535"/>
                  <a:pt x="1321470" y="2395811"/>
                  <a:pt x="1321439" y="2400087"/>
                </a:cubicBezTo>
                <a:cubicBezTo>
                  <a:pt x="1320085" y="2513393"/>
                  <a:pt x="1318978" y="2626699"/>
                  <a:pt x="1317378" y="2740005"/>
                </a:cubicBezTo>
                <a:cubicBezTo>
                  <a:pt x="1317224" y="2751327"/>
                  <a:pt x="1320362" y="2758002"/>
                  <a:pt x="1331314" y="2762309"/>
                </a:cubicBezTo>
                <a:cubicBezTo>
                  <a:pt x="1369647" y="2777384"/>
                  <a:pt x="1384783" y="2808795"/>
                  <a:pt x="1386137" y="2847220"/>
                </a:cubicBezTo>
                <a:cubicBezTo>
                  <a:pt x="1387429" y="2884291"/>
                  <a:pt x="1368539" y="2911118"/>
                  <a:pt x="1335775" y="2926869"/>
                </a:cubicBezTo>
                <a:cubicBezTo>
                  <a:pt x="1287813" y="2949912"/>
                  <a:pt x="1236160" y="2931515"/>
                  <a:pt x="1212748" y="2881307"/>
                </a:cubicBezTo>
                <a:cubicBezTo>
                  <a:pt x="1192658" y="2838267"/>
                  <a:pt x="1214347" y="2783014"/>
                  <a:pt x="1260156" y="2763263"/>
                </a:cubicBezTo>
                <a:cubicBezTo>
                  <a:pt x="1270647" y="2758741"/>
                  <a:pt x="1274861" y="2752895"/>
                  <a:pt x="1274708" y="2741297"/>
                </a:cubicBezTo>
                <a:cubicBezTo>
                  <a:pt x="1273077" y="2627468"/>
                  <a:pt x="1271970" y="2513639"/>
                  <a:pt x="1270616" y="2399841"/>
                </a:cubicBezTo>
                <a:cubicBezTo>
                  <a:pt x="1270554" y="2395626"/>
                  <a:pt x="1269508" y="2391442"/>
                  <a:pt x="1268309" y="2382982"/>
                </a:cubicBezTo>
                <a:cubicBezTo>
                  <a:pt x="1262494" y="2389228"/>
                  <a:pt x="1259541" y="2392273"/>
                  <a:pt x="1256680" y="2395442"/>
                </a:cubicBezTo>
                <a:cubicBezTo>
                  <a:pt x="1229514" y="2425345"/>
                  <a:pt x="1202749" y="2455679"/>
                  <a:pt x="1174907" y="2484936"/>
                </a:cubicBezTo>
                <a:cubicBezTo>
                  <a:pt x="1167308" y="2492935"/>
                  <a:pt x="1164109" y="2498996"/>
                  <a:pt x="1167678" y="2510224"/>
                </a:cubicBezTo>
                <a:cubicBezTo>
                  <a:pt x="1174815" y="2532560"/>
                  <a:pt x="1166601" y="2555572"/>
                  <a:pt x="1149834" y="2566247"/>
                </a:cubicBezTo>
                <a:cubicBezTo>
                  <a:pt x="1130053" y="2578860"/>
                  <a:pt x="1102395" y="2577230"/>
                  <a:pt x="1085167" y="2562401"/>
                </a:cubicBezTo>
                <a:cubicBezTo>
                  <a:pt x="1069016" y="2548526"/>
                  <a:pt x="1063140" y="2524192"/>
                  <a:pt x="1071292" y="2504902"/>
                </a:cubicBezTo>
                <a:cubicBezTo>
                  <a:pt x="1080583" y="2482967"/>
                  <a:pt x="1101134" y="2470292"/>
                  <a:pt x="1125715" y="2474107"/>
                </a:cubicBezTo>
                <a:cubicBezTo>
                  <a:pt x="1138851" y="2476137"/>
                  <a:pt x="1144943" y="2471338"/>
                  <a:pt x="1151588" y="2461094"/>
                </a:cubicBezTo>
                <a:cubicBezTo>
                  <a:pt x="1188044" y="2404702"/>
                  <a:pt x="1225361" y="2348864"/>
                  <a:pt x="1261940" y="2292565"/>
                </a:cubicBezTo>
                <a:cubicBezTo>
                  <a:pt x="1265570" y="2286966"/>
                  <a:pt x="1268062" y="2279367"/>
                  <a:pt x="1267939" y="2272753"/>
                </a:cubicBezTo>
                <a:cubicBezTo>
                  <a:pt x="1265970" y="2159970"/>
                  <a:pt x="1263540" y="2047187"/>
                  <a:pt x="1261110" y="1934404"/>
                </a:cubicBezTo>
                <a:cubicBezTo>
                  <a:pt x="1261017" y="1930558"/>
                  <a:pt x="1259971" y="1926744"/>
                  <a:pt x="1258864" y="19196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371475" rotWithShape="0" algn="bl">
              <a:schemeClr val="accent3">
                <a:alpha val="6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5" name="Google Shape;245;p35"/>
          <p:cNvGrpSpPr/>
          <p:nvPr/>
        </p:nvGrpSpPr>
        <p:grpSpPr>
          <a:xfrm>
            <a:off x="-558373" y="926853"/>
            <a:ext cx="4186476" cy="5646810"/>
            <a:chOff x="-786973" y="926853"/>
            <a:chExt cx="4186476" cy="5646810"/>
          </a:xfrm>
        </p:grpSpPr>
        <p:sp>
          <p:nvSpPr>
            <p:cNvPr id="246" name="Google Shape;246;p35"/>
            <p:cNvSpPr/>
            <p:nvPr/>
          </p:nvSpPr>
          <p:spPr>
            <a:xfrm>
              <a:off x="-786973" y="1830899"/>
              <a:ext cx="4186476" cy="4742764"/>
            </a:xfrm>
            <a:custGeom>
              <a:rect b="b" l="l" r="r" t="t"/>
              <a:pathLst>
                <a:path extrusionOk="0" h="2936696" w="2592245">
                  <a:moveTo>
                    <a:pt x="1258833" y="1919852"/>
                  </a:moveTo>
                  <a:cubicBezTo>
                    <a:pt x="1253665" y="1923883"/>
                    <a:pt x="1251019" y="1925359"/>
                    <a:pt x="1249173" y="1927513"/>
                  </a:cubicBezTo>
                  <a:cubicBezTo>
                    <a:pt x="1188413" y="1998302"/>
                    <a:pt x="1127868" y="2069276"/>
                    <a:pt x="1066831" y="2139819"/>
                  </a:cubicBezTo>
                  <a:cubicBezTo>
                    <a:pt x="1059632" y="2148126"/>
                    <a:pt x="1058833" y="2154771"/>
                    <a:pt x="1063478" y="2164523"/>
                  </a:cubicBezTo>
                  <a:cubicBezTo>
                    <a:pt x="1072584" y="2183720"/>
                    <a:pt x="1066677" y="2209193"/>
                    <a:pt x="1051449" y="2222268"/>
                  </a:cubicBezTo>
                  <a:cubicBezTo>
                    <a:pt x="1035175" y="2236266"/>
                    <a:pt x="1006717" y="2237773"/>
                    <a:pt x="987982" y="2225622"/>
                  </a:cubicBezTo>
                  <a:cubicBezTo>
                    <a:pt x="969061" y="2213346"/>
                    <a:pt x="960970" y="2190304"/>
                    <a:pt x="967585" y="2167507"/>
                  </a:cubicBezTo>
                  <a:cubicBezTo>
                    <a:pt x="973492" y="2147203"/>
                    <a:pt x="992966" y="2131174"/>
                    <a:pt x="1014685" y="2132497"/>
                  </a:cubicBezTo>
                  <a:cubicBezTo>
                    <a:pt x="1029329" y="2133389"/>
                    <a:pt x="1036713" y="2127513"/>
                    <a:pt x="1044435" y="2116377"/>
                  </a:cubicBezTo>
                  <a:cubicBezTo>
                    <a:pt x="1096365" y="2041342"/>
                    <a:pt x="1148511" y="1966461"/>
                    <a:pt x="1201580" y="1892256"/>
                  </a:cubicBezTo>
                  <a:cubicBezTo>
                    <a:pt x="1215209" y="1873183"/>
                    <a:pt x="1233083" y="1857216"/>
                    <a:pt x="1247635" y="1838726"/>
                  </a:cubicBezTo>
                  <a:cubicBezTo>
                    <a:pt x="1253418" y="1831373"/>
                    <a:pt x="1258402" y="1821190"/>
                    <a:pt x="1258802" y="1812084"/>
                  </a:cubicBezTo>
                  <a:cubicBezTo>
                    <a:pt x="1262925" y="1717883"/>
                    <a:pt x="1266063" y="1623620"/>
                    <a:pt x="1269324" y="1529358"/>
                  </a:cubicBezTo>
                  <a:cubicBezTo>
                    <a:pt x="1269447" y="1525635"/>
                    <a:pt x="1267785" y="1521851"/>
                    <a:pt x="1266955" y="1518067"/>
                  </a:cubicBezTo>
                  <a:cubicBezTo>
                    <a:pt x="1263294" y="1519021"/>
                    <a:pt x="1259110" y="1519175"/>
                    <a:pt x="1256033" y="1521082"/>
                  </a:cubicBezTo>
                  <a:cubicBezTo>
                    <a:pt x="1176384" y="1570551"/>
                    <a:pt x="1097042" y="1620482"/>
                    <a:pt x="1017116" y="1669490"/>
                  </a:cubicBezTo>
                  <a:cubicBezTo>
                    <a:pt x="1004195" y="1677428"/>
                    <a:pt x="998780" y="1687426"/>
                    <a:pt x="993673" y="1701209"/>
                  </a:cubicBezTo>
                  <a:cubicBezTo>
                    <a:pt x="977522" y="1744833"/>
                    <a:pt x="959924" y="1788057"/>
                    <a:pt x="940543" y="1830327"/>
                  </a:cubicBezTo>
                  <a:cubicBezTo>
                    <a:pt x="912147" y="1892287"/>
                    <a:pt x="881905" y="1953355"/>
                    <a:pt x="851971" y="2014607"/>
                  </a:cubicBezTo>
                  <a:cubicBezTo>
                    <a:pt x="847818" y="2023067"/>
                    <a:pt x="848095" y="2029374"/>
                    <a:pt x="853110" y="2037250"/>
                  </a:cubicBezTo>
                  <a:cubicBezTo>
                    <a:pt x="866708" y="2058631"/>
                    <a:pt x="865662" y="2079274"/>
                    <a:pt x="851172" y="2096995"/>
                  </a:cubicBezTo>
                  <a:cubicBezTo>
                    <a:pt x="836989" y="2114346"/>
                    <a:pt x="813670" y="2120868"/>
                    <a:pt x="792904" y="2113269"/>
                  </a:cubicBezTo>
                  <a:cubicBezTo>
                    <a:pt x="772907" y="2105978"/>
                    <a:pt x="757955" y="2083612"/>
                    <a:pt x="758232" y="2061431"/>
                  </a:cubicBezTo>
                  <a:cubicBezTo>
                    <a:pt x="758478" y="2040972"/>
                    <a:pt x="778690" y="2018699"/>
                    <a:pt x="803179" y="2015622"/>
                  </a:cubicBezTo>
                  <a:cubicBezTo>
                    <a:pt x="816500" y="2013930"/>
                    <a:pt x="821176" y="2007193"/>
                    <a:pt x="825052" y="1996210"/>
                  </a:cubicBezTo>
                  <a:cubicBezTo>
                    <a:pt x="853387" y="1916007"/>
                    <a:pt x="882090" y="1835927"/>
                    <a:pt x="910701" y="1755816"/>
                  </a:cubicBezTo>
                  <a:cubicBezTo>
                    <a:pt x="913870" y="1746955"/>
                    <a:pt x="917346" y="1738218"/>
                    <a:pt x="920700" y="1729450"/>
                  </a:cubicBezTo>
                  <a:lnTo>
                    <a:pt x="917685" y="1726528"/>
                  </a:lnTo>
                  <a:cubicBezTo>
                    <a:pt x="913378" y="1728312"/>
                    <a:pt x="908886" y="1729758"/>
                    <a:pt x="904825" y="1731942"/>
                  </a:cubicBezTo>
                  <a:cubicBezTo>
                    <a:pt x="808963" y="1784150"/>
                    <a:pt x="713285" y="1836757"/>
                    <a:pt x="617146" y="1888442"/>
                  </a:cubicBezTo>
                  <a:cubicBezTo>
                    <a:pt x="601609" y="1896779"/>
                    <a:pt x="593211" y="1908408"/>
                    <a:pt x="585581" y="1923790"/>
                  </a:cubicBezTo>
                  <a:cubicBezTo>
                    <a:pt x="558078" y="1979351"/>
                    <a:pt x="529067" y="2034143"/>
                    <a:pt x="499840" y="2088811"/>
                  </a:cubicBezTo>
                  <a:cubicBezTo>
                    <a:pt x="494056" y="2099671"/>
                    <a:pt x="492518" y="2106901"/>
                    <a:pt x="501563" y="2117238"/>
                  </a:cubicBezTo>
                  <a:cubicBezTo>
                    <a:pt x="515069" y="2132713"/>
                    <a:pt x="517622" y="2151387"/>
                    <a:pt x="507531" y="2170245"/>
                  </a:cubicBezTo>
                  <a:cubicBezTo>
                    <a:pt x="497471" y="2189042"/>
                    <a:pt x="481228" y="2199103"/>
                    <a:pt x="460062" y="2198949"/>
                  </a:cubicBezTo>
                  <a:cubicBezTo>
                    <a:pt x="438557" y="2198795"/>
                    <a:pt x="423083" y="2187320"/>
                    <a:pt x="414284" y="2168061"/>
                  </a:cubicBezTo>
                  <a:cubicBezTo>
                    <a:pt x="400348" y="2137543"/>
                    <a:pt x="414345" y="2108716"/>
                    <a:pt x="448617" y="2099333"/>
                  </a:cubicBezTo>
                  <a:cubicBezTo>
                    <a:pt x="460492" y="2096103"/>
                    <a:pt x="464399" y="2090134"/>
                    <a:pt x="467753" y="2079151"/>
                  </a:cubicBezTo>
                  <a:cubicBezTo>
                    <a:pt x="479382" y="2041003"/>
                    <a:pt x="492580" y="2003347"/>
                    <a:pt x="505162" y="1965507"/>
                  </a:cubicBezTo>
                  <a:cubicBezTo>
                    <a:pt x="506393" y="1961784"/>
                    <a:pt x="507378" y="1957970"/>
                    <a:pt x="509531" y="1950648"/>
                  </a:cubicBezTo>
                  <a:cubicBezTo>
                    <a:pt x="502240" y="1953170"/>
                    <a:pt x="497533" y="1954063"/>
                    <a:pt x="493533" y="1956308"/>
                  </a:cubicBezTo>
                  <a:cubicBezTo>
                    <a:pt x="395025" y="2011131"/>
                    <a:pt x="296671" y="2066261"/>
                    <a:pt x="198009" y="2120868"/>
                  </a:cubicBezTo>
                  <a:cubicBezTo>
                    <a:pt x="185119" y="2128005"/>
                    <a:pt x="180258" y="2135543"/>
                    <a:pt x="182442" y="2151233"/>
                  </a:cubicBezTo>
                  <a:cubicBezTo>
                    <a:pt x="187826" y="2189627"/>
                    <a:pt x="155831" y="2233036"/>
                    <a:pt x="116514" y="2244111"/>
                  </a:cubicBezTo>
                  <a:cubicBezTo>
                    <a:pt x="73935" y="2256078"/>
                    <a:pt x="28619" y="2236205"/>
                    <a:pt x="8745" y="2196734"/>
                  </a:cubicBezTo>
                  <a:cubicBezTo>
                    <a:pt x="-9221" y="2161047"/>
                    <a:pt x="1270" y="2115238"/>
                    <a:pt x="33111" y="2088381"/>
                  </a:cubicBezTo>
                  <a:cubicBezTo>
                    <a:pt x="63106" y="2063061"/>
                    <a:pt x="113099" y="2059985"/>
                    <a:pt x="143340" y="2083735"/>
                  </a:cubicBezTo>
                  <a:cubicBezTo>
                    <a:pt x="155738" y="2093488"/>
                    <a:pt x="163953" y="2091396"/>
                    <a:pt x="175858" y="2084350"/>
                  </a:cubicBezTo>
                  <a:cubicBezTo>
                    <a:pt x="272459" y="2027190"/>
                    <a:pt x="369398" y="1970645"/>
                    <a:pt x="466184" y="1913792"/>
                  </a:cubicBezTo>
                  <a:cubicBezTo>
                    <a:pt x="470614" y="1911177"/>
                    <a:pt x="474367" y="1907393"/>
                    <a:pt x="480735" y="1902317"/>
                  </a:cubicBezTo>
                  <a:cubicBezTo>
                    <a:pt x="474213" y="1900255"/>
                    <a:pt x="471106" y="1898963"/>
                    <a:pt x="467876" y="1898286"/>
                  </a:cubicBezTo>
                  <a:cubicBezTo>
                    <a:pt x="427820" y="1890041"/>
                    <a:pt x="387580" y="1882443"/>
                    <a:pt x="347740" y="1873306"/>
                  </a:cubicBezTo>
                  <a:cubicBezTo>
                    <a:pt x="336665" y="1870783"/>
                    <a:pt x="329189" y="1870198"/>
                    <a:pt x="320637" y="1879489"/>
                  </a:cubicBezTo>
                  <a:cubicBezTo>
                    <a:pt x="304208" y="1897363"/>
                    <a:pt x="279597" y="1901486"/>
                    <a:pt x="261876" y="1891580"/>
                  </a:cubicBezTo>
                  <a:cubicBezTo>
                    <a:pt x="241172" y="1880012"/>
                    <a:pt x="229112" y="1855923"/>
                    <a:pt x="233450" y="1834819"/>
                  </a:cubicBezTo>
                  <a:cubicBezTo>
                    <a:pt x="237880" y="1813130"/>
                    <a:pt x="258492" y="1795410"/>
                    <a:pt x="281473" y="1793502"/>
                  </a:cubicBezTo>
                  <a:cubicBezTo>
                    <a:pt x="303408" y="1791656"/>
                    <a:pt x="323775" y="1804639"/>
                    <a:pt x="332419" y="1827774"/>
                  </a:cubicBezTo>
                  <a:cubicBezTo>
                    <a:pt x="336542" y="1838788"/>
                    <a:pt x="343802" y="1840357"/>
                    <a:pt x="353832" y="1840757"/>
                  </a:cubicBezTo>
                  <a:cubicBezTo>
                    <a:pt x="413761" y="1843187"/>
                    <a:pt x="473875" y="1844110"/>
                    <a:pt x="533558" y="1849678"/>
                  </a:cubicBezTo>
                  <a:cubicBezTo>
                    <a:pt x="559954" y="1852140"/>
                    <a:pt x="580351" y="1846633"/>
                    <a:pt x="602348" y="1833158"/>
                  </a:cubicBezTo>
                  <a:cubicBezTo>
                    <a:pt x="691011" y="1778735"/>
                    <a:pt x="780690" y="1725943"/>
                    <a:pt x="869907" y="1672444"/>
                  </a:cubicBezTo>
                  <a:cubicBezTo>
                    <a:pt x="873661" y="1670198"/>
                    <a:pt x="876952" y="1667091"/>
                    <a:pt x="883474" y="1662045"/>
                  </a:cubicBezTo>
                  <a:cubicBezTo>
                    <a:pt x="876245" y="1659769"/>
                    <a:pt x="872368" y="1658046"/>
                    <a:pt x="868307" y="1657307"/>
                  </a:cubicBezTo>
                  <a:cubicBezTo>
                    <a:pt x="785612" y="1642356"/>
                    <a:pt x="702886" y="1627497"/>
                    <a:pt x="620160" y="1612607"/>
                  </a:cubicBezTo>
                  <a:cubicBezTo>
                    <a:pt x="615607" y="1611776"/>
                    <a:pt x="611023" y="1611068"/>
                    <a:pt x="606624" y="1609807"/>
                  </a:cubicBezTo>
                  <a:cubicBezTo>
                    <a:pt x="590750" y="1605254"/>
                    <a:pt x="578936" y="1606977"/>
                    <a:pt x="566538" y="1621467"/>
                  </a:cubicBezTo>
                  <a:cubicBezTo>
                    <a:pt x="545710" y="1645832"/>
                    <a:pt x="512792" y="1643371"/>
                    <a:pt x="492734" y="1619405"/>
                  </a:cubicBezTo>
                  <a:cubicBezTo>
                    <a:pt x="472921" y="1595747"/>
                    <a:pt x="475998" y="1564275"/>
                    <a:pt x="499840" y="1546001"/>
                  </a:cubicBezTo>
                  <a:cubicBezTo>
                    <a:pt x="524729" y="1526927"/>
                    <a:pt x="558877" y="1532034"/>
                    <a:pt x="574444" y="1559261"/>
                  </a:cubicBezTo>
                  <a:cubicBezTo>
                    <a:pt x="582012" y="1572459"/>
                    <a:pt x="590934" y="1575689"/>
                    <a:pt x="604963" y="1576797"/>
                  </a:cubicBezTo>
                  <a:cubicBezTo>
                    <a:pt x="702579" y="1584519"/>
                    <a:pt x="800133" y="1592794"/>
                    <a:pt x="897626" y="1601900"/>
                  </a:cubicBezTo>
                  <a:cubicBezTo>
                    <a:pt x="915808" y="1603593"/>
                    <a:pt x="933467" y="1610299"/>
                    <a:pt x="951556" y="1613745"/>
                  </a:cubicBezTo>
                  <a:cubicBezTo>
                    <a:pt x="957586" y="1614883"/>
                    <a:pt x="965216" y="1614975"/>
                    <a:pt x="970415" y="1612268"/>
                  </a:cubicBezTo>
                  <a:cubicBezTo>
                    <a:pt x="1057202" y="1567106"/>
                    <a:pt x="1143743" y="1521451"/>
                    <a:pt x="1230253" y="1475735"/>
                  </a:cubicBezTo>
                  <a:cubicBezTo>
                    <a:pt x="1233052" y="1474258"/>
                    <a:pt x="1237236" y="1470013"/>
                    <a:pt x="1236683" y="1468659"/>
                  </a:cubicBezTo>
                  <a:cubicBezTo>
                    <a:pt x="1235421" y="1465429"/>
                    <a:pt x="1232160" y="1462291"/>
                    <a:pt x="1228930" y="1460599"/>
                  </a:cubicBezTo>
                  <a:cubicBezTo>
                    <a:pt x="1149988" y="1419190"/>
                    <a:pt x="1070954" y="1377996"/>
                    <a:pt x="991950" y="1336679"/>
                  </a:cubicBezTo>
                  <a:cubicBezTo>
                    <a:pt x="987428" y="1334310"/>
                    <a:pt x="982844" y="1331880"/>
                    <a:pt x="978722" y="1328865"/>
                  </a:cubicBezTo>
                  <a:cubicBezTo>
                    <a:pt x="967862" y="1320928"/>
                    <a:pt x="957432" y="1322281"/>
                    <a:pt x="944296" y="1324866"/>
                  </a:cubicBezTo>
                  <a:cubicBezTo>
                    <a:pt x="904671" y="1332710"/>
                    <a:pt x="864554" y="1338956"/>
                    <a:pt x="824345" y="1342770"/>
                  </a:cubicBezTo>
                  <a:cubicBezTo>
                    <a:pt x="748295" y="1349939"/>
                    <a:pt x="672060" y="1355107"/>
                    <a:pt x="595887" y="1360645"/>
                  </a:cubicBezTo>
                  <a:cubicBezTo>
                    <a:pt x="585489" y="1361414"/>
                    <a:pt x="581089" y="1367044"/>
                    <a:pt x="576475" y="1375166"/>
                  </a:cubicBezTo>
                  <a:cubicBezTo>
                    <a:pt x="563800" y="1397470"/>
                    <a:pt x="540296" y="1406976"/>
                    <a:pt x="517622" y="1400116"/>
                  </a:cubicBezTo>
                  <a:cubicBezTo>
                    <a:pt x="494241" y="1393040"/>
                    <a:pt x="477997" y="1371412"/>
                    <a:pt x="479966" y="1348277"/>
                  </a:cubicBezTo>
                  <a:cubicBezTo>
                    <a:pt x="481904" y="1325881"/>
                    <a:pt x="494303" y="1310098"/>
                    <a:pt x="514730" y="1301454"/>
                  </a:cubicBezTo>
                  <a:cubicBezTo>
                    <a:pt x="531374" y="1294378"/>
                    <a:pt x="556232" y="1301023"/>
                    <a:pt x="568876" y="1317359"/>
                  </a:cubicBezTo>
                  <a:cubicBezTo>
                    <a:pt x="577828" y="1328926"/>
                    <a:pt x="586689" y="1331049"/>
                    <a:pt x="600533" y="1328373"/>
                  </a:cubicBezTo>
                  <a:cubicBezTo>
                    <a:pt x="682059" y="1312621"/>
                    <a:pt x="763769" y="1297762"/>
                    <a:pt x="845419" y="1282687"/>
                  </a:cubicBezTo>
                  <a:cubicBezTo>
                    <a:pt x="856709" y="1280595"/>
                    <a:pt x="868123" y="1279119"/>
                    <a:pt x="884120" y="1276627"/>
                  </a:cubicBezTo>
                  <a:cubicBezTo>
                    <a:pt x="877106" y="1270566"/>
                    <a:pt x="873937" y="1266936"/>
                    <a:pt x="870000" y="1264567"/>
                  </a:cubicBezTo>
                  <a:cubicBezTo>
                    <a:pt x="773799" y="1206760"/>
                    <a:pt x="677567" y="1148984"/>
                    <a:pt x="581120" y="1091547"/>
                  </a:cubicBezTo>
                  <a:cubicBezTo>
                    <a:pt x="574844" y="1087824"/>
                    <a:pt x="566784" y="1084748"/>
                    <a:pt x="559708" y="1085086"/>
                  </a:cubicBezTo>
                  <a:cubicBezTo>
                    <a:pt x="491103" y="1088378"/>
                    <a:pt x="422560" y="1092747"/>
                    <a:pt x="353955" y="1096039"/>
                  </a:cubicBezTo>
                  <a:cubicBezTo>
                    <a:pt x="341926" y="1096623"/>
                    <a:pt x="335650" y="1100407"/>
                    <a:pt x="331404" y="1111944"/>
                  </a:cubicBezTo>
                  <a:cubicBezTo>
                    <a:pt x="323959" y="1132218"/>
                    <a:pt x="301778" y="1145354"/>
                    <a:pt x="281596" y="1143601"/>
                  </a:cubicBezTo>
                  <a:cubicBezTo>
                    <a:pt x="259292" y="1141632"/>
                    <a:pt x="238957" y="1124711"/>
                    <a:pt x="233788" y="1103760"/>
                  </a:cubicBezTo>
                  <a:cubicBezTo>
                    <a:pt x="228650" y="1082994"/>
                    <a:pt x="239941" y="1058598"/>
                    <a:pt x="260430" y="1046138"/>
                  </a:cubicBezTo>
                  <a:cubicBezTo>
                    <a:pt x="277197" y="1035955"/>
                    <a:pt x="301655" y="1037832"/>
                    <a:pt x="317006" y="1054322"/>
                  </a:cubicBezTo>
                  <a:cubicBezTo>
                    <a:pt x="328666" y="1066812"/>
                    <a:pt x="338880" y="1065582"/>
                    <a:pt x="353524" y="1062013"/>
                  </a:cubicBezTo>
                  <a:cubicBezTo>
                    <a:pt x="390749" y="1052937"/>
                    <a:pt x="428589" y="1046323"/>
                    <a:pt x="466184" y="1038755"/>
                  </a:cubicBezTo>
                  <a:cubicBezTo>
                    <a:pt x="469599" y="1038078"/>
                    <a:pt x="473013" y="1037432"/>
                    <a:pt x="480182" y="1036048"/>
                  </a:cubicBezTo>
                  <a:cubicBezTo>
                    <a:pt x="474706" y="1030664"/>
                    <a:pt x="471721" y="1026326"/>
                    <a:pt x="467599" y="1023896"/>
                  </a:cubicBezTo>
                  <a:cubicBezTo>
                    <a:pt x="369091" y="965935"/>
                    <a:pt x="270367" y="908344"/>
                    <a:pt x="171982" y="850230"/>
                  </a:cubicBezTo>
                  <a:cubicBezTo>
                    <a:pt x="161953" y="844323"/>
                    <a:pt x="155369" y="844907"/>
                    <a:pt x="146140" y="852106"/>
                  </a:cubicBezTo>
                  <a:cubicBezTo>
                    <a:pt x="114945" y="876441"/>
                    <a:pt x="80765" y="874103"/>
                    <a:pt x="47632" y="857552"/>
                  </a:cubicBezTo>
                  <a:cubicBezTo>
                    <a:pt x="17544" y="842539"/>
                    <a:pt x="2254" y="817250"/>
                    <a:pt x="531" y="782425"/>
                  </a:cubicBezTo>
                  <a:cubicBezTo>
                    <a:pt x="-2084" y="729633"/>
                    <a:pt x="42002" y="687516"/>
                    <a:pt x="94763" y="689885"/>
                  </a:cubicBezTo>
                  <a:cubicBezTo>
                    <a:pt x="147986" y="692284"/>
                    <a:pt x="187057" y="737354"/>
                    <a:pt x="181058" y="791777"/>
                  </a:cubicBezTo>
                  <a:cubicBezTo>
                    <a:pt x="179550" y="805590"/>
                    <a:pt x="187580" y="809867"/>
                    <a:pt x="196532" y="814850"/>
                  </a:cubicBezTo>
                  <a:cubicBezTo>
                    <a:pt x="286488" y="865027"/>
                    <a:pt x="376474" y="915174"/>
                    <a:pt x="466491" y="965289"/>
                  </a:cubicBezTo>
                  <a:cubicBezTo>
                    <a:pt x="479289" y="972426"/>
                    <a:pt x="492211" y="979318"/>
                    <a:pt x="509439" y="988701"/>
                  </a:cubicBezTo>
                  <a:cubicBezTo>
                    <a:pt x="507285" y="979779"/>
                    <a:pt x="506578" y="975626"/>
                    <a:pt x="505286" y="971688"/>
                  </a:cubicBezTo>
                  <a:cubicBezTo>
                    <a:pt x="493010" y="934801"/>
                    <a:pt x="479812" y="898222"/>
                    <a:pt x="468676" y="860997"/>
                  </a:cubicBezTo>
                  <a:cubicBezTo>
                    <a:pt x="464799" y="847984"/>
                    <a:pt x="460492" y="840170"/>
                    <a:pt x="446064" y="836509"/>
                  </a:cubicBezTo>
                  <a:cubicBezTo>
                    <a:pt x="423021" y="830633"/>
                    <a:pt x="406870" y="808513"/>
                    <a:pt x="408316" y="789777"/>
                  </a:cubicBezTo>
                  <a:cubicBezTo>
                    <a:pt x="410315" y="763689"/>
                    <a:pt x="429205" y="742123"/>
                    <a:pt x="453540" y="738216"/>
                  </a:cubicBezTo>
                  <a:cubicBezTo>
                    <a:pt x="475905" y="734586"/>
                    <a:pt x="500148" y="748245"/>
                    <a:pt x="509377" y="770365"/>
                  </a:cubicBezTo>
                  <a:cubicBezTo>
                    <a:pt x="517284" y="789316"/>
                    <a:pt x="513377" y="806944"/>
                    <a:pt x="499871" y="821711"/>
                  </a:cubicBezTo>
                  <a:cubicBezTo>
                    <a:pt x="492457" y="829802"/>
                    <a:pt x="493503" y="836263"/>
                    <a:pt x="498056" y="845030"/>
                  </a:cubicBezTo>
                  <a:cubicBezTo>
                    <a:pt x="529097" y="904529"/>
                    <a:pt x="559462" y="964366"/>
                    <a:pt x="590719" y="1023742"/>
                  </a:cubicBezTo>
                  <a:cubicBezTo>
                    <a:pt x="594749" y="1031371"/>
                    <a:pt x="601517" y="1039063"/>
                    <a:pt x="608993" y="1043185"/>
                  </a:cubicBezTo>
                  <a:cubicBezTo>
                    <a:pt x="708147" y="1097915"/>
                    <a:pt x="807640" y="1152061"/>
                    <a:pt x="907102" y="1206237"/>
                  </a:cubicBezTo>
                  <a:cubicBezTo>
                    <a:pt x="910363" y="1208022"/>
                    <a:pt x="914147" y="1208822"/>
                    <a:pt x="922053" y="1211621"/>
                  </a:cubicBezTo>
                  <a:cubicBezTo>
                    <a:pt x="916792" y="1197439"/>
                    <a:pt x="912947" y="1187286"/>
                    <a:pt x="909286" y="1177042"/>
                  </a:cubicBezTo>
                  <a:cubicBezTo>
                    <a:pt x="881690" y="1099823"/>
                    <a:pt x="854033" y="1022665"/>
                    <a:pt x="826714" y="945354"/>
                  </a:cubicBezTo>
                  <a:cubicBezTo>
                    <a:pt x="822099" y="932279"/>
                    <a:pt x="817546" y="923019"/>
                    <a:pt x="800564" y="920434"/>
                  </a:cubicBezTo>
                  <a:cubicBezTo>
                    <a:pt x="771830" y="916097"/>
                    <a:pt x="754448" y="889885"/>
                    <a:pt x="759616" y="865181"/>
                  </a:cubicBezTo>
                  <a:cubicBezTo>
                    <a:pt x="765769" y="835647"/>
                    <a:pt x="789858" y="816819"/>
                    <a:pt x="816654" y="820665"/>
                  </a:cubicBezTo>
                  <a:cubicBezTo>
                    <a:pt x="845234" y="824757"/>
                    <a:pt x="865139" y="848938"/>
                    <a:pt x="862001" y="876687"/>
                  </a:cubicBezTo>
                  <a:cubicBezTo>
                    <a:pt x="861262" y="883117"/>
                    <a:pt x="859663" y="890593"/>
                    <a:pt x="855694" y="895238"/>
                  </a:cubicBezTo>
                  <a:cubicBezTo>
                    <a:pt x="845819" y="906867"/>
                    <a:pt x="849356" y="916773"/>
                    <a:pt x="855079" y="928802"/>
                  </a:cubicBezTo>
                  <a:cubicBezTo>
                    <a:pt x="897472" y="1017558"/>
                    <a:pt x="939466" y="1106529"/>
                    <a:pt x="980906" y="1195747"/>
                  </a:cubicBezTo>
                  <a:cubicBezTo>
                    <a:pt x="987520" y="1210021"/>
                    <a:pt x="989889" y="1226204"/>
                    <a:pt x="995734" y="1240909"/>
                  </a:cubicBezTo>
                  <a:cubicBezTo>
                    <a:pt x="998934" y="1248908"/>
                    <a:pt x="1003672" y="1258199"/>
                    <a:pt x="1010532" y="1262536"/>
                  </a:cubicBezTo>
                  <a:cubicBezTo>
                    <a:pt x="1092304" y="1314375"/>
                    <a:pt x="1174600" y="1365413"/>
                    <a:pt x="1256864" y="1416482"/>
                  </a:cubicBezTo>
                  <a:cubicBezTo>
                    <a:pt x="1259571" y="1418174"/>
                    <a:pt x="1264186" y="1419774"/>
                    <a:pt x="1266370" y="1418574"/>
                  </a:cubicBezTo>
                  <a:cubicBezTo>
                    <a:pt x="1268524" y="1417405"/>
                    <a:pt x="1269662" y="1412575"/>
                    <a:pt x="1269570" y="1409437"/>
                  </a:cubicBezTo>
                  <a:cubicBezTo>
                    <a:pt x="1266247" y="1312621"/>
                    <a:pt x="1262802" y="1215805"/>
                    <a:pt x="1259018" y="1119020"/>
                  </a:cubicBezTo>
                  <a:cubicBezTo>
                    <a:pt x="1258802" y="1113821"/>
                    <a:pt x="1257049" y="1107145"/>
                    <a:pt x="1253511" y="1103822"/>
                  </a:cubicBezTo>
                  <a:cubicBezTo>
                    <a:pt x="1201672" y="1055214"/>
                    <a:pt x="1166324" y="993931"/>
                    <a:pt x="1125222" y="937170"/>
                  </a:cubicBezTo>
                  <a:cubicBezTo>
                    <a:pt x="1096981" y="898161"/>
                    <a:pt x="1070031" y="858167"/>
                    <a:pt x="1042958" y="818327"/>
                  </a:cubicBezTo>
                  <a:cubicBezTo>
                    <a:pt x="1036344" y="808574"/>
                    <a:pt x="1029452" y="803621"/>
                    <a:pt x="1016624" y="804483"/>
                  </a:cubicBezTo>
                  <a:cubicBezTo>
                    <a:pt x="994012" y="805959"/>
                    <a:pt x="973861" y="790485"/>
                    <a:pt x="967708" y="769750"/>
                  </a:cubicBezTo>
                  <a:cubicBezTo>
                    <a:pt x="960940" y="747015"/>
                    <a:pt x="968877" y="723880"/>
                    <a:pt x="987705" y="711481"/>
                  </a:cubicBezTo>
                  <a:cubicBezTo>
                    <a:pt x="1006317" y="699206"/>
                    <a:pt x="1034836" y="700529"/>
                    <a:pt x="1051234" y="714404"/>
                  </a:cubicBezTo>
                  <a:cubicBezTo>
                    <a:pt x="1066985" y="727756"/>
                    <a:pt x="1072400" y="752860"/>
                    <a:pt x="1063047" y="773503"/>
                  </a:cubicBezTo>
                  <a:cubicBezTo>
                    <a:pt x="1059202" y="781994"/>
                    <a:pt x="1059202" y="788178"/>
                    <a:pt x="1065662" y="795684"/>
                  </a:cubicBezTo>
                  <a:cubicBezTo>
                    <a:pt x="1127284" y="867089"/>
                    <a:pt x="1188536" y="938801"/>
                    <a:pt x="1249973" y="1010359"/>
                  </a:cubicBezTo>
                  <a:cubicBezTo>
                    <a:pt x="1251511" y="1012144"/>
                    <a:pt x="1253818" y="1013282"/>
                    <a:pt x="1258341" y="1016635"/>
                  </a:cubicBezTo>
                  <a:cubicBezTo>
                    <a:pt x="1259541" y="1010082"/>
                    <a:pt x="1260987" y="1005621"/>
                    <a:pt x="1261110" y="1001130"/>
                  </a:cubicBezTo>
                  <a:cubicBezTo>
                    <a:pt x="1263540" y="889362"/>
                    <a:pt x="1265970" y="777625"/>
                    <a:pt x="1267909" y="665858"/>
                  </a:cubicBezTo>
                  <a:cubicBezTo>
                    <a:pt x="1268032" y="658689"/>
                    <a:pt x="1266001" y="650383"/>
                    <a:pt x="1262156" y="644476"/>
                  </a:cubicBezTo>
                  <a:cubicBezTo>
                    <a:pt x="1225915" y="588608"/>
                    <a:pt x="1188721" y="533293"/>
                    <a:pt x="1152603" y="477332"/>
                  </a:cubicBezTo>
                  <a:cubicBezTo>
                    <a:pt x="1145435" y="466257"/>
                    <a:pt x="1139251" y="460350"/>
                    <a:pt x="1124576" y="462688"/>
                  </a:cubicBezTo>
                  <a:cubicBezTo>
                    <a:pt x="1099965" y="466595"/>
                    <a:pt x="1078214" y="451921"/>
                    <a:pt x="1070308" y="429340"/>
                  </a:cubicBezTo>
                  <a:cubicBezTo>
                    <a:pt x="1062863" y="408143"/>
                    <a:pt x="1071108" y="383439"/>
                    <a:pt x="1089812" y="370887"/>
                  </a:cubicBezTo>
                  <a:cubicBezTo>
                    <a:pt x="1108702" y="358243"/>
                    <a:pt x="1138236" y="359227"/>
                    <a:pt x="1154480" y="373933"/>
                  </a:cubicBezTo>
                  <a:cubicBezTo>
                    <a:pt x="1170200" y="388177"/>
                    <a:pt x="1173492" y="406943"/>
                    <a:pt x="1167708" y="426140"/>
                  </a:cubicBezTo>
                  <a:cubicBezTo>
                    <a:pt x="1164078" y="438169"/>
                    <a:pt x="1167862" y="444260"/>
                    <a:pt x="1175799" y="452567"/>
                  </a:cubicBezTo>
                  <a:cubicBezTo>
                    <a:pt x="1203364" y="481424"/>
                    <a:pt x="1229699" y="511419"/>
                    <a:pt x="1256495" y="540984"/>
                  </a:cubicBezTo>
                  <a:cubicBezTo>
                    <a:pt x="1259356" y="544153"/>
                    <a:pt x="1262217" y="547352"/>
                    <a:pt x="1268032" y="553875"/>
                  </a:cubicBezTo>
                  <a:cubicBezTo>
                    <a:pt x="1269385" y="545507"/>
                    <a:pt x="1270585" y="541415"/>
                    <a:pt x="1270616" y="537292"/>
                  </a:cubicBezTo>
                  <a:cubicBezTo>
                    <a:pt x="1271970" y="423463"/>
                    <a:pt x="1273138" y="309635"/>
                    <a:pt x="1274677" y="195836"/>
                  </a:cubicBezTo>
                  <a:cubicBezTo>
                    <a:pt x="1274831" y="185100"/>
                    <a:pt x="1271600" y="178670"/>
                    <a:pt x="1261325" y="174670"/>
                  </a:cubicBezTo>
                  <a:cubicBezTo>
                    <a:pt x="1222900" y="159750"/>
                    <a:pt x="1207518" y="128585"/>
                    <a:pt x="1205887" y="90129"/>
                  </a:cubicBezTo>
                  <a:cubicBezTo>
                    <a:pt x="1204318" y="53089"/>
                    <a:pt x="1223023" y="26108"/>
                    <a:pt x="1255634" y="10111"/>
                  </a:cubicBezTo>
                  <a:cubicBezTo>
                    <a:pt x="1303072" y="-13178"/>
                    <a:pt x="1355311" y="4604"/>
                    <a:pt x="1378969" y="54812"/>
                  </a:cubicBezTo>
                  <a:cubicBezTo>
                    <a:pt x="1399304" y="97974"/>
                    <a:pt x="1378015" y="153535"/>
                    <a:pt x="1332453" y="173224"/>
                  </a:cubicBezTo>
                  <a:cubicBezTo>
                    <a:pt x="1321347" y="178024"/>
                    <a:pt x="1317132" y="184177"/>
                    <a:pt x="1317316" y="196359"/>
                  </a:cubicBezTo>
                  <a:cubicBezTo>
                    <a:pt x="1318978" y="309665"/>
                    <a:pt x="1320085" y="422971"/>
                    <a:pt x="1321408" y="536277"/>
                  </a:cubicBezTo>
                  <a:cubicBezTo>
                    <a:pt x="1321470" y="540615"/>
                    <a:pt x="1322331" y="544953"/>
                    <a:pt x="1323316" y="553567"/>
                  </a:cubicBezTo>
                  <a:cubicBezTo>
                    <a:pt x="1329099" y="547814"/>
                    <a:pt x="1332145" y="545045"/>
                    <a:pt x="1334914" y="541999"/>
                  </a:cubicBezTo>
                  <a:cubicBezTo>
                    <a:pt x="1362048" y="512035"/>
                    <a:pt x="1388629" y="481578"/>
                    <a:pt x="1416501" y="452351"/>
                  </a:cubicBezTo>
                  <a:cubicBezTo>
                    <a:pt x="1424562" y="443922"/>
                    <a:pt x="1427730" y="437646"/>
                    <a:pt x="1424162" y="425802"/>
                  </a:cubicBezTo>
                  <a:cubicBezTo>
                    <a:pt x="1415886" y="398329"/>
                    <a:pt x="1429115" y="372856"/>
                    <a:pt x="1453880" y="364857"/>
                  </a:cubicBezTo>
                  <a:cubicBezTo>
                    <a:pt x="1481692" y="355843"/>
                    <a:pt x="1509780" y="367841"/>
                    <a:pt x="1520732" y="393376"/>
                  </a:cubicBezTo>
                  <a:cubicBezTo>
                    <a:pt x="1531038" y="417434"/>
                    <a:pt x="1520332" y="447060"/>
                    <a:pt x="1495351" y="458227"/>
                  </a:cubicBezTo>
                  <a:cubicBezTo>
                    <a:pt x="1486091" y="462350"/>
                    <a:pt x="1474370" y="463119"/>
                    <a:pt x="1464064" y="462196"/>
                  </a:cubicBezTo>
                  <a:cubicBezTo>
                    <a:pt x="1453819" y="461273"/>
                    <a:pt x="1447881" y="463950"/>
                    <a:pt x="1442436" y="472287"/>
                  </a:cubicBezTo>
                  <a:cubicBezTo>
                    <a:pt x="1404626" y="530217"/>
                    <a:pt x="1366417" y="587869"/>
                    <a:pt x="1328699" y="645861"/>
                  </a:cubicBezTo>
                  <a:cubicBezTo>
                    <a:pt x="1325592" y="650660"/>
                    <a:pt x="1323869" y="657305"/>
                    <a:pt x="1323962" y="663058"/>
                  </a:cubicBezTo>
                  <a:cubicBezTo>
                    <a:pt x="1326023" y="776364"/>
                    <a:pt x="1328422" y="889670"/>
                    <a:pt x="1330884" y="1002945"/>
                  </a:cubicBezTo>
                  <a:cubicBezTo>
                    <a:pt x="1330976" y="1006698"/>
                    <a:pt x="1332237" y="1010421"/>
                    <a:pt x="1333529" y="1017066"/>
                  </a:cubicBezTo>
                  <a:cubicBezTo>
                    <a:pt x="1338544" y="1012636"/>
                    <a:pt x="1341713" y="1010421"/>
                    <a:pt x="1344143" y="1007590"/>
                  </a:cubicBezTo>
                  <a:cubicBezTo>
                    <a:pt x="1403950" y="938001"/>
                    <a:pt x="1463540" y="868227"/>
                    <a:pt x="1523562" y="798853"/>
                  </a:cubicBezTo>
                  <a:cubicBezTo>
                    <a:pt x="1531192" y="790054"/>
                    <a:pt x="1533838" y="783009"/>
                    <a:pt x="1528238" y="771657"/>
                  </a:cubicBezTo>
                  <a:cubicBezTo>
                    <a:pt x="1518978" y="752860"/>
                    <a:pt x="1525654" y="726864"/>
                    <a:pt x="1541006" y="714096"/>
                  </a:cubicBezTo>
                  <a:cubicBezTo>
                    <a:pt x="1557126" y="700714"/>
                    <a:pt x="1584722" y="699237"/>
                    <a:pt x="1603273" y="710774"/>
                  </a:cubicBezTo>
                  <a:cubicBezTo>
                    <a:pt x="1622409" y="722680"/>
                    <a:pt x="1630869" y="745630"/>
                    <a:pt x="1624562" y="768550"/>
                  </a:cubicBezTo>
                  <a:cubicBezTo>
                    <a:pt x="1618932" y="789008"/>
                    <a:pt x="1599704" y="805713"/>
                    <a:pt x="1578077" y="804237"/>
                  </a:cubicBezTo>
                  <a:cubicBezTo>
                    <a:pt x="1561710" y="803098"/>
                    <a:pt x="1554481" y="810636"/>
                    <a:pt x="1546297" y="822388"/>
                  </a:cubicBezTo>
                  <a:cubicBezTo>
                    <a:pt x="1491167" y="901422"/>
                    <a:pt x="1435545" y="980118"/>
                    <a:pt x="1379707" y="1058660"/>
                  </a:cubicBezTo>
                  <a:cubicBezTo>
                    <a:pt x="1372016" y="1069458"/>
                    <a:pt x="1363371" y="1080164"/>
                    <a:pt x="1353096" y="1088378"/>
                  </a:cubicBezTo>
                  <a:cubicBezTo>
                    <a:pt x="1336667" y="1101545"/>
                    <a:pt x="1332668" y="1117235"/>
                    <a:pt x="1332207" y="1137755"/>
                  </a:cubicBezTo>
                  <a:cubicBezTo>
                    <a:pt x="1330053" y="1227926"/>
                    <a:pt x="1325838" y="1318067"/>
                    <a:pt x="1322577" y="1408207"/>
                  </a:cubicBezTo>
                  <a:cubicBezTo>
                    <a:pt x="1322454" y="1411837"/>
                    <a:pt x="1324546" y="1415529"/>
                    <a:pt x="1325623" y="1419190"/>
                  </a:cubicBezTo>
                  <a:cubicBezTo>
                    <a:pt x="1329284" y="1417928"/>
                    <a:pt x="1333314" y="1417282"/>
                    <a:pt x="1336514" y="1415283"/>
                  </a:cubicBezTo>
                  <a:cubicBezTo>
                    <a:pt x="1414379" y="1366828"/>
                    <a:pt x="1491905" y="1317790"/>
                    <a:pt x="1570201" y="1270074"/>
                  </a:cubicBezTo>
                  <a:cubicBezTo>
                    <a:pt x="1585830" y="1260537"/>
                    <a:pt x="1593275" y="1249215"/>
                    <a:pt x="1599366" y="1231957"/>
                  </a:cubicBezTo>
                  <a:cubicBezTo>
                    <a:pt x="1614718" y="1188609"/>
                    <a:pt x="1633145" y="1146246"/>
                    <a:pt x="1652435" y="1104437"/>
                  </a:cubicBezTo>
                  <a:cubicBezTo>
                    <a:pt x="1680738" y="1043000"/>
                    <a:pt x="1711041" y="982517"/>
                    <a:pt x="1739745" y="921265"/>
                  </a:cubicBezTo>
                  <a:cubicBezTo>
                    <a:pt x="1742391" y="915635"/>
                    <a:pt x="1741745" y="906129"/>
                    <a:pt x="1738699" y="900560"/>
                  </a:cubicBezTo>
                  <a:cubicBezTo>
                    <a:pt x="1726362" y="877918"/>
                    <a:pt x="1726178" y="858167"/>
                    <a:pt x="1740268" y="840416"/>
                  </a:cubicBezTo>
                  <a:cubicBezTo>
                    <a:pt x="1754173" y="822880"/>
                    <a:pt x="1777462" y="816019"/>
                    <a:pt x="1798290" y="823311"/>
                  </a:cubicBezTo>
                  <a:cubicBezTo>
                    <a:pt x="1818471" y="830356"/>
                    <a:pt x="1833423" y="852014"/>
                    <a:pt x="1833700" y="874595"/>
                  </a:cubicBezTo>
                  <a:cubicBezTo>
                    <a:pt x="1833946" y="895054"/>
                    <a:pt x="1814134" y="918004"/>
                    <a:pt x="1789553" y="920988"/>
                  </a:cubicBezTo>
                  <a:cubicBezTo>
                    <a:pt x="1774478" y="922834"/>
                    <a:pt x="1770263" y="931110"/>
                    <a:pt x="1766141" y="942769"/>
                  </a:cubicBezTo>
                  <a:cubicBezTo>
                    <a:pt x="1737930" y="1022481"/>
                    <a:pt x="1709503" y="1102099"/>
                    <a:pt x="1681046" y="1181718"/>
                  </a:cubicBezTo>
                  <a:cubicBezTo>
                    <a:pt x="1678031" y="1190209"/>
                    <a:pt x="1674493" y="1198485"/>
                    <a:pt x="1669571" y="1211098"/>
                  </a:cubicBezTo>
                  <a:cubicBezTo>
                    <a:pt x="1677385" y="1208575"/>
                    <a:pt x="1681538" y="1207929"/>
                    <a:pt x="1685015" y="1206022"/>
                  </a:cubicBezTo>
                  <a:cubicBezTo>
                    <a:pt x="1784046" y="1152122"/>
                    <a:pt x="1883108" y="1098284"/>
                    <a:pt x="1981831" y="1043770"/>
                  </a:cubicBezTo>
                  <a:cubicBezTo>
                    <a:pt x="1989738" y="1039401"/>
                    <a:pt x="1997029" y="1031433"/>
                    <a:pt x="2001274" y="1023403"/>
                  </a:cubicBezTo>
                  <a:cubicBezTo>
                    <a:pt x="2032347" y="964520"/>
                    <a:pt x="2062311" y="905052"/>
                    <a:pt x="2093260" y="846076"/>
                  </a:cubicBezTo>
                  <a:cubicBezTo>
                    <a:pt x="2098552" y="835986"/>
                    <a:pt x="2098737" y="829310"/>
                    <a:pt x="2090861" y="820234"/>
                  </a:cubicBezTo>
                  <a:cubicBezTo>
                    <a:pt x="2077355" y="804698"/>
                    <a:pt x="2074187" y="786239"/>
                    <a:pt x="2084031" y="767288"/>
                  </a:cubicBezTo>
                  <a:cubicBezTo>
                    <a:pt x="2094429" y="747261"/>
                    <a:pt x="2111596" y="736770"/>
                    <a:pt x="2134085" y="737908"/>
                  </a:cubicBezTo>
                  <a:cubicBezTo>
                    <a:pt x="2155467" y="739016"/>
                    <a:pt x="2170480" y="751045"/>
                    <a:pt x="2178448" y="770796"/>
                  </a:cubicBezTo>
                  <a:cubicBezTo>
                    <a:pt x="2190753" y="801252"/>
                    <a:pt x="2176540" y="828664"/>
                    <a:pt x="2142638" y="837616"/>
                  </a:cubicBezTo>
                  <a:cubicBezTo>
                    <a:pt x="2131224" y="840631"/>
                    <a:pt x="2127655" y="846507"/>
                    <a:pt x="2124456" y="856813"/>
                  </a:cubicBezTo>
                  <a:cubicBezTo>
                    <a:pt x="2112488" y="895392"/>
                    <a:pt x="2099229" y="933571"/>
                    <a:pt x="2086492" y="971904"/>
                  </a:cubicBezTo>
                  <a:cubicBezTo>
                    <a:pt x="2085292" y="975565"/>
                    <a:pt x="2084554" y="979349"/>
                    <a:pt x="2082677" y="986640"/>
                  </a:cubicBezTo>
                  <a:cubicBezTo>
                    <a:pt x="2090123" y="983717"/>
                    <a:pt x="2094799" y="982456"/>
                    <a:pt x="2098890" y="980179"/>
                  </a:cubicBezTo>
                  <a:cubicBezTo>
                    <a:pt x="2196506" y="925818"/>
                    <a:pt x="2293938" y="871119"/>
                    <a:pt x="2391708" y="817065"/>
                  </a:cubicBezTo>
                  <a:cubicBezTo>
                    <a:pt x="2405213" y="809590"/>
                    <a:pt x="2412012" y="802514"/>
                    <a:pt x="2409490" y="784947"/>
                  </a:cubicBezTo>
                  <a:cubicBezTo>
                    <a:pt x="2404044" y="747168"/>
                    <a:pt x="2435763" y="704344"/>
                    <a:pt x="2474464" y="692930"/>
                  </a:cubicBezTo>
                  <a:cubicBezTo>
                    <a:pt x="2516735" y="680440"/>
                    <a:pt x="2562266" y="699883"/>
                    <a:pt x="2582756" y="739200"/>
                  </a:cubicBezTo>
                  <a:cubicBezTo>
                    <a:pt x="2600938" y="774057"/>
                    <a:pt x="2591277" y="820419"/>
                    <a:pt x="2559528" y="847830"/>
                  </a:cubicBezTo>
                  <a:cubicBezTo>
                    <a:pt x="2529533" y="873734"/>
                    <a:pt x="2479048" y="876718"/>
                    <a:pt x="2448007" y="852752"/>
                  </a:cubicBezTo>
                  <a:cubicBezTo>
                    <a:pt x="2437178" y="844384"/>
                    <a:pt x="2429579" y="844323"/>
                    <a:pt x="2418165" y="851091"/>
                  </a:cubicBezTo>
                  <a:cubicBezTo>
                    <a:pt x="2320703" y="908805"/>
                    <a:pt x="2222872" y="965874"/>
                    <a:pt x="2125194" y="1023219"/>
                  </a:cubicBezTo>
                  <a:cubicBezTo>
                    <a:pt x="2121041" y="1025649"/>
                    <a:pt x="2117472" y="1029033"/>
                    <a:pt x="2111381" y="1033710"/>
                  </a:cubicBezTo>
                  <a:cubicBezTo>
                    <a:pt x="2117165" y="1036048"/>
                    <a:pt x="2120026" y="1037771"/>
                    <a:pt x="2123102" y="1038417"/>
                  </a:cubicBezTo>
                  <a:cubicBezTo>
                    <a:pt x="2163650" y="1046785"/>
                    <a:pt x="2204382" y="1054383"/>
                    <a:pt x="2244745" y="1063705"/>
                  </a:cubicBezTo>
                  <a:cubicBezTo>
                    <a:pt x="2256159" y="1066351"/>
                    <a:pt x="2263358" y="1065766"/>
                    <a:pt x="2271664" y="1056814"/>
                  </a:cubicBezTo>
                  <a:cubicBezTo>
                    <a:pt x="2287539" y="1039739"/>
                    <a:pt x="2311904" y="1035494"/>
                    <a:pt x="2329225" y="1044723"/>
                  </a:cubicBezTo>
                  <a:cubicBezTo>
                    <a:pt x="2350452" y="1056045"/>
                    <a:pt x="2363066" y="1081149"/>
                    <a:pt x="2358297" y="1102561"/>
                  </a:cubicBezTo>
                  <a:cubicBezTo>
                    <a:pt x="2353621" y="1123604"/>
                    <a:pt x="2333839" y="1140801"/>
                    <a:pt x="2311320" y="1143355"/>
                  </a:cubicBezTo>
                  <a:cubicBezTo>
                    <a:pt x="2290000" y="1145785"/>
                    <a:pt x="2268249" y="1132279"/>
                    <a:pt x="2259697" y="1109913"/>
                  </a:cubicBezTo>
                  <a:cubicBezTo>
                    <a:pt x="2256036" y="1100346"/>
                    <a:pt x="2250683" y="1096500"/>
                    <a:pt x="2240500" y="1095977"/>
                  </a:cubicBezTo>
                  <a:cubicBezTo>
                    <a:pt x="2170880" y="1092439"/>
                    <a:pt x="2101321" y="1088224"/>
                    <a:pt x="2031701" y="1084840"/>
                  </a:cubicBezTo>
                  <a:cubicBezTo>
                    <a:pt x="2025086" y="1084533"/>
                    <a:pt x="2017518" y="1087332"/>
                    <a:pt x="2011673" y="1090839"/>
                  </a:cubicBezTo>
                  <a:cubicBezTo>
                    <a:pt x="1914795" y="1148554"/>
                    <a:pt x="1818133" y="1206576"/>
                    <a:pt x="1721471" y="1264628"/>
                  </a:cubicBezTo>
                  <a:cubicBezTo>
                    <a:pt x="1717779" y="1266844"/>
                    <a:pt x="1714733" y="1270043"/>
                    <a:pt x="1709842" y="1274042"/>
                  </a:cubicBezTo>
                  <a:cubicBezTo>
                    <a:pt x="1714518" y="1276473"/>
                    <a:pt x="1716918" y="1278503"/>
                    <a:pt x="1719563" y="1278996"/>
                  </a:cubicBezTo>
                  <a:cubicBezTo>
                    <a:pt x="1811334" y="1295608"/>
                    <a:pt x="1903197" y="1311883"/>
                    <a:pt x="1994906" y="1328803"/>
                  </a:cubicBezTo>
                  <a:cubicBezTo>
                    <a:pt x="2006597" y="1330957"/>
                    <a:pt x="2013888" y="1328434"/>
                    <a:pt x="2021271" y="1319112"/>
                  </a:cubicBezTo>
                  <a:cubicBezTo>
                    <a:pt x="2035946" y="1300623"/>
                    <a:pt x="2060496" y="1294009"/>
                    <a:pt x="2079109" y="1301823"/>
                  </a:cubicBezTo>
                  <a:cubicBezTo>
                    <a:pt x="2099413" y="1310345"/>
                    <a:pt x="2113904" y="1334372"/>
                    <a:pt x="2111935" y="1356245"/>
                  </a:cubicBezTo>
                  <a:cubicBezTo>
                    <a:pt x="2110058" y="1376858"/>
                    <a:pt x="2092153" y="1396270"/>
                    <a:pt x="2070833" y="1400823"/>
                  </a:cubicBezTo>
                  <a:cubicBezTo>
                    <a:pt x="2048344" y="1405592"/>
                    <a:pt x="2026994" y="1396270"/>
                    <a:pt x="2015365" y="1374458"/>
                  </a:cubicBezTo>
                  <a:cubicBezTo>
                    <a:pt x="2009981" y="1364367"/>
                    <a:pt x="2003274" y="1361106"/>
                    <a:pt x="1992476" y="1360276"/>
                  </a:cubicBezTo>
                  <a:cubicBezTo>
                    <a:pt x="1899967" y="1353015"/>
                    <a:pt x="1807458" y="1345878"/>
                    <a:pt x="1715072" y="1337233"/>
                  </a:cubicBezTo>
                  <a:cubicBezTo>
                    <a:pt x="1689752" y="1334864"/>
                    <a:pt x="1665018" y="1326896"/>
                    <a:pt x="1639791" y="1322866"/>
                  </a:cubicBezTo>
                  <a:cubicBezTo>
                    <a:pt x="1632561" y="1321697"/>
                    <a:pt x="1623609" y="1323573"/>
                    <a:pt x="1617025" y="1327050"/>
                  </a:cubicBezTo>
                  <a:cubicBezTo>
                    <a:pt x="1541313" y="1366921"/>
                    <a:pt x="1465940" y="1407407"/>
                    <a:pt x="1390352" y="1447555"/>
                  </a:cubicBezTo>
                  <a:cubicBezTo>
                    <a:pt x="1381307" y="1452354"/>
                    <a:pt x="1371585" y="1455830"/>
                    <a:pt x="1362540" y="1460630"/>
                  </a:cubicBezTo>
                  <a:cubicBezTo>
                    <a:pt x="1359372" y="1462291"/>
                    <a:pt x="1356234" y="1465675"/>
                    <a:pt x="1355218" y="1468936"/>
                  </a:cubicBezTo>
                  <a:cubicBezTo>
                    <a:pt x="1354757" y="1470413"/>
                    <a:pt x="1359187" y="1474228"/>
                    <a:pt x="1362079" y="1475766"/>
                  </a:cubicBezTo>
                  <a:cubicBezTo>
                    <a:pt x="1448158" y="1521205"/>
                    <a:pt x="1534268" y="1566614"/>
                    <a:pt x="1620563" y="1611622"/>
                  </a:cubicBezTo>
                  <a:cubicBezTo>
                    <a:pt x="1625547" y="1614206"/>
                    <a:pt x="1632346" y="1615283"/>
                    <a:pt x="1637914" y="1614452"/>
                  </a:cubicBezTo>
                  <a:cubicBezTo>
                    <a:pt x="1683415" y="1607715"/>
                    <a:pt x="1728639" y="1598301"/>
                    <a:pt x="1774324" y="1593656"/>
                  </a:cubicBezTo>
                  <a:cubicBezTo>
                    <a:pt x="1848252" y="1586149"/>
                    <a:pt x="1922517" y="1581996"/>
                    <a:pt x="1996567" y="1575289"/>
                  </a:cubicBezTo>
                  <a:cubicBezTo>
                    <a:pt x="2003305" y="1574674"/>
                    <a:pt x="2011058" y="1567137"/>
                    <a:pt x="2015272" y="1560768"/>
                  </a:cubicBezTo>
                  <a:cubicBezTo>
                    <a:pt x="2029393" y="1539510"/>
                    <a:pt x="2052221" y="1529604"/>
                    <a:pt x="2074832" y="1536772"/>
                  </a:cubicBezTo>
                  <a:cubicBezTo>
                    <a:pt x="2098275" y="1544217"/>
                    <a:pt x="2114211" y="1565814"/>
                    <a:pt x="2111904" y="1589010"/>
                  </a:cubicBezTo>
                  <a:cubicBezTo>
                    <a:pt x="2109689" y="1611315"/>
                    <a:pt x="2097168" y="1627035"/>
                    <a:pt x="2076617" y="1635465"/>
                  </a:cubicBezTo>
                  <a:cubicBezTo>
                    <a:pt x="2059881" y="1642294"/>
                    <a:pt x="2035362" y="1635342"/>
                    <a:pt x="2022656" y="1618913"/>
                  </a:cubicBezTo>
                  <a:cubicBezTo>
                    <a:pt x="2014103" y="1607869"/>
                    <a:pt x="2005612" y="1605654"/>
                    <a:pt x="1992353" y="1608207"/>
                  </a:cubicBezTo>
                  <a:cubicBezTo>
                    <a:pt x="1909811" y="1624113"/>
                    <a:pt x="1827116" y="1639187"/>
                    <a:pt x="1744452" y="1654446"/>
                  </a:cubicBezTo>
                  <a:cubicBezTo>
                    <a:pt x="1733776" y="1656415"/>
                    <a:pt x="1722978" y="1657800"/>
                    <a:pt x="1712241" y="1659461"/>
                  </a:cubicBezTo>
                  <a:cubicBezTo>
                    <a:pt x="1711934" y="1660876"/>
                    <a:pt x="1711626" y="1662261"/>
                    <a:pt x="1711318" y="1663676"/>
                  </a:cubicBezTo>
                  <a:cubicBezTo>
                    <a:pt x="1715041" y="1666629"/>
                    <a:pt x="1718456" y="1670013"/>
                    <a:pt x="1722486" y="1672413"/>
                  </a:cubicBezTo>
                  <a:cubicBezTo>
                    <a:pt x="1818256" y="1729943"/>
                    <a:pt x="1913995" y="1787565"/>
                    <a:pt x="2010165" y="1844448"/>
                  </a:cubicBezTo>
                  <a:cubicBezTo>
                    <a:pt x="2018195" y="1849186"/>
                    <a:pt x="2029363" y="1850878"/>
                    <a:pt x="2038930" y="1850478"/>
                  </a:cubicBezTo>
                  <a:cubicBezTo>
                    <a:pt x="2104490" y="1847648"/>
                    <a:pt x="2169987" y="1843556"/>
                    <a:pt x="2235516" y="1840664"/>
                  </a:cubicBezTo>
                  <a:cubicBezTo>
                    <a:pt x="2248252" y="1840111"/>
                    <a:pt x="2256128" y="1837557"/>
                    <a:pt x="2260835" y="1824144"/>
                  </a:cubicBezTo>
                  <a:cubicBezTo>
                    <a:pt x="2267942" y="1803870"/>
                    <a:pt x="2290431" y="1791318"/>
                    <a:pt x="2311012" y="1793287"/>
                  </a:cubicBezTo>
                  <a:cubicBezTo>
                    <a:pt x="2333470" y="1795440"/>
                    <a:pt x="2353467" y="1812515"/>
                    <a:pt x="2358297" y="1833619"/>
                  </a:cubicBezTo>
                  <a:cubicBezTo>
                    <a:pt x="2362974" y="1854047"/>
                    <a:pt x="2352083" y="1877643"/>
                    <a:pt x="2332240" y="1890103"/>
                  </a:cubicBezTo>
                  <a:cubicBezTo>
                    <a:pt x="2315473" y="1900625"/>
                    <a:pt x="2290892" y="1899425"/>
                    <a:pt x="2275664" y="1882842"/>
                  </a:cubicBezTo>
                  <a:cubicBezTo>
                    <a:pt x="2262866" y="1868906"/>
                    <a:pt x="2251606" y="1871675"/>
                    <a:pt x="2236285" y="1875398"/>
                  </a:cubicBezTo>
                  <a:cubicBezTo>
                    <a:pt x="2200014" y="1884196"/>
                    <a:pt x="2163188" y="1890564"/>
                    <a:pt x="2126579" y="1897886"/>
                  </a:cubicBezTo>
                  <a:cubicBezTo>
                    <a:pt x="2122764" y="1898656"/>
                    <a:pt x="2118949" y="1899363"/>
                    <a:pt x="2115103" y="1900102"/>
                  </a:cubicBezTo>
                  <a:cubicBezTo>
                    <a:pt x="2113319" y="1902347"/>
                    <a:pt x="2111565" y="1904593"/>
                    <a:pt x="2109781" y="1906839"/>
                  </a:cubicBezTo>
                  <a:cubicBezTo>
                    <a:pt x="2114365" y="1908746"/>
                    <a:pt x="2119226" y="1910131"/>
                    <a:pt x="2123471" y="1912623"/>
                  </a:cubicBezTo>
                  <a:cubicBezTo>
                    <a:pt x="2223026" y="1970798"/>
                    <a:pt x="2322580" y="2029005"/>
                    <a:pt x="2421888" y="2087581"/>
                  </a:cubicBezTo>
                  <a:cubicBezTo>
                    <a:pt x="2431209" y="2093088"/>
                    <a:pt x="2437270" y="2091211"/>
                    <a:pt x="2445084" y="2085027"/>
                  </a:cubicBezTo>
                  <a:cubicBezTo>
                    <a:pt x="2493446" y="2046787"/>
                    <a:pt x="2575618" y="2073429"/>
                    <a:pt x="2589247" y="2133605"/>
                  </a:cubicBezTo>
                  <a:cubicBezTo>
                    <a:pt x="2598569" y="2174798"/>
                    <a:pt x="2586878" y="2213962"/>
                    <a:pt x="2544023" y="2236389"/>
                  </a:cubicBezTo>
                  <a:cubicBezTo>
                    <a:pt x="2503383" y="2257647"/>
                    <a:pt x="2455298" y="2246295"/>
                    <a:pt x="2428164" y="2210578"/>
                  </a:cubicBezTo>
                  <a:cubicBezTo>
                    <a:pt x="2414289" y="2192303"/>
                    <a:pt x="2406382" y="2171722"/>
                    <a:pt x="2410351" y="2148802"/>
                  </a:cubicBezTo>
                  <a:cubicBezTo>
                    <a:pt x="2412751" y="2134927"/>
                    <a:pt x="2407305" y="2128221"/>
                    <a:pt x="2396230" y="2122068"/>
                  </a:cubicBezTo>
                  <a:cubicBezTo>
                    <a:pt x="2306121" y="2072137"/>
                    <a:pt x="2216227" y="2021868"/>
                    <a:pt x="2126209" y="1971752"/>
                  </a:cubicBezTo>
                  <a:cubicBezTo>
                    <a:pt x="2113104" y="1964461"/>
                    <a:pt x="2099783" y="1957477"/>
                    <a:pt x="2082770" y="1948310"/>
                  </a:cubicBezTo>
                  <a:cubicBezTo>
                    <a:pt x="2084646" y="1956801"/>
                    <a:pt x="2085139" y="1960585"/>
                    <a:pt x="2086308" y="1964153"/>
                  </a:cubicBezTo>
                  <a:cubicBezTo>
                    <a:pt x="2099044" y="2002486"/>
                    <a:pt x="2112488" y="2040603"/>
                    <a:pt x="2124271" y="2079244"/>
                  </a:cubicBezTo>
                  <a:cubicBezTo>
                    <a:pt x="2127655" y="2090319"/>
                    <a:pt x="2131747" y="2096287"/>
                    <a:pt x="2143591" y="2099241"/>
                  </a:cubicBezTo>
                  <a:cubicBezTo>
                    <a:pt x="2166665" y="2105024"/>
                    <a:pt x="2183862" y="2125821"/>
                    <a:pt x="2183739" y="2144465"/>
                  </a:cubicBezTo>
                  <a:cubicBezTo>
                    <a:pt x="2183585" y="2167107"/>
                    <a:pt x="2167649" y="2189412"/>
                    <a:pt x="2146668" y="2196303"/>
                  </a:cubicBezTo>
                  <a:cubicBezTo>
                    <a:pt x="2125563" y="2203256"/>
                    <a:pt x="2101259" y="2195042"/>
                    <a:pt x="2088092" y="2176490"/>
                  </a:cubicBezTo>
                  <a:cubicBezTo>
                    <a:pt x="2074925" y="2157939"/>
                    <a:pt x="2074956" y="2134435"/>
                    <a:pt x="2090523" y="2116807"/>
                  </a:cubicBezTo>
                  <a:cubicBezTo>
                    <a:pt x="2098983" y="2107209"/>
                    <a:pt x="2098367" y="2100287"/>
                    <a:pt x="2092799" y="2089704"/>
                  </a:cubicBezTo>
                  <a:cubicBezTo>
                    <a:pt x="2062034" y="2031220"/>
                    <a:pt x="2032347" y="1972183"/>
                    <a:pt x="2001551" y="1913730"/>
                  </a:cubicBezTo>
                  <a:cubicBezTo>
                    <a:pt x="1997306" y="1905670"/>
                    <a:pt x="1990199" y="1897486"/>
                    <a:pt x="1982354" y="1893149"/>
                  </a:cubicBezTo>
                  <a:cubicBezTo>
                    <a:pt x="1883200" y="1838388"/>
                    <a:pt x="1783707" y="1784273"/>
                    <a:pt x="1684246" y="1730097"/>
                  </a:cubicBezTo>
                  <a:cubicBezTo>
                    <a:pt x="1681292" y="1728497"/>
                    <a:pt x="1677877" y="1727789"/>
                    <a:pt x="1672770" y="1726005"/>
                  </a:cubicBezTo>
                  <a:cubicBezTo>
                    <a:pt x="1673139" y="1731050"/>
                    <a:pt x="1672647" y="1734557"/>
                    <a:pt x="1673693" y="1737511"/>
                  </a:cubicBezTo>
                  <a:cubicBezTo>
                    <a:pt x="1704212" y="1822359"/>
                    <a:pt x="1735099" y="1907054"/>
                    <a:pt x="1765403" y="1991995"/>
                  </a:cubicBezTo>
                  <a:cubicBezTo>
                    <a:pt x="1770202" y="2005470"/>
                    <a:pt x="1775801" y="2013592"/>
                    <a:pt x="1792075" y="2016330"/>
                  </a:cubicBezTo>
                  <a:cubicBezTo>
                    <a:pt x="1820748" y="2021160"/>
                    <a:pt x="1837576" y="2047248"/>
                    <a:pt x="1832192" y="2072168"/>
                  </a:cubicBezTo>
                  <a:cubicBezTo>
                    <a:pt x="1825701" y="2102225"/>
                    <a:pt x="1800412" y="2120837"/>
                    <a:pt x="1773124" y="2115607"/>
                  </a:cubicBezTo>
                  <a:cubicBezTo>
                    <a:pt x="1744544" y="2110131"/>
                    <a:pt x="1726055" y="2085458"/>
                    <a:pt x="1730177" y="2057739"/>
                  </a:cubicBezTo>
                  <a:cubicBezTo>
                    <a:pt x="1730915" y="2052755"/>
                    <a:pt x="1731838" y="2046787"/>
                    <a:pt x="1734976" y="2043403"/>
                  </a:cubicBezTo>
                  <a:cubicBezTo>
                    <a:pt x="1747190" y="2030082"/>
                    <a:pt x="1741745" y="2018391"/>
                    <a:pt x="1735130" y="2004547"/>
                  </a:cubicBezTo>
                  <a:cubicBezTo>
                    <a:pt x="1693106" y="1916745"/>
                    <a:pt x="1651820" y="1828574"/>
                    <a:pt x="1610718" y="1740341"/>
                  </a:cubicBezTo>
                  <a:cubicBezTo>
                    <a:pt x="1605334" y="1728804"/>
                    <a:pt x="1600627" y="1716406"/>
                    <a:pt x="1598782" y="1703916"/>
                  </a:cubicBezTo>
                  <a:cubicBezTo>
                    <a:pt x="1596105" y="1685611"/>
                    <a:pt x="1585707" y="1676043"/>
                    <a:pt x="1570663" y="1666845"/>
                  </a:cubicBezTo>
                  <a:cubicBezTo>
                    <a:pt x="1492398" y="1619036"/>
                    <a:pt x="1414840" y="1570090"/>
                    <a:pt x="1336913" y="1521728"/>
                  </a:cubicBezTo>
                  <a:cubicBezTo>
                    <a:pt x="1333437" y="1519574"/>
                    <a:pt x="1328853" y="1519267"/>
                    <a:pt x="1324792" y="1518098"/>
                  </a:cubicBezTo>
                  <a:cubicBezTo>
                    <a:pt x="1324054" y="1521913"/>
                    <a:pt x="1322608" y="1525727"/>
                    <a:pt x="1322731" y="1529511"/>
                  </a:cubicBezTo>
                  <a:cubicBezTo>
                    <a:pt x="1326023" y="1623774"/>
                    <a:pt x="1329284" y="1718006"/>
                    <a:pt x="1333222" y="1812238"/>
                  </a:cubicBezTo>
                  <a:cubicBezTo>
                    <a:pt x="1333560" y="1820175"/>
                    <a:pt x="1336452" y="1829404"/>
                    <a:pt x="1341282" y="1835588"/>
                  </a:cubicBezTo>
                  <a:cubicBezTo>
                    <a:pt x="1368078" y="1869829"/>
                    <a:pt x="1397397" y="1902194"/>
                    <a:pt x="1422900" y="1937327"/>
                  </a:cubicBezTo>
                  <a:cubicBezTo>
                    <a:pt x="1466555" y="1997471"/>
                    <a:pt x="1508088" y="2059124"/>
                    <a:pt x="1550358" y="2120253"/>
                  </a:cubicBezTo>
                  <a:cubicBezTo>
                    <a:pt x="1555988" y="2128405"/>
                    <a:pt x="1561956" y="2132959"/>
                    <a:pt x="1573032" y="2132251"/>
                  </a:cubicBezTo>
                  <a:cubicBezTo>
                    <a:pt x="1597151" y="2130682"/>
                    <a:pt x="1617425" y="2144988"/>
                    <a:pt x="1624101" y="2166154"/>
                  </a:cubicBezTo>
                  <a:cubicBezTo>
                    <a:pt x="1631238" y="2188796"/>
                    <a:pt x="1623701" y="2211962"/>
                    <a:pt x="1605057" y="2224760"/>
                  </a:cubicBezTo>
                  <a:cubicBezTo>
                    <a:pt x="1586722" y="2237343"/>
                    <a:pt x="1558326" y="2236481"/>
                    <a:pt x="1541467" y="2222883"/>
                  </a:cubicBezTo>
                  <a:cubicBezTo>
                    <a:pt x="1525100" y="2209655"/>
                    <a:pt x="1519440" y="2184182"/>
                    <a:pt x="1529377" y="2162646"/>
                  </a:cubicBezTo>
                  <a:cubicBezTo>
                    <a:pt x="1533868" y="2152925"/>
                    <a:pt x="1531315" y="2146803"/>
                    <a:pt x="1524854" y="2139419"/>
                  </a:cubicBezTo>
                  <a:cubicBezTo>
                    <a:pt x="1469939" y="2076444"/>
                    <a:pt x="1415332" y="2013192"/>
                    <a:pt x="1360725" y="1949940"/>
                  </a:cubicBezTo>
                  <a:cubicBezTo>
                    <a:pt x="1352603" y="1940526"/>
                    <a:pt x="1344881" y="1930743"/>
                    <a:pt x="1336975" y="1921114"/>
                  </a:cubicBezTo>
                  <a:lnTo>
                    <a:pt x="1332822" y="1922375"/>
                  </a:lnTo>
                  <a:cubicBezTo>
                    <a:pt x="1332176" y="1926990"/>
                    <a:pt x="1331037" y="1931635"/>
                    <a:pt x="1330945" y="1936250"/>
                  </a:cubicBezTo>
                  <a:cubicBezTo>
                    <a:pt x="1328546" y="2046972"/>
                    <a:pt x="1326054" y="2157724"/>
                    <a:pt x="1324392" y="2268446"/>
                  </a:cubicBezTo>
                  <a:cubicBezTo>
                    <a:pt x="1324238" y="2277767"/>
                    <a:pt x="1328084" y="2288381"/>
                    <a:pt x="1333222" y="2296380"/>
                  </a:cubicBezTo>
                  <a:cubicBezTo>
                    <a:pt x="1368632" y="2351602"/>
                    <a:pt x="1405119" y="2406117"/>
                    <a:pt x="1440559" y="2461309"/>
                  </a:cubicBezTo>
                  <a:cubicBezTo>
                    <a:pt x="1447266" y="2471738"/>
                    <a:pt x="1453665" y="2475984"/>
                    <a:pt x="1466617" y="2474045"/>
                  </a:cubicBezTo>
                  <a:cubicBezTo>
                    <a:pt x="1491567" y="2470323"/>
                    <a:pt x="1513133" y="2484075"/>
                    <a:pt x="1521470" y="2506533"/>
                  </a:cubicBezTo>
                  <a:cubicBezTo>
                    <a:pt x="1529007" y="2526776"/>
                    <a:pt x="1521655" y="2551572"/>
                    <a:pt x="1504273" y="2564493"/>
                  </a:cubicBezTo>
                  <a:cubicBezTo>
                    <a:pt x="1486183" y="2577937"/>
                    <a:pt x="1457388" y="2577876"/>
                    <a:pt x="1439390" y="2564339"/>
                  </a:cubicBezTo>
                  <a:cubicBezTo>
                    <a:pt x="1424346" y="2553049"/>
                    <a:pt x="1417947" y="2530621"/>
                    <a:pt x="1424808" y="2508379"/>
                  </a:cubicBezTo>
                  <a:cubicBezTo>
                    <a:pt x="1427638" y="2499180"/>
                    <a:pt x="1425638" y="2493673"/>
                    <a:pt x="1419147" y="2486782"/>
                  </a:cubicBezTo>
                  <a:cubicBezTo>
                    <a:pt x="1390444" y="2456202"/>
                    <a:pt x="1362571" y="2424884"/>
                    <a:pt x="1334329" y="2393873"/>
                  </a:cubicBezTo>
                  <a:cubicBezTo>
                    <a:pt x="1331807" y="2391104"/>
                    <a:pt x="1328853" y="2388735"/>
                    <a:pt x="1323439" y="2383690"/>
                  </a:cubicBezTo>
                  <a:cubicBezTo>
                    <a:pt x="1322454" y="2391535"/>
                    <a:pt x="1321470" y="2395811"/>
                    <a:pt x="1321439" y="2400087"/>
                  </a:cubicBezTo>
                  <a:cubicBezTo>
                    <a:pt x="1320085" y="2513393"/>
                    <a:pt x="1318978" y="2626699"/>
                    <a:pt x="1317378" y="2740005"/>
                  </a:cubicBezTo>
                  <a:cubicBezTo>
                    <a:pt x="1317224" y="2751327"/>
                    <a:pt x="1320362" y="2758002"/>
                    <a:pt x="1331314" y="2762309"/>
                  </a:cubicBezTo>
                  <a:cubicBezTo>
                    <a:pt x="1369647" y="2777384"/>
                    <a:pt x="1384783" y="2808795"/>
                    <a:pt x="1386137" y="2847220"/>
                  </a:cubicBezTo>
                  <a:cubicBezTo>
                    <a:pt x="1387429" y="2884291"/>
                    <a:pt x="1368539" y="2911118"/>
                    <a:pt x="1335775" y="2926869"/>
                  </a:cubicBezTo>
                  <a:cubicBezTo>
                    <a:pt x="1287813" y="2949912"/>
                    <a:pt x="1236160" y="2931515"/>
                    <a:pt x="1212748" y="2881307"/>
                  </a:cubicBezTo>
                  <a:cubicBezTo>
                    <a:pt x="1192658" y="2838267"/>
                    <a:pt x="1214347" y="2783014"/>
                    <a:pt x="1260156" y="2763263"/>
                  </a:cubicBezTo>
                  <a:cubicBezTo>
                    <a:pt x="1270647" y="2758741"/>
                    <a:pt x="1274861" y="2752895"/>
                    <a:pt x="1274708" y="2741297"/>
                  </a:cubicBezTo>
                  <a:cubicBezTo>
                    <a:pt x="1273077" y="2627468"/>
                    <a:pt x="1271970" y="2513639"/>
                    <a:pt x="1270616" y="2399841"/>
                  </a:cubicBezTo>
                  <a:cubicBezTo>
                    <a:pt x="1270554" y="2395626"/>
                    <a:pt x="1269508" y="2391442"/>
                    <a:pt x="1268309" y="2382982"/>
                  </a:cubicBezTo>
                  <a:cubicBezTo>
                    <a:pt x="1262494" y="2389228"/>
                    <a:pt x="1259541" y="2392273"/>
                    <a:pt x="1256680" y="2395442"/>
                  </a:cubicBezTo>
                  <a:cubicBezTo>
                    <a:pt x="1229514" y="2425345"/>
                    <a:pt x="1202749" y="2455679"/>
                    <a:pt x="1174907" y="2484936"/>
                  </a:cubicBezTo>
                  <a:cubicBezTo>
                    <a:pt x="1167308" y="2492935"/>
                    <a:pt x="1164109" y="2498996"/>
                    <a:pt x="1167678" y="2510224"/>
                  </a:cubicBezTo>
                  <a:cubicBezTo>
                    <a:pt x="1174815" y="2532560"/>
                    <a:pt x="1166601" y="2555572"/>
                    <a:pt x="1149834" y="2566247"/>
                  </a:cubicBezTo>
                  <a:cubicBezTo>
                    <a:pt x="1130053" y="2578860"/>
                    <a:pt x="1102395" y="2577230"/>
                    <a:pt x="1085167" y="2562401"/>
                  </a:cubicBezTo>
                  <a:cubicBezTo>
                    <a:pt x="1069016" y="2548526"/>
                    <a:pt x="1063140" y="2524192"/>
                    <a:pt x="1071292" y="2504902"/>
                  </a:cubicBezTo>
                  <a:cubicBezTo>
                    <a:pt x="1080583" y="2482967"/>
                    <a:pt x="1101134" y="2470292"/>
                    <a:pt x="1125715" y="2474107"/>
                  </a:cubicBezTo>
                  <a:cubicBezTo>
                    <a:pt x="1138851" y="2476137"/>
                    <a:pt x="1144943" y="2471338"/>
                    <a:pt x="1151588" y="2461094"/>
                  </a:cubicBezTo>
                  <a:cubicBezTo>
                    <a:pt x="1188044" y="2404702"/>
                    <a:pt x="1225361" y="2348864"/>
                    <a:pt x="1261940" y="2292565"/>
                  </a:cubicBezTo>
                  <a:cubicBezTo>
                    <a:pt x="1265570" y="2286966"/>
                    <a:pt x="1268062" y="2279367"/>
                    <a:pt x="1267939" y="2272753"/>
                  </a:cubicBezTo>
                  <a:cubicBezTo>
                    <a:pt x="1265970" y="2159970"/>
                    <a:pt x="1263540" y="2047187"/>
                    <a:pt x="1261110" y="1934404"/>
                  </a:cubicBezTo>
                  <a:cubicBezTo>
                    <a:pt x="1261017" y="1930558"/>
                    <a:pt x="1259971" y="1926744"/>
                    <a:pt x="1258864" y="19196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300038" rotWithShape="0" algn="bl">
                <a:schemeClr val="accent3">
                  <a:alpha val="4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5"/>
            <p:cNvSpPr/>
            <p:nvPr/>
          </p:nvSpPr>
          <p:spPr>
            <a:xfrm rot="7450466">
              <a:off x="2152551" y="1143050"/>
              <a:ext cx="1005026" cy="910581"/>
            </a:xfrm>
            <a:custGeom>
              <a:rect b="b" l="l" r="r" t="t"/>
              <a:pathLst>
                <a:path extrusionOk="0" h="1586005" w="1750504">
                  <a:moveTo>
                    <a:pt x="1247596" y="1490790"/>
                  </a:moveTo>
                  <a:cubicBezTo>
                    <a:pt x="1234552" y="1487959"/>
                    <a:pt x="1223846" y="1485621"/>
                    <a:pt x="1211909" y="1483037"/>
                  </a:cubicBezTo>
                  <a:cubicBezTo>
                    <a:pt x="1218923" y="1446335"/>
                    <a:pt x="1225999" y="1411171"/>
                    <a:pt x="1232091" y="1375822"/>
                  </a:cubicBezTo>
                  <a:cubicBezTo>
                    <a:pt x="1233321" y="1368624"/>
                    <a:pt x="1233413" y="1359271"/>
                    <a:pt x="1229845" y="1353549"/>
                  </a:cubicBezTo>
                  <a:cubicBezTo>
                    <a:pt x="1213847" y="1327861"/>
                    <a:pt x="1196311" y="1303157"/>
                    <a:pt x="1175976" y="1273100"/>
                  </a:cubicBezTo>
                  <a:cubicBezTo>
                    <a:pt x="1162101" y="1342381"/>
                    <a:pt x="1149272" y="1406556"/>
                    <a:pt x="1136043" y="1472700"/>
                  </a:cubicBezTo>
                  <a:cubicBezTo>
                    <a:pt x="1123246" y="1470423"/>
                    <a:pt x="1112693" y="1468547"/>
                    <a:pt x="1099711" y="1466240"/>
                  </a:cubicBezTo>
                  <a:cubicBezTo>
                    <a:pt x="1110816" y="1409356"/>
                    <a:pt x="1121492" y="1354626"/>
                    <a:pt x="1132198" y="1299865"/>
                  </a:cubicBezTo>
                  <a:cubicBezTo>
                    <a:pt x="1132506" y="1298296"/>
                    <a:pt x="1132844" y="1296696"/>
                    <a:pt x="1133428" y="1295219"/>
                  </a:cubicBezTo>
                  <a:cubicBezTo>
                    <a:pt x="1154902" y="1241381"/>
                    <a:pt x="1136905" y="1197911"/>
                    <a:pt x="1094481" y="1158317"/>
                  </a:cubicBezTo>
                  <a:cubicBezTo>
                    <a:pt x="1089035" y="1183944"/>
                    <a:pt x="1083713" y="1208894"/>
                    <a:pt x="1077745" y="1236982"/>
                  </a:cubicBezTo>
                  <a:cubicBezTo>
                    <a:pt x="1066331" y="1235321"/>
                    <a:pt x="1055748" y="1233752"/>
                    <a:pt x="1041658" y="1231690"/>
                  </a:cubicBezTo>
                  <a:cubicBezTo>
                    <a:pt x="1048180" y="1197911"/>
                    <a:pt x="1053471" y="1165854"/>
                    <a:pt x="1060793" y="1134259"/>
                  </a:cubicBezTo>
                  <a:cubicBezTo>
                    <a:pt x="1064885" y="1116508"/>
                    <a:pt x="1062055" y="1102602"/>
                    <a:pt x="1051564" y="1087343"/>
                  </a:cubicBezTo>
                  <a:cubicBezTo>
                    <a:pt x="998464" y="1010186"/>
                    <a:pt x="946534" y="932197"/>
                    <a:pt x="894172" y="854548"/>
                  </a:cubicBezTo>
                  <a:cubicBezTo>
                    <a:pt x="889312" y="847318"/>
                    <a:pt x="884113" y="840304"/>
                    <a:pt x="877560" y="831074"/>
                  </a:cubicBezTo>
                  <a:cubicBezTo>
                    <a:pt x="842672" y="901925"/>
                    <a:pt x="808739" y="970499"/>
                    <a:pt x="775175" y="1039258"/>
                  </a:cubicBezTo>
                  <a:cubicBezTo>
                    <a:pt x="760100" y="1070115"/>
                    <a:pt x="736012" y="1100633"/>
                    <a:pt x="733827" y="1132536"/>
                  </a:cubicBezTo>
                  <a:cubicBezTo>
                    <a:pt x="731705" y="1163455"/>
                    <a:pt x="752440" y="1195942"/>
                    <a:pt x="763054" y="1227753"/>
                  </a:cubicBezTo>
                  <a:cubicBezTo>
                    <a:pt x="765269" y="1234398"/>
                    <a:pt x="767176" y="1241135"/>
                    <a:pt x="769699" y="1249349"/>
                  </a:cubicBezTo>
                  <a:cubicBezTo>
                    <a:pt x="758193" y="1253410"/>
                    <a:pt x="747979" y="1257010"/>
                    <a:pt x="735643" y="1261348"/>
                  </a:cubicBezTo>
                  <a:cubicBezTo>
                    <a:pt x="725890" y="1234490"/>
                    <a:pt x="716784" y="1209479"/>
                    <a:pt x="706201" y="1180344"/>
                  </a:cubicBezTo>
                  <a:cubicBezTo>
                    <a:pt x="692787" y="1207479"/>
                    <a:pt x="680605" y="1229875"/>
                    <a:pt x="670791" y="1253256"/>
                  </a:cubicBezTo>
                  <a:cubicBezTo>
                    <a:pt x="667899" y="1260179"/>
                    <a:pt x="669960" y="1270423"/>
                    <a:pt x="672544" y="1278207"/>
                  </a:cubicBezTo>
                  <a:cubicBezTo>
                    <a:pt x="693772" y="1341920"/>
                    <a:pt x="715707" y="1405418"/>
                    <a:pt x="737365" y="1468978"/>
                  </a:cubicBezTo>
                  <a:cubicBezTo>
                    <a:pt x="739611" y="1475561"/>
                    <a:pt x="741672" y="1482176"/>
                    <a:pt x="744503" y="1490944"/>
                  </a:cubicBezTo>
                  <a:cubicBezTo>
                    <a:pt x="732351" y="1494820"/>
                    <a:pt x="722014" y="1498142"/>
                    <a:pt x="709616" y="1502111"/>
                  </a:cubicBezTo>
                  <a:cubicBezTo>
                    <a:pt x="687434" y="1438059"/>
                    <a:pt x="665807" y="1375669"/>
                    <a:pt x="642764" y="1309217"/>
                  </a:cubicBezTo>
                  <a:cubicBezTo>
                    <a:pt x="627136" y="1341028"/>
                    <a:pt x="612861" y="1368685"/>
                    <a:pt x="600186" y="1397050"/>
                  </a:cubicBezTo>
                  <a:cubicBezTo>
                    <a:pt x="597448" y="1403203"/>
                    <a:pt x="598955" y="1412494"/>
                    <a:pt x="601201" y="1419447"/>
                  </a:cubicBezTo>
                  <a:cubicBezTo>
                    <a:pt x="611969" y="1452888"/>
                    <a:pt x="623629" y="1486052"/>
                    <a:pt x="635965" y="1522231"/>
                  </a:cubicBezTo>
                  <a:cubicBezTo>
                    <a:pt x="624736" y="1526323"/>
                    <a:pt x="614061" y="1530199"/>
                    <a:pt x="601386" y="1534814"/>
                  </a:cubicBezTo>
                  <a:cubicBezTo>
                    <a:pt x="591972" y="1508449"/>
                    <a:pt x="583204" y="1483898"/>
                    <a:pt x="572252" y="1453257"/>
                  </a:cubicBezTo>
                  <a:cubicBezTo>
                    <a:pt x="549086" y="1500050"/>
                    <a:pt x="528197" y="1542228"/>
                    <a:pt x="506508" y="1586006"/>
                  </a:cubicBezTo>
                  <a:cubicBezTo>
                    <a:pt x="495063" y="1580345"/>
                    <a:pt x="485281" y="1575515"/>
                    <a:pt x="473375" y="1569609"/>
                  </a:cubicBezTo>
                  <a:cubicBezTo>
                    <a:pt x="494541" y="1526077"/>
                    <a:pt x="515030" y="1483898"/>
                    <a:pt x="538072" y="1436429"/>
                  </a:cubicBezTo>
                  <a:cubicBezTo>
                    <a:pt x="508416" y="1446243"/>
                    <a:pt x="483404" y="1454487"/>
                    <a:pt x="455869" y="1463594"/>
                  </a:cubicBezTo>
                  <a:cubicBezTo>
                    <a:pt x="451778" y="1451688"/>
                    <a:pt x="448240" y="1441474"/>
                    <a:pt x="443933" y="1428953"/>
                  </a:cubicBezTo>
                  <a:cubicBezTo>
                    <a:pt x="478266" y="1417078"/>
                    <a:pt x="511707" y="1406526"/>
                    <a:pt x="544195" y="1393635"/>
                  </a:cubicBezTo>
                  <a:cubicBezTo>
                    <a:pt x="554101" y="1389728"/>
                    <a:pt x="564099" y="1380929"/>
                    <a:pt x="569422" y="1371700"/>
                  </a:cubicBezTo>
                  <a:cubicBezTo>
                    <a:pt x="582927" y="1348257"/>
                    <a:pt x="593818" y="1323307"/>
                    <a:pt x="608739" y="1292850"/>
                  </a:cubicBezTo>
                  <a:cubicBezTo>
                    <a:pt x="541703" y="1315493"/>
                    <a:pt x="479774" y="1336382"/>
                    <a:pt x="415353" y="1358133"/>
                  </a:cubicBezTo>
                  <a:cubicBezTo>
                    <a:pt x="411107" y="1347150"/>
                    <a:pt x="407200" y="1337090"/>
                    <a:pt x="402462" y="1324846"/>
                  </a:cubicBezTo>
                  <a:cubicBezTo>
                    <a:pt x="412830" y="1320692"/>
                    <a:pt x="421998" y="1316539"/>
                    <a:pt x="431443" y="1313309"/>
                  </a:cubicBezTo>
                  <a:cubicBezTo>
                    <a:pt x="490449" y="1293127"/>
                    <a:pt x="549332" y="1272515"/>
                    <a:pt x="608708" y="1253503"/>
                  </a:cubicBezTo>
                  <a:cubicBezTo>
                    <a:pt x="626244" y="1247873"/>
                    <a:pt x="637288" y="1238643"/>
                    <a:pt x="644149" y="1221754"/>
                  </a:cubicBezTo>
                  <a:cubicBezTo>
                    <a:pt x="651594" y="1203418"/>
                    <a:pt x="661131" y="1185944"/>
                    <a:pt x="671868" y="1163670"/>
                  </a:cubicBezTo>
                  <a:cubicBezTo>
                    <a:pt x="642241" y="1173176"/>
                    <a:pt x="616983" y="1181267"/>
                    <a:pt x="589634" y="1190035"/>
                  </a:cubicBezTo>
                  <a:cubicBezTo>
                    <a:pt x="585665" y="1177791"/>
                    <a:pt x="582312" y="1167485"/>
                    <a:pt x="578466" y="1155610"/>
                  </a:cubicBezTo>
                  <a:cubicBezTo>
                    <a:pt x="612954" y="1143642"/>
                    <a:pt x="646210" y="1132506"/>
                    <a:pt x="679097" y="1120353"/>
                  </a:cubicBezTo>
                  <a:cubicBezTo>
                    <a:pt x="686789" y="1117523"/>
                    <a:pt x="696510" y="1113001"/>
                    <a:pt x="699771" y="1106479"/>
                  </a:cubicBezTo>
                  <a:cubicBezTo>
                    <a:pt x="747610" y="1010770"/>
                    <a:pt x="794495" y="914569"/>
                    <a:pt x="843626" y="814400"/>
                  </a:cubicBezTo>
                  <a:cubicBezTo>
                    <a:pt x="794956" y="817353"/>
                    <a:pt x="749948" y="819784"/>
                    <a:pt x="704970" y="822860"/>
                  </a:cubicBezTo>
                  <a:cubicBezTo>
                    <a:pt x="645041" y="826952"/>
                    <a:pt x="585081" y="830951"/>
                    <a:pt x="525274" y="836366"/>
                  </a:cubicBezTo>
                  <a:cubicBezTo>
                    <a:pt x="515553" y="837258"/>
                    <a:pt x="504262" y="843103"/>
                    <a:pt x="497463" y="850271"/>
                  </a:cubicBezTo>
                  <a:cubicBezTo>
                    <a:pt x="473251" y="875714"/>
                    <a:pt x="450670" y="902694"/>
                    <a:pt x="426212" y="930536"/>
                  </a:cubicBezTo>
                  <a:cubicBezTo>
                    <a:pt x="416614" y="922230"/>
                    <a:pt x="408308" y="915031"/>
                    <a:pt x="398217" y="906294"/>
                  </a:cubicBezTo>
                  <a:cubicBezTo>
                    <a:pt x="416245" y="885435"/>
                    <a:pt x="433688" y="865284"/>
                    <a:pt x="455193" y="840427"/>
                  </a:cubicBezTo>
                  <a:cubicBezTo>
                    <a:pt x="422644" y="842611"/>
                    <a:pt x="395848" y="843565"/>
                    <a:pt x="369359" y="846826"/>
                  </a:cubicBezTo>
                  <a:cubicBezTo>
                    <a:pt x="362868" y="847626"/>
                    <a:pt x="356561" y="855470"/>
                    <a:pt x="351485" y="861224"/>
                  </a:cubicBezTo>
                  <a:cubicBezTo>
                    <a:pt x="302754" y="916477"/>
                    <a:pt x="254331" y="972007"/>
                    <a:pt x="204461" y="1028983"/>
                  </a:cubicBezTo>
                  <a:cubicBezTo>
                    <a:pt x="195017" y="1020984"/>
                    <a:pt x="186218" y="1013570"/>
                    <a:pt x="176004" y="1004925"/>
                  </a:cubicBezTo>
                  <a:cubicBezTo>
                    <a:pt x="220428" y="953979"/>
                    <a:pt x="263406" y="904632"/>
                    <a:pt x="310845" y="850241"/>
                  </a:cubicBezTo>
                  <a:cubicBezTo>
                    <a:pt x="272728" y="852917"/>
                    <a:pt x="239902" y="854732"/>
                    <a:pt x="207261" y="858055"/>
                  </a:cubicBezTo>
                  <a:cubicBezTo>
                    <a:pt x="202185" y="858578"/>
                    <a:pt x="197385" y="865623"/>
                    <a:pt x="193201" y="870330"/>
                  </a:cubicBezTo>
                  <a:cubicBezTo>
                    <a:pt x="169820" y="896664"/>
                    <a:pt x="146685" y="923214"/>
                    <a:pt x="122258" y="951025"/>
                  </a:cubicBezTo>
                  <a:cubicBezTo>
                    <a:pt x="113214" y="943426"/>
                    <a:pt x="104784" y="936351"/>
                    <a:pt x="93863" y="927183"/>
                  </a:cubicBezTo>
                  <a:cubicBezTo>
                    <a:pt x="111952" y="906232"/>
                    <a:pt x="129427" y="886020"/>
                    <a:pt x="150654" y="861439"/>
                  </a:cubicBezTo>
                  <a:cubicBezTo>
                    <a:pt x="98416" y="864731"/>
                    <a:pt x="51377" y="867684"/>
                    <a:pt x="1969" y="870791"/>
                  </a:cubicBezTo>
                  <a:cubicBezTo>
                    <a:pt x="1261" y="857716"/>
                    <a:pt x="677" y="846949"/>
                    <a:pt x="0" y="834151"/>
                  </a:cubicBezTo>
                  <a:cubicBezTo>
                    <a:pt x="48516" y="830674"/>
                    <a:pt x="95247" y="827352"/>
                    <a:pt x="147732" y="823598"/>
                  </a:cubicBezTo>
                  <a:cubicBezTo>
                    <a:pt x="123981" y="802432"/>
                    <a:pt x="104538" y="785143"/>
                    <a:pt x="83311" y="766223"/>
                  </a:cubicBezTo>
                  <a:cubicBezTo>
                    <a:pt x="91402" y="756901"/>
                    <a:pt x="99000" y="748194"/>
                    <a:pt x="107553" y="738381"/>
                  </a:cubicBezTo>
                  <a:cubicBezTo>
                    <a:pt x="133549" y="760962"/>
                    <a:pt x="158776" y="781882"/>
                    <a:pt x="182742" y="804155"/>
                  </a:cubicBezTo>
                  <a:cubicBezTo>
                    <a:pt x="195386" y="815907"/>
                    <a:pt x="207815" y="821199"/>
                    <a:pt x="225658" y="818645"/>
                  </a:cubicBezTo>
                  <a:cubicBezTo>
                    <a:pt x="250639" y="815077"/>
                    <a:pt x="276112" y="814861"/>
                    <a:pt x="308077" y="812800"/>
                  </a:cubicBezTo>
                  <a:cubicBezTo>
                    <a:pt x="253992" y="765546"/>
                    <a:pt x="204861" y="722598"/>
                    <a:pt x="153854" y="678051"/>
                  </a:cubicBezTo>
                  <a:cubicBezTo>
                    <a:pt x="161668" y="669006"/>
                    <a:pt x="168744" y="660762"/>
                    <a:pt x="177604" y="650486"/>
                  </a:cubicBezTo>
                  <a:cubicBezTo>
                    <a:pt x="185664" y="657039"/>
                    <a:pt x="192986" y="662730"/>
                    <a:pt x="200001" y="668822"/>
                  </a:cubicBezTo>
                  <a:cubicBezTo>
                    <a:pt x="245994" y="708724"/>
                    <a:pt x="292571" y="748010"/>
                    <a:pt x="337518" y="789050"/>
                  </a:cubicBezTo>
                  <a:cubicBezTo>
                    <a:pt x="353608" y="803725"/>
                    <a:pt x="369421" y="810923"/>
                    <a:pt x="391049" y="807601"/>
                  </a:cubicBezTo>
                  <a:cubicBezTo>
                    <a:pt x="409169" y="804832"/>
                    <a:pt x="427628" y="804524"/>
                    <a:pt x="452270" y="802648"/>
                  </a:cubicBezTo>
                  <a:cubicBezTo>
                    <a:pt x="428458" y="781759"/>
                    <a:pt x="408615" y="764284"/>
                    <a:pt x="387265" y="745549"/>
                  </a:cubicBezTo>
                  <a:cubicBezTo>
                    <a:pt x="395602" y="736073"/>
                    <a:pt x="402831" y="727828"/>
                    <a:pt x="411722" y="717707"/>
                  </a:cubicBezTo>
                  <a:cubicBezTo>
                    <a:pt x="439041" y="741395"/>
                    <a:pt x="465160" y="764715"/>
                    <a:pt x="492172" y="786958"/>
                  </a:cubicBezTo>
                  <a:cubicBezTo>
                    <a:pt x="498971" y="792557"/>
                    <a:pt x="508877" y="798218"/>
                    <a:pt x="516968" y="797725"/>
                  </a:cubicBezTo>
                  <a:cubicBezTo>
                    <a:pt x="623229" y="791511"/>
                    <a:pt x="729459" y="784189"/>
                    <a:pt x="838119" y="776959"/>
                  </a:cubicBezTo>
                  <a:cubicBezTo>
                    <a:pt x="835320" y="770622"/>
                    <a:pt x="833874" y="765453"/>
                    <a:pt x="831044" y="761239"/>
                  </a:cubicBezTo>
                  <a:cubicBezTo>
                    <a:pt x="775237" y="678174"/>
                    <a:pt x="719553" y="594987"/>
                    <a:pt x="662884" y="512507"/>
                  </a:cubicBezTo>
                  <a:cubicBezTo>
                    <a:pt x="657347" y="504447"/>
                    <a:pt x="646302" y="497679"/>
                    <a:pt x="636611" y="495340"/>
                  </a:cubicBezTo>
                  <a:cubicBezTo>
                    <a:pt x="602555" y="487157"/>
                    <a:pt x="568007" y="481158"/>
                    <a:pt x="531919" y="473959"/>
                  </a:cubicBezTo>
                  <a:cubicBezTo>
                    <a:pt x="534196" y="461407"/>
                    <a:pt x="536134" y="450670"/>
                    <a:pt x="538380" y="438088"/>
                  </a:cubicBezTo>
                  <a:cubicBezTo>
                    <a:pt x="565760" y="443071"/>
                    <a:pt x="591388" y="447748"/>
                    <a:pt x="623506" y="453593"/>
                  </a:cubicBezTo>
                  <a:cubicBezTo>
                    <a:pt x="605047" y="426397"/>
                    <a:pt x="590342" y="403354"/>
                    <a:pt x="573975" y="381604"/>
                  </a:cubicBezTo>
                  <a:cubicBezTo>
                    <a:pt x="570467" y="376958"/>
                    <a:pt x="561085" y="376097"/>
                    <a:pt x="554162" y="374743"/>
                  </a:cubicBezTo>
                  <a:cubicBezTo>
                    <a:pt x="482081" y="360407"/>
                    <a:pt x="409938" y="346317"/>
                    <a:pt x="335426" y="331704"/>
                  </a:cubicBezTo>
                  <a:cubicBezTo>
                    <a:pt x="337487" y="319490"/>
                    <a:pt x="339302" y="308938"/>
                    <a:pt x="341579" y="295401"/>
                  </a:cubicBezTo>
                  <a:cubicBezTo>
                    <a:pt x="407569" y="308076"/>
                    <a:pt x="471590" y="320352"/>
                    <a:pt x="543087" y="334073"/>
                  </a:cubicBezTo>
                  <a:cubicBezTo>
                    <a:pt x="521429" y="302047"/>
                    <a:pt x="504324" y="274820"/>
                    <a:pt x="484819" y="249439"/>
                  </a:cubicBezTo>
                  <a:cubicBezTo>
                    <a:pt x="480143" y="243317"/>
                    <a:pt x="467622" y="242579"/>
                    <a:pt x="458423" y="240702"/>
                  </a:cubicBezTo>
                  <a:cubicBezTo>
                    <a:pt x="426520" y="234118"/>
                    <a:pt x="394494" y="228089"/>
                    <a:pt x="361299" y="221628"/>
                  </a:cubicBezTo>
                  <a:cubicBezTo>
                    <a:pt x="363668" y="209138"/>
                    <a:pt x="365545" y="199201"/>
                    <a:pt x="368068" y="185818"/>
                  </a:cubicBezTo>
                  <a:cubicBezTo>
                    <a:pt x="395386" y="190771"/>
                    <a:pt x="421690" y="195509"/>
                    <a:pt x="453408" y="201262"/>
                  </a:cubicBezTo>
                  <a:cubicBezTo>
                    <a:pt x="424951" y="158899"/>
                    <a:pt x="398709" y="119797"/>
                    <a:pt x="370959" y="78511"/>
                  </a:cubicBezTo>
                  <a:cubicBezTo>
                    <a:pt x="380773" y="71558"/>
                    <a:pt x="390156" y="64913"/>
                    <a:pt x="401201" y="57068"/>
                  </a:cubicBezTo>
                  <a:cubicBezTo>
                    <a:pt x="428704" y="97462"/>
                    <a:pt x="455469" y="136779"/>
                    <a:pt x="484757" y="179819"/>
                  </a:cubicBezTo>
                  <a:cubicBezTo>
                    <a:pt x="491218" y="149239"/>
                    <a:pt x="496756" y="123089"/>
                    <a:pt x="502539" y="95616"/>
                  </a:cubicBezTo>
                  <a:cubicBezTo>
                    <a:pt x="514938" y="98078"/>
                    <a:pt x="525674" y="100231"/>
                    <a:pt x="538319" y="102723"/>
                  </a:cubicBezTo>
                  <a:cubicBezTo>
                    <a:pt x="531397" y="139087"/>
                    <a:pt x="524013" y="174097"/>
                    <a:pt x="518537" y="209414"/>
                  </a:cubicBezTo>
                  <a:cubicBezTo>
                    <a:pt x="517122" y="218429"/>
                    <a:pt x="519398" y="229842"/>
                    <a:pt x="524136" y="237687"/>
                  </a:cubicBezTo>
                  <a:cubicBezTo>
                    <a:pt x="538780" y="262022"/>
                    <a:pt x="555424" y="285188"/>
                    <a:pt x="574344" y="313368"/>
                  </a:cubicBezTo>
                  <a:cubicBezTo>
                    <a:pt x="588219" y="243563"/>
                    <a:pt x="600924" y="179696"/>
                    <a:pt x="614061" y="113491"/>
                  </a:cubicBezTo>
                  <a:cubicBezTo>
                    <a:pt x="626305" y="115429"/>
                    <a:pt x="636950" y="117121"/>
                    <a:pt x="650455" y="119274"/>
                  </a:cubicBezTo>
                  <a:cubicBezTo>
                    <a:pt x="641226" y="167298"/>
                    <a:pt x="632397" y="213352"/>
                    <a:pt x="623536" y="259407"/>
                  </a:cubicBezTo>
                  <a:cubicBezTo>
                    <a:pt x="620675" y="274328"/>
                    <a:pt x="620306" y="290356"/>
                    <a:pt x="614369" y="303954"/>
                  </a:cubicBezTo>
                  <a:cubicBezTo>
                    <a:pt x="591295" y="356931"/>
                    <a:pt x="624829" y="390526"/>
                    <a:pt x="655286" y="430458"/>
                  </a:cubicBezTo>
                  <a:cubicBezTo>
                    <a:pt x="661439" y="401416"/>
                    <a:pt x="666792" y="376158"/>
                    <a:pt x="672606" y="348840"/>
                  </a:cubicBezTo>
                  <a:cubicBezTo>
                    <a:pt x="684943" y="351024"/>
                    <a:pt x="695495" y="352870"/>
                    <a:pt x="708539" y="355146"/>
                  </a:cubicBezTo>
                  <a:cubicBezTo>
                    <a:pt x="702078" y="388557"/>
                    <a:pt x="697095" y="420029"/>
                    <a:pt x="689619" y="450886"/>
                  </a:cubicBezTo>
                  <a:cubicBezTo>
                    <a:pt x="685066" y="469652"/>
                    <a:pt x="688788" y="484111"/>
                    <a:pt x="699617" y="499863"/>
                  </a:cubicBezTo>
                  <a:cubicBezTo>
                    <a:pt x="757085" y="583635"/>
                    <a:pt x="813538" y="668114"/>
                    <a:pt x="871837" y="754563"/>
                  </a:cubicBezTo>
                  <a:cubicBezTo>
                    <a:pt x="875898" y="747241"/>
                    <a:pt x="878975" y="742195"/>
                    <a:pt x="881559" y="736935"/>
                  </a:cubicBezTo>
                  <a:cubicBezTo>
                    <a:pt x="924998" y="648671"/>
                    <a:pt x="968746" y="560561"/>
                    <a:pt x="1011201" y="471806"/>
                  </a:cubicBezTo>
                  <a:cubicBezTo>
                    <a:pt x="1016031" y="461715"/>
                    <a:pt x="1016677" y="447102"/>
                    <a:pt x="1013570" y="436242"/>
                  </a:cubicBezTo>
                  <a:cubicBezTo>
                    <a:pt x="1004156" y="403354"/>
                    <a:pt x="991911" y="371267"/>
                    <a:pt x="980129" y="336995"/>
                  </a:cubicBezTo>
                  <a:cubicBezTo>
                    <a:pt x="991419" y="332811"/>
                    <a:pt x="1001571" y="329058"/>
                    <a:pt x="1014339" y="324320"/>
                  </a:cubicBezTo>
                  <a:cubicBezTo>
                    <a:pt x="1024061" y="350901"/>
                    <a:pt x="1033198" y="375882"/>
                    <a:pt x="1044057" y="405600"/>
                  </a:cubicBezTo>
                  <a:cubicBezTo>
                    <a:pt x="1057717" y="378035"/>
                    <a:pt x="1070177" y="355208"/>
                    <a:pt x="1080144" y="331304"/>
                  </a:cubicBezTo>
                  <a:cubicBezTo>
                    <a:pt x="1083005" y="324474"/>
                    <a:pt x="1079960" y="314168"/>
                    <a:pt x="1077314" y="306231"/>
                  </a:cubicBezTo>
                  <a:cubicBezTo>
                    <a:pt x="1053933" y="236672"/>
                    <a:pt x="1030059" y="167267"/>
                    <a:pt x="1005509" y="95524"/>
                  </a:cubicBezTo>
                  <a:cubicBezTo>
                    <a:pt x="1017200" y="91525"/>
                    <a:pt x="1027414" y="88017"/>
                    <a:pt x="1040489" y="83557"/>
                  </a:cubicBezTo>
                  <a:cubicBezTo>
                    <a:pt x="1062578" y="147301"/>
                    <a:pt x="1084174" y="209568"/>
                    <a:pt x="1107402" y="276604"/>
                  </a:cubicBezTo>
                  <a:cubicBezTo>
                    <a:pt x="1123368" y="244271"/>
                    <a:pt x="1137766" y="216275"/>
                    <a:pt x="1150780" y="187633"/>
                  </a:cubicBezTo>
                  <a:cubicBezTo>
                    <a:pt x="1153272" y="182157"/>
                    <a:pt x="1151364" y="173728"/>
                    <a:pt x="1149303" y="167390"/>
                  </a:cubicBezTo>
                  <a:cubicBezTo>
                    <a:pt x="1138228" y="133272"/>
                    <a:pt x="1126476" y="99400"/>
                    <a:pt x="1114385" y="63744"/>
                  </a:cubicBezTo>
                  <a:cubicBezTo>
                    <a:pt x="1125799" y="59560"/>
                    <a:pt x="1136043" y="55807"/>
                    <a:pt x="1148595" y="51223"/>
                  </a:cubicBezTo>
                  <a:cubicBezTo>
                    <a:pt x="1158102" y="77373"/>
                    <a:pt x="1167208" y="102354"/>
                    <a:pt x="1178099" y="132380"/>
                  </a:cubicBezTo>
                  <a:cubicBezTo>
                    <a:pt x="1201172" y="85864"/>
                    <a:pt x="1221907" y="44024"/>
                    <a:pt x="1243750" y="0"/>
                  </a:cubicBezTo>
                  <a:cubicBezTo>
                    <a:pt x="1254579" y="5261"/>
                    <a:pt x="1264301" y="9998"/>
                    <a:pt x="1276914" y="16121"/>
                  </a:cubicBezTo>
                  <a:cubicBezTo>
                    <a:pt x="1255718" y="59776"/>
                    <a:pt x="1235075" y="102354"/>
                    <a:pt x="1212278" y="149270"/>
                  </a:cubicBezTo>
                  <a:cubicBezTo>
                    <a:pt x="1242366" y="139548"/>
                    <a:pt x="1267685" y="131334"/>
                    <a:pt x="1294635" y="122628"/>
                  </a:cubicBezTo>
                  <a:cubicBezTo>
                    <a:pt x="1298573" y="134595"/>
                    <a:pt x="1301803" y="144286"/>
                    <a:pt x="1305956" y="156961"/>
                  </a:cubicBezTo>
                  <a:cubicBezTo>
                    <a:pt x="1272361" y="168651"/>
                    <a:pt x="1239074" y="179111"/>
                    <a:pt x="1206833" y="192125"/>
                  </a:cubicBezTo>
                  <a:cubicBezTo>
                    <a:pt x="1196281" y="196370"/>
                    <a:pt x="1185667" y="205723"/>
                    <a:pt x="1179944" y="215567"/>
                  </a:cubicBezTo>
                  <a:cubicBezTo>
                    <a:pt x="1166408" y="238856"/>
                    <a:pt x="1155794" y="263806"/>
                    <a:pt x="1141519" y="293186"/>
                  </a:cubicBezTo>
                  <a:cubicBezTo>
                    <a:pt x="1208710" y="270451"/>
                    <a:pt x="1271008" y="249378"/>
                    <a:pt x="1334936" y="227750"/>
                  </a:cubicBezTo>
                  <a:cubicBezTo>
                    <a:pt x="1339397" y="239656"/>
                    <a:pt x="1343243" y="249870"/>
                    <a:pt x="1347858" y="262206"/>
                  </a:cubicBezTo>
                  <a:cubicBezTo>
                    <a:pt x="1304233" y="277281"/>
                    <a:pt x="1262148" y="291894"/>
                    <a:pt x="1220000" y="306384"/>
                  </a:cubicBezTo>
                  <a:cubicBezTo>
                    <a:pt x="1207910" y="310538"/>
                    <a:pt x="1196004" y="316168"/>
                    <a:pt x="1183544" y="318167"/>
                  </a:cubicBezTo>
                  <a:cubicBezTo>
                    <a:pt x="1126014" y="327427"/>
                    <a:pt x="1095496" y="363637"/>
                    <a:pt x="1082359" y="421075"/>
                  </a:cubicBezTo>
                  <a:cubicBezTo>
                    <a:pt x="1107586" y="412830"/>
                    <a:pt x="1132413" y="404708"/>
                    <a:pt x="1160009" y="395694"/>
                  </a:cubicBezTo>
                  <a:cubicBezTo>
                    <a:pt x="1164070" y="407261"/>
                    <a:pt x="1167608" y="417414"/>
                    <a:pt x="1172038" y="430027"/>
                  </a:cubicBezTo>
                  <a:cubicBezTo>
                    <a:pt x="1137151" y="442179"/>
                    <a:pt x="1103218" y="453254"/>
                    <a:pt x="1069992" y="466083"/>
                  </a:cubicBezTo>
                  <a:cubicBezTo>
                    <a:pt x="1061347" y="469406"/>
                    <a:pt x="1051841" y="476759"/>
                    <a:pt x="1047811" y="484819"/>
                  </a:cubicBezTo>
                  <a:cubicBezTo>
                    <a:pt x="1002310" y="575636"/>
                    <a:pt x="957824" y="666976"/>
                    <a:pt x="913092" y="758162"/>
                  </a:cubicBezTo>
                  <a:cubicBezTo>
                    <a:pt x="911431" y="761516"/>
                    <a:pt x="910324" y="765146"/>
                    <a:pt x="907832" y="771452"/>
                  </a:cubicBezTo>
                  <a:cubicBezTo>
                    <a:pt x="955763" y="768530"/>
                    <a:pt x="1001079" y="766007"/>
                    <a:pt x="1046334" y="762900"/>
                  </a:cubicBezTo>
                  <a:cubicBezTo>
                    <a:pt x="1105463" y="758870"/>
                    <a:pt x="1164624" y="754993"/>
                    <a:pt x="1223630" y="749487"/>
                  </a:cubicBezTo>
                  <a:cubicBezTo>
                    <a:pt x="1234060" y="748533"/>
                    <a:pt x="1246088" y="742257"/>
                    <a:pt x="1253410" y="734627"/>
                  </a:cubicBezTo>
                  <a:cubicBezTo>
                    <a:pt x="1277222" y="709862"/>
                    <a:pt x="1299188" y="683343"/>
                    <a:pt x="1323738" y="655378"/>
                  </a:cubicBezTo>
                  <a:cubicBezTo>
                    <a:pt x="1333429" y="663715"/>
                    <a:pt x="1342197" y="671221"/>
                    <a:pt x="1351826" y="679528"/>
                  </a:cubicBezTo>
                  <a:cubicBezTo>
                    <a:pt x="1333798" y="700479"/>
                    <a:pt x="1316632" y="720383"/>
                    <a:pt x="1295250" y="745210"/>
                  </a:cubicBezTo>
                  <a:cubicBezTo>
                    <a:pt x="1341028" y="739734"/>
                    <a:pt x="1382621" y="751209"/>
                    <a:pt x="1414801" y="708293"/>
                  </a:cubicBezTo>
                  <a:cubicBezTo>
                    <a:pt x="1454518" y="655316"/>
                    <a:pt x="1501281" y="607631"/>
                    <a:pt x="1545735" y="556777"/>
                  </a:cubicBezTo>
                  <a:cubicBezTo>
                    <a:pt x="1555241" y="564838"/>
                    <a:pt x="1563671" y="572006"/>
                    <a:pt x="1574131" y="580866"/>
                  </a:cubicBezTo>
                  <a:cubicBezTo>
                    <a:pt x="1529984" y="631535"/>
                    <a:pt x="1486637" y="681251"/>
                    <a:pt x="1439444" y="735427"/>
                  </a:cubicBezTo>
                  <a:cubicBezTo>
                    <a:pt x="1476484" y="733089"/>
                    <a:pt x="1508018" y="731735"/>
                    <a:pt x="1539336" y="728628"/>
                  </a:cubicBezTo>
                  <a:cubicBezTo>
                    <a:pt x="1545274" y="728044"/>
                    <a:pt x="1551427" y="721491"/>
                    <a:pt x="1556011" y="716384"/>
                  </a:cubicBezTo>
                  <a:cubicBezTo>
                    <a:pt x="1579545" y="690172"/>
                    <a:pt x="1602619" y="663530"/>
                    <a:pt x="1627631" y="635012"/>
                  </a:cubicBezTo>
                  <a:cubicBezTo>
                    <a:pt x="1636798" y="642549"/>
                    <a:pt x="1645597" y="649779"/>
                    <a:pt x="1656303" y="658577"/>
                  </a:cubicBezTo>
                  <a:cubicBezTo>
                    <a:pt x="1637691" y="680174"/>
                    <a:pt x="1620247" y="700448"/>
                    <a:pt x="1599450" y="724567"/>
                  </a:cubicBezTo>
                  <a:cubicBezTo>
                    <a:pt x="1651504" y="721214"/>
                    <a:pt x="1698112" y="718168"/>
                    <a:pt x="1748135" y="714938"/>
                  </a:cubicBezTo>
                  <a:cubicBezTo>
                    <a:pt x="1748935" y="727182"/>
                    <a:pt x="1749612" y="737827"/>
                    <a:pt x="1750504" y="751609"/>
                  </a:cubicBezTo>
                  <a:cubicBezTo>
                    <a:pt x="1702296" y="755055"/>
                    <a:pt x="1655657" y="758347"/>
                    <a:pt x="1602250" y="762162"/>
                  </a:cubicBezTo>
                  <a:cubicBezTo>
                    <a:pt x="1626339" y="783604"/>
                    <a:pt x="1646058" y="801110"/>
                    <a:pt x="1666979" y="819722"/>
                  </a:cubicBezTo>
                  <a:cubicBezTo>
                    <a:pt x="1658887" y="829013"/>
                    <a:pt x="1651627" y="837319"/>
                    <a:pt x="1642705" y="847595"/>
                  </a:cubicBezTo>
                  <a:cubicBezTo>
                    <a:pt x="1617232" y="825444"/>
                    <a:pt x="1592190" y="804647"/>
                    <a:pt x="1568347" y="782558"/>
                  </a:cubicBezTo>
                  <a:cubicBezTo>
                    <a:pt x="1555180" y="770345"/>
                    <a:pt x="1542259" y="764284"/>
                    <a:pt x="1523369" y="767238"/>
                  </a:cubicBezTo>
                  <a:cubicBezTo>
                    <a:pt x="1499004" y="771022"/>
                    <a:pt x="1474023" y="770899"/>
                    <a:pt x="1441812" y="772929"/>
                  </a:cubicBezTo>
                  <a:cubicBezTo>
                    <a:pt x="1496081" y="820337"/>
                    <a:pt x="1545489" y="863500"/>
                    <a:pt x="1596282" y="907863"/>
                  </a:cubicBezTo>
                  <a:cubicBezTo>
                    <a:pt x="1587883" y="917553"/>
                    <a:pt x="1580807" y="925768"/>
                    <a:pt x="1572039" y="935889"/>
                  </a:cubicBezTo>
                  <a:cubicBezTo>
                    <a:pt x="1541121" y="909093"/>
                    <a:pt x="1511617" y="883559"/>
                    <a:pt x="1482145" y="858024"/>
                  </a:cubicBezTo>
                  <a:cubicBezTo>
                    <a:pt x="1467009" y="844888"/>
                    <a:pt x="1449565" y="833628"/>
                    <a:pt x="1437229" y="818245"/>
                  </a:cubicBezTo>
                  <a:cubicBezTo>
                    <a:pt x="1400619" y="772591"/>
                    <a:pt x="1354072" y="772437"/>
                    <a:pt x="1300911" y="785543"/>
                  </a:cubicBezTo>
                  <a:cubicBezTo>
                    <a:pt x="1321523" y="803848"/>
                    <a:pt x="1340997" y="821168"/>
                    <a:pt x="1362748" y="840519"/>
                  </a:cubicBezTo>
                  <a:cubicBezTo>
                    <a:pt x="1354718" y="849564"/>
                    <a:pt x="1347089" y="858116"/>
                    <a:pt x="1338259" y="868022"/>
                  </a:cubicBezTo>
                  <a:cubicBezTo>
                    <a:pt x="1310386" y="843903"/>
                    <a:pt x="1284021" y="820707"/>
                    <a:pt x="1257102" y="798156"/>
                  </a:cubicBezTo>
                  <a:cubicBezTo>
                    <a:pt x="1251349" y="793357"/>
                    <a:pt x="1243412" y="787542"/>
                    <a:pt x="1236797" y="787942"/>
                  </a:cubicBezTo>
                  <a:cubicBezTo>
                    <a:pt x="1129121" y="794311"/>
                    <a:pt x="1021476" y="801632"/>
                    <a:pt x="910385" y="808954"/>
                  </a:cubicBezTo>
                  <a:cubicBezTo>
                    <a:pt x="915461" y="817692"/>
                    <a:pt x="918538" y="823814"/>
                    <a:pt x="922353" y="829444"/>
                  </a:cubicBezTo>
                  <a:cubicBezTo>
                    <a:pt x="976406" y="909832"/>
                    <a:pt x="1030152" y="990435"/>
                    <a:pt x="1085251" y="1070115"/>
                  </a:cubicBezTo>
                  <a:cubicBezTo>
                    <a:pt x="1091989" y="1079837"/>
                    <a:pt x="1105218" y="1087805"/>
                    <a:pt x="1116939" y="1090850"/>
                  </a:cubicBezTo>
                  <a:cubicBezTo>
                    <a:pt x="1149303" y="1099280"/>
                    <a:pt x="1182467" y="1104694"/>
                    <a:pt x="1217816" y="1111801"/>
                  </a:cubicBezTo>
                  <a:cubicBezTo>
                    <a:pt x="1215724" y="1124137"/>
                    <a:pt x="1213816" y="1135397"/>
                    <a:pt x="1211694" y="1147795"/>
                  </a:cubicBezTo>
                  <a:cubicBezTo>
                    <a:pt x="1183544" y="1142689"/>
                    <a:pt x="1157886" y="1138012"/>
                    <a:pt x="1126814" y="1132352"/>
                  </a:cubicBezTo>
                  <a:cubicBezTo>
                    <a:pt x="1144165" y="1158286"/>
                    <a:pt x="1157978" y="1180498"/>
                    <a:pt x="1173638" y="1201357"/>
                  </a:cubicBezTo>
                  <a:cubicBezTo>
                    <a:pt x="1177699" y="1206740"/>
                    <a:pt x="1187082" y="1209325"/>
                    <a:pt x="1194496" y="1210832"/>
                  </a:cubicBezTo>
                  <a:cubicBezTo>
                    <a:pt x="1261163" y="1224184"/>
                    <a:pt x="1327953" y="1236951"/>
                    <a:pt x="1394681" y="1250026"/>
                  </a:cubicBezTo>
                  <a:cubicBezTo>
                    <a:pt x="1400803" y="1251226"/>
                    <a:pt x="1406772" y="1253379"/>
                    <a:pt x="1414801" y="1255656"/>
                  </a:cubicBezTo>
                  <a:cubicBezTo>
                    <a:pt x="1412494" y="1267193"/>
                    <a:pt x="1410402" y="1277684"/>
                    <a:pt x="1407849" y="1290420"/>
                  </a:cubicBezTo>
                  <a:cubicBezTo>
                    <a:pt x="1341736" y="1277714"/>
                    <a:pt x="1277653" y="1265409"/>
                    <a:pt x="1206925" y="1251841"/>
                  </a:cubicBezTo>
                  <a:cubicBezTo>
                    <a:pt x="1228214" y="1283344"/>
                    <a:pt x="1245104" y="1310233"/>
                    <a:pt x="1264270" y="1335336"/>
                  </a:cubicBezTo>
                  <a:cubicBezTo>
                    <a:pt x="1269008" y="1341551"/>
                    <a:pt x="1281068" y="1343027"/>
                    <a:pt x="1290143" y="1344935"/>
                  </a:cubicBezTo>
                  <a:cubicBezTo>
                    <a:pt x="1322169" y="1351611"/>
                    <a:pt x="1354318" y="1357518"/>
                    <a:pt x="1388590" y="1364132"/>
                  </a:cubicBezTo>
                  <a:cubicBezTo>
                    <a:pt x="1386375" y="1376376"/>
                    <a:pt x="1384498" y="1386929"/>
                    <a:pt x="1382099" y="1400096"/>
                  </a:cubicBezTo>
                  <a:cubicBezTo>
                    <a:pt x="1353949" y="1395020"/>
                    <a:pt x="1327522" y="1390251"/>
                    <a:pt x="1296511" y="1384652"/>
                  </a:cubicBezTo>
                  <a:cubicBezTo>
                    <a:pt x="1325061" y="1427138"/>
                    <a:pt x="1351549" y="1466517"/>
                    <a:pt x="1379176" y="1507649"/>
                  </a:cubicBezTo>
                  <a:cubicBezTo>
                    <a:pt x="1368962" y="1514663"/>
                    <a:pt x="1359333" y="1521247"/>
                    <a:pt x="1348442" y="1528722"/>
                  </a:cubicBezTo>
                  <a:cubicBezTo>
                    <a:pt x="1321339" y="1488698"/>
                    <a:pt x="1294973" y="1449750"/>
                    <a:pt x="1265439" y="1406095"/>
                  </a:cubicBezTo>
                  <a:cubicBezTo>
                    <a:pt x="1258948" y="1436398"/>
                    <a:pt x="1253410" y="1462086"/>
                    <a:pt x="1247288" y="14906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371475" rotWithShape="0" algn="bl">
                <a:schemeClr val="accent3">
                  <a:alpha val="69803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8" name="Google Shape;24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6146" y="2004587"/>
            <a:ext cx="3834627" cy="215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600" y="819375"/>
            <a:ext cx="1740501" cy="386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3006150" y="816000"/>
            <a:ext cx="4833300" cy="1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С сентября 2023 года в институте появилась группа для изучения английского языка. </a:t>
            </a:r>
            <a:endParaRPr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/>
          <p:nvPr>
            <p:ph type="title"/>
          </p:nvPr>
        </p:nvSpPr>
        <p:spPr>
          <a:xfrm>
            <a:off x="450650" y="539500"/>
            <a:ext cx="832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sz="2700">
                <a:latin typeface="Alice"/>
                <a:ea typeface="Alice"/>
                <a:cs typeface="Alice"/>
                <a:sym typeface="Alice"/>
              </a:rPr>
              <a:t>Сундучок храбрости для медицинского центра</a:t>
            </a:r>
            <a:endParaRPr sz="2700"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256" name="Google Shape;25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590294"/>
            <a:ext cx="3048000" cy="196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640900" y="3452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Акции, события, поддержка!</a:t>
            </a:r>
            <a:br>
              <a:rPr lang="ru">
                <a:latin typeface="Alice"/>
                <a:ea typeface="Alice"/>
                <a:cs typeface="Alice"/>
                <a:sym typeface="Alice"/>
              </a:rPr>
            </a:br>
            <a:endParaRPr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2" name="Google Shape;262;p37"/>
          <p:cNvSpPr txBox="1"/>
          <p:nvPr>
            <p:ph idx="4" type="subTitle"/>
          </p:nvPr>
        </p:nvSpPr>
        <p:spPr>
          <a:xfrm>
            <a:off x="5108093" y="917974"/>
            <a:ext cx="3858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Материальная помощь</a:t>
            </a:r>
            <a:endParaRPr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3" name="Google Shape;263;p37"/>
          <p:cNvSpPr txBox="1"/>
          <p:nvPr>
            <p:ph idx="3" type="subTitle"/>
          </p:nvPr>
        </p:nvSpPr>
        <p:spPr>
          <a:xfrm>
            <a:off x="2563591" y="3027985"/>
            <a:ext cx="3858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Поздравления с праздниками</a:t>
            </a:r>
            <a:endParaRPr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4" name="Google Shape;264;p37"/>
          <p:cNvSpPr/>
          <p:nvPr/>
        </p:nvSpPr>
        <p:spPr>
          <a:xfrm>
            <a:off x="6155900" y="239375"/>
            <a:ext cx="4112914" cy="4664838"/>
          </a:xfrm>
          <a:custGeom>
            <a:rect b="b" l="l" r="r" t="t"/>
            <a:pathLst>
              <a:path extrusionOk="0" h="1274546" w="1123747">
                <a:moveTo>
                  <a:pt x="550556" y="909269"/>
                </a:moveTo>
                <a:cubicBezTo>
                  <a:pt x="539112" y="921421"/>
                  <a:pt x="527699" y="933604"/>
                  <a:pt x="515146" y="946956"/>
                </a:cubicBezTo>
                <a:cubicBezTo>
                  <a:pt x="508563" y="940310"/>
                  <a:pt x="503271" y="934927"/>
                  <a:pt x="495211" y="926805"/>
                </a:cubicBezTo>
                <a:cubicBezTo>
                  <a:pt x="512347" y="910838"/>
                  <a:pt x="529114" y="896471"/>
                  <a:pt x="544219" y="880535"/>
                </a:cubicBezTo>
                <a:cubicBezTo>
                  <a:pt x="549480" y="874997"/>
                  <a:pt x="552802" y="865799"/>
                  <a:pt x="553356" y="858015"/>
                </a:cubicBezTo>
                <a:cubicBezTo>
                  <a:pt x="554587" y="840172"/>
                  <a:pt x="554340" y="822082"/>
                  <a:pt x="553018" y="804239"/>
                </a:cubicBezTo>
                <a:cubicBezTo>
                  <a:pt x="552587" y="798424"/>
                  <a:pt x="548403" y="790671"/>
                  <a:pt x="543573" y="787780"/>
                </a:cubicBezTo>
                <a:cubicBezTo>
                  <a:pt x="511055" y="768306"/>
                  <a:pt x="478075" y="749662"/>
                  <a:pt x="444819" y="731480"/>
                </a:cubicBezTo>
                <a:cubicBezTo>
                  <a:pt x="440573" y="729173"/>
                  <a:pt x="433959" y="731204"/>
                  <a:pt x="428452" y="731265"/>
                </a:cubicBezTo>
                <a:cubicBezTo>
                  <a:pt x="428021" y="731265"/>
                  <a:pt x="427591" y="731788"/>
                  <a:pt x="427160" y="732034"/>
                </a:cubicBezTo>
                <a:cubicBezTo>
                  <a:pt x="407840" y="743602"/>
                  <a:pt x="383567" y="751293"/>
                  <a:pt x="370676" y="767844"/>
                </a:cubicBezTo>
                <a:cubicBezTo>
                  <a:pt x="358186" y="783842"/>
                  <a:pt x="357386" y="809007"/>
                  <a:pt x="351479" y="830142"/>
                </a:cubicBezTo>
                <a:cubicBezTo>
                  <a:pt x="350372" y="834050"/>
                  <a:pt x="349326" y="837957"/>
                  <a:pt x="347757" y="843586"/>
                </a:cubicBezTo>
                <a:cubicBezTo>
                  <a:pt x="340127" y="841525"/>
                  <a:pt x="333020" y="839618"/>
                  <a:pt x="324560" y="837341"/>
                </a:cubicBezTo>
                <a:cubicBezTo>
                  <a:pt x="328682" y="820421"/>
                  <a:pt x="332620" y="804300"/>
                  <a:pt x="337389" y="784795"/>
                </a:cubicBezTo>
                <a:cubicBezTo>
                  <a:pt x="320653" y="794486"/>
                  <a:pt x="306440" y="802116"/>
                  <a:pt x="293026" y="810945"/>
                </a:cubicBezTo>
                <a:cubicBezTo>
                  <a:pt x="289427" y="813314"/>
                  <a:pt x="287427" y="819129"/>
                  <a:pt x="286166" y="823774"/>
                </a:cubicBezTo>
                <a:cubicBezTo>
                  <a:pt x="274844" y="865768"/>
                  <a:pt x="263862" y="907854"/>
                  <a:pt x="252725" y="949909"/>
                </a:cubicBezTo>
                <a:cubicBezTo>
                  <a:pt x="251709" y="953785"/>
                  <a:pt x="250294" y="957569"/>
                  <a:pt x="248756" y="962430"/>
                </a:cubicBezTo>
                <a:cubicBezTo>
                  <a:pt x="241280" y="960584"/>
                  <a:pt x="234512" y="958923"/>
                  <a:pt x="225683" y="956739"/>
                </a:cubicBezTo>
                <a:cubicBezTo>
                  <a:pt x="236143" y="916037"/>
                  <a:pt x="246480" y="875828"/>
                  <a:pt x="257493" y="833065"/>
                </a:cubicBezTo>
                <a:cubicBezTo>
                  <a:pt x="251463" y="835680"/>
                  <a:pt x="248172" y="836726"/>
                  <a:pt x="245280" y="838418"/>
                </a:cubicBezTo>
                <a:cubicBezTo>
                  <a:pt x="201040" y="864230"/>
                  <a:pt x="156924" y="890256"/>
                  <a:pt x="112561" y="915822"/>
                </a:cubicBezTo>
                <a:cubicBezTo>
                  <a:pt x="105516" y="919883"/>
                  <a:pt x="103147" y="923913"/>
                  <a:pt x="103578" y="932588"/>
                </a:cubicBezTo>
                <a:cubicBezTo>
                  <a:pt x="104747" y="955939"/>
                  <a:pt x="88965" y="975751"/>
                  <a:pt x="66876" y="981412"/>
                </a:cubicBezTo>
                <a:cubicBezTo>
                  <a:pt x="45402" y="986888"/>
                  <a:pt x="22544" y="976982"/>
                  <a:pt x="11776" y="957508"/>
                </a:cubicBezTo>
                <a:cubicBezTo>
                  <a:pt x="1070" y="938188"/>
                  <a:pt x="4824" y="913268"/>
                  <a:pt x="20729" y="898163"/>
                </a:cubicBezTo>
                <a:cubicBezTo>
                  <a:pt x="37434" y="882288"/>
                  <a:pt x="62107" y="879396"/>
                  <a:pt x="81458" y="892933"/>
                </a:cubicBezTo>
                <a:cubicBezTo>
                  <a:pt x="89703" y="898686"/>
                  <a:pt x="94995" y="897917"/>
                  <a:pt x="102963" y="893179"/>
                </a:cubicBezTo>
                <a:cubicBezTo>
                  <a:pt x="149079" y="865675"/>
                  <a:pt x="195564" y="838726"/>
                  <a:pt x="245526" y="809469"/>
                </a:cubicBezTo>
                <a:cubicBezTo>
                  <a:pt x="201871" y="797932"/>
                  <a:pt x="161692" y="787318"/>
                  <a:pt x="119914" y="776274"/>
                </a:cubicBezTo>
                <a:cubicBezTo>
                  <a:pt x="121945" y="768429"/>
                  <a:pt x="123790" y="761353"/>
                  <a:pt x="126067" y="752646"/>
                </a:cubicBezTo>
                <a:cubicBezTo>
                  <a:pt x="158401" y="760953"/>
                  <a:pt x="189503" y="768952"/>
                  <a:pt x="220576" y="776981"/>
                </a:cubicBezTo>
                <a:cubicBezTo>
                  <a:pt x="227498" y="778766"/>
                  <a:pt x="235066" y="779381"/>
                  <a:pt x="241250" y="782642"/>
                </a:cubicBezTo>
                <a:cubicBezTo>
                  <a:pt x="273675" y="799686"/>
                  <a:pt x="297149" y="781165"/>
                  <a:pt x="323268" y="762614"/>
                </a:cubicBezTo>
                <a:cubicBezTo>
                  <a:pt x="305547" y="757723"/>
                  <a:pt x="289704" y="753323"/>
                  <a:pt x="272629" y="748616"/>
                </a:cubicBezTo>
                <a:cubicBezTo>
                  <a:pt x="274537" y="740802"/>
                  <a:pt x="276167" y="734034"/>
                  <a:pt x="278321" y="725174"/>
                </a:cubicBezTo>
                <a:cubicBezTo>
                  <a:pt x="299179" y="730527"/>
                  <a:pt x="319422" y="735234"/>
                  <a:pt x="339358" y="741048"/>
                </a:cubicBezTo>
                <a:cubicBezTo>
                  <a:pt x="350310" y="744248"/>
                  <a:pt x="359939" y="744832"/>
                  <a:pt x="369384" y="737203"/>
                </a:cubicBezTo>
                <a:cubicBezTo>
                  <a:pt x="374091" y="733388"/>
                  <a:pt x="379567" y="729881"/>
                  <a:pt x="385258" y="727943"/>
                </a:cubicBezTo>
                <a:cubicBezTo>
                  <a:pt x="415685" y="717575"/>
                  <a:pt x="424637" y="696993"/>
                  <a:pt x="420884" y="665675"/>
                </a:cubicBezTo>
                <a:cubicBezTo>
                  <a:pt x="417561" y="637833"/>
                  <a:pt x="419407" y="609345"/>
                  <a:pt x="419653" y="581165"/>
                </a:cubicBezTo>
                <a:cubicBezTo>
                  <a:pt x="419715" y="572458"/>
                  <a:pt x="416331" y="568213"/>
                  <a:pt x="409439" y="562921"/>
                </a:cubicBezTo>
                <a:cubicBezTo>
                  <a:pt x="374276" y="535910"/>
                  <a:pt x="337389" y="527450"/>
                  <a:pt x="296164" y="548001"/>
                </a:cubicBezTo>
                <a:cubicBezTo>
                  <a:pt x="291273" y="550431"/>
                  <a:pt x="285335" y="550831"/>
                  <a:pt x="278136" y="552615"/>
                </a:cubicBezTo>
                <a:cubicBezTo>
                  <a:pt x="275706" y="545416"/>
                  <a:pt x="273368" y="538463"/>
                  <a:pt x="270507" y="529911"/>
                </a:cubicBezTo>
                <a:cubicBezTo>
                  <a:pt x="287335" y="524989"/>
                  <a:pt x="303240" y="520343"/>
                  <a:pt x="323391" y="514467"/>
                </a:cubicBezTo>
                <a:cubicBezTo>
                  <a:pt x="305517" y="504376"/>
                  <a:pt x="290996" y="495608"/>
                  <a:pt x="275891" y="488071"/>
                </a:cubicBezTo>
                <a:cubicBezTo>
                  <a:pt x="272599" y="486410"/>
                  <a:pt x="267030" y="488656"/>
                  <a:pt x="262692" y="489825"/>
                </a:cubicBezTo>
                <a:cubicBezTo>
                  <a:pt x="217745" y="501977"/>
                  <a:pt x="172829" y="514252"/>
                  <a:pt x="127913" y="526496"/>
                </a:cubicBezTo>
                <a:cubicBezTo>
                  <a:pt x="127452" y="526619"/>
                  <a:pt x="126898" y="526373"/>
                  <a:pt x="124314" y="525973"/>
                </a:cubicBezTo>
                <a:cubicBezTo>
                  <a:pt x="122621" y="519728"/>
                  <a:pt x="120683" y="512621"/>
                  <a:pt x="118283" y="503792"/>
                </a:cubicBezTo>
                <a:cubicBezTo>
                  <a:pt x="159324" y="492409"/>
                  <a:pt x="199348" y="481303"/>
                  <a:pt x="243372" y="469089"/>
                </a:cubicBezTo>
                <a:cubicBezTo>
                  <a:pt x="189627" y="438479"/>
                  <a:pt x="139173" y="409775"/>
                  <a:pt x="90872" y="382272"/>
                </a:cubicBezTo>
                <a:cubicBezTo>
                  <a:pt x="77951" y="387963"/>
                  <a:pt x="67337" y="395193"/>
                  <a:pt x="55801" y="397223"/>
                </a:cubicBezTo>
                <a:cubicBezTo>
                  <a:pt x="28543" y="402023"/>
                  <a:pt x="3409" y="382456"/>
                  <a:pt x="394" y="356460"/>
                </a:cubicBezTo>
                <a:cubicBezTo>
                  <a:pt x="-2898" y="327942"/>
                  <a:pt x="14730" y="304684"/>
                  <a:pt x="42941" y="300438"/>
                </a:cubicBezTo>
                <a:cubicBezTo>
                  <a:pt x="68906" y="296531"/>
                  <a:pt x="94687" y="315236"/>
                  <a:pt x="97087" y="342862"/>
                </a:cubicBezTo>
                <a:cubicBezTo>
                  <a:pt x="98225" y="355814"/>
                  <a:pt x="103609" y="361352"/>
                  <a:pt x="113699" y="366982"/>
                </a:cubicBezTo>
                <a:cubicBezTo>
                  <a:pt x="160216" y="392855"/>
                  <a:pt x="206393" y="419405"/>
                  <a:pt x="255709" y="447400"/>
                </a:cubicBezTo>
                <a:cubicBezTo>
                  <a:pt x="243957" y="404176"/>
                  <a:pt x="232974" y="363721"/>
                  <a:pt x="221591" y="321973"/>
                </a:cubicBezTo>
                <a:cubicBezTo>
                  <a:pt x="229651" y="319943"/>
                  <a:pt x="236881" y="318158"/>
                  <a:pt x="245341" y="316036"/>
                </a:cubicBezTo>
                <a:cubicBezTo>
                  <a:pt x="255986" y="354399"/>
                  <a:pt x="269738" y="391255"/>
                  <a:pt x="275798" y="429311"/>
                </a:cubicBezTo>
                <a:cubicBezTo>
                  <a:pt x="281551" y="465490"/>
                  <a:pt x="305732" y="478196"/>
                  <a:pt x="335235" y="491178"/>
                </a:cubicBezTo>
                <a:cubicBezTo>
                  <a:pt x="330713" y="473766"/>
                  <a:pt x="326560" y="457706"/>
                  <a:pt x="322068" y="440324"/>
                </a:cubicBezTo>
                <a:cubicBezTo>
                  <a:pt x="329882" y="437986"/>
                  <a:pt x="336527" y="435987"/>
                  <a:pt x="345141" y="433433"/>
                </a:cubicBezTo>
                <a:cubicBezTo>
                  <a:pt x="351325" y="455338"/>
                  <a:pt x="357878" y="476104"/>
                  <a:pt x="362862" y="497270"/>
                </a:cubicBezTo>
                <a:cubicBezTo>
                  <a:pt x="365231" y="507268"/>
                  <a:pt x="370184" y="513206"/>
                  <a:pt x="379013" y="517728"/>
                </a:cubicBezTo>
                <a:cubicBezTo>
                  <a:pt x="396734" y="526834"/>
                  <a:pt x="414054" y="544278"/>
                  <a:pt x="431528" y="544247"/>
                </a:cubicBezTo>
                <a:cubicBezTo>
                  <a:pt x="448911" y="544247"/>
                  <a:pt x="466385" y="527173"/>
                  <a:pt x="483643" y="517297"/>
                </a:cubicBezTo>
                <a:cubicBezTo>
                  <a:pt x="503210" y="506099"/>
                  <a:pt x="522868" y="495055"/>
                  <a:pt x="541789" y="482841"/>
                </a:cubicBezTo>
                <a:cubicBezTo>
                  <a:pt x="546280" y="479949"/>
                  <a:pt x="548065" y="472781"/>
                  <a:pt x="551049" y="467551"/>
                </a:cubicBezTo>
                <a:cubicBezTo>
                  <a:pt x="551264" y="467151"/>
                  <a:pt x="551018" y="466536"/>
                  <a:pt x="551080" y="466044"/>
                </a:cubicBezTo>
                <a:cubicBezTo>
                  <a:pt x="558494" y="421927"/>
                  <a:pt x="545788" y="386087"/>
                  <a:pt x="507794" y="360583"/>
                </a:cubicBezTo>
                <a:cubicBezTo>
                  <a:pt x="502687" y="357168"/>
                  <a:pt x="497980" y="353168"/>
                  <a:pt x="491150" y="347969"/>
                </a:cubicBezTo>
                <a:cubicBezTo>
                  <a:pt x="499611" y="340524"/>
                  <a:pt x="505209" y="335571"/>
                  <a:pt x="513239" y="328495"/>
                </a:cubicBezTo>
                <a:cubicBezTo>
                  <a:pt x="524284" y="341109"/>
                  <a:pt x="535297" y="353691"/>
                  <a:pt x="546280" y="366243"/>
                </a:cubicBezTo>
                <a:cubicBezTo>
                  <a:pt x="547665" y="365474"/>
                  <a:pt x="549080" y="364736"/>
                  <a:pt x="550464" y="363967"/>
                </a:cubicBezTo>
                <a:cubicBezTo>
                  <a:pt x="550464" y="347908"/>
                  <a:pt x="551141" y="331787"/>
                  <a:pt x="550034" y="315789"/>
                </a:cubicBezTo>
                <a:cubicBezTo>
                  <a:pt x="549695" y="311052"/>
                  <a:pt x="544988" y="306037"/>
                  <a:pt x="541173" y="302253"/>
                </a:cubicBezTo>
                <a:cubicBezTo>
                  <a:pt x="508532" y="269643"/>
                  <a:pt x="475614" y="237278"/>
                  <a:pt x="442819" y="204822"/>
                </a:cubicBezTo>
                <a:cubicBezTo>
                  <a:pt x="442111" y="204114"/>
                  <a:pt x="441619" y="203160"/>
                  <a:pt x="439989" y="200884"/>
                </a:cubicBezTo>
                <a:cubicBezTo>
                  <a:pt x="445526" y="196146"/>
                  <a:pt x="451279" y="191224"/>
                  <a:pt x="460232" y="183563"/>
                </a:cubicBezTo>
                <a:cubicBezTo>
                  <a:pt x="488197" y="213343"/>
                  <a:pt x="516746" y="243800"/>
                  <a:pt x="545327" y="274257"/>
                </a:cubicBezTo>
                <a:cubicBezTo>
                  <a:pt x="546680" y="273396"/>
                  <a:pt x="548034" y="272534"/>
                  <a:pt x="549357" y="271673"/>
                </a:cubicBezTo>
                <a:cubicBezTo>
                  <a:pt x="549603" y="266843"/>
                  <a:pt x="550126" y="261982"/>
                  <a:pt x="550095" y="257152"/>
                </a:cubicBezTo>
                <a:cubicBezTo>
                  <a:pt x="549665" y="208452"/>
                  <a:pt x="549018" y="159752"/>
                  <a:pt x="548803" y="111020"/>
                </a:cubicBezTo>
                <a:cubicBezTo>
                  <a:pt x="548772" y="102437"/>
                  <a:pt x="547511" y="97792"/>
                  <a:pt x="537451" y="95023"/>
                </a:cubicBezTo>
                <a:cubicBezTo>
                  <a:pt x="514808" y="88778"/>
                  <a:pt x="502133" y="67858"/>
                  <a:pt x="504040" y="44231"/>
                </a:cubicBezTo>
                <a:cubicBezTo>
                  <a:pt x="505733" y="23003"/>
                  <a:pt x="521946" y="4360"/>
                  <a:pt x="541665" y="945"/>
                </a:cubicBezTo>
                <a:cubicBezTo>
                  <a:pt x="566646" y="-3362"/>
                  <a:pt x="587997" y="7252"/>
                  <a:pt x="597596" y="28787"/>
                </a:cubicBezTo>
                <a:cubicBezTo>
                  <a:pt x="606702" y="49245"/>
                  <a:pt x="601534" y="73334"/>
                  <a:pt x="583198" y="86716"/>
                </a:cubicBezTo>
                <a:cubicBezTo>
                  <a:pt x="574891" y="92777"/>
                  <a:pt x="573138" y="99084"/>
                  <a:pt x="573322" y="108436"/>
                </a:cubicBezTo>
                <a:cubicBezTo>
                  <a:pt x="574153" y="156614"/>
                  <a:pt x="574399" y="204822"/>
                  <a:pt x="574799" y="253030"/>
                </a:cubicBezTo>
                <a:cubicBezTo>
                  <a:pt x="574861" y="258998"/>
                  <a:pt x="574799" y="264997"/>
                  <a:pt x="574799" y="272473"/>
                </a:cubicBezTo>
                <a:cubicBezTo>
                  <a:pt x="606148" y="241708"/>
                  <a:pt x="635897" y="212544"/>
                  <a:pt x="666939" y="182117"/>
                </a:cubicBezTo>
                <a:cubicBezTo>
                  <a:pt x="672507" y="188793"/>
                  <a:pt x="677060" y="194269"/>
                  <a:pt x="682752" y="201130"/>
                </a:cubicBezTo>
                <a:cubicBezTo>
                  <a:pt x="675522" y="208636"/>
                  <a:pt x="667585" y="217035"/>
                  <a:pt x="659494" y="225249"/>
                </a:cubicBezTo>
                <a:cubicBezTo>
                  <a:pt x="635005" y="250076"/>
                  <a:pt x="610825" y="275211"/>
                  <a:pt x="585751" y="299423"/>
                </a:cubicBezTo>
                <a:cubicBezTo>
                  <a:pt x="577568" y="307329"/>
                  <a:pt x="574368" y="315297"/>
                  <a:pt x="575199" y="326403"/>
                </a:cubicBezTo>
                <a:cubicBezTo>
                  <a:pt x="576122" y="338586"/>
                  <a:pt x="575414" y="350923"/>
                  <a:pt x="575414" y="367751"/>
                </a:cubicBezTo>
                <a:cubicBezTo>
                  <a:pt x="588520" y="352092"/>
                  <a:pt x="599134" y="339386"/>
                  <a:pt x="611071" y="325142"/>
                </a:cubicBezTo>
                <a:cubicBezTo>
                  <a:pt x="619131" y="335110"/>
                  <a:pt x="623807" y="340924"/>
                  <a:pt x="628483" y="346739"/>
                </a:cubicBezTo>
                <a:cubicBezTo>
                  <a:pt x="630175" y="347446"/>
                  <a:pt x="631867" y="348123"/>
                  <a:pt x="633559" y="348831"/>
                </a:cubicBezTo>
                <a:cubicBezTo>
                  <a:pt x="617069" y="363936"/>
                  <a:pt x="600118" y="378580"/>
                  <a:pt x="584428" y="394455"/>
                </a:cubicBezTo>
                <a:cubicBezTo>
                  <a:pt x="579721" y="399223"/>
                  <a:pt x="576491" y="407345"/>
                  <a:pt x="576091" y="414113"/>
                </a:cubicBezTo>
                <a:cubicBezTo>
                  <a:pt x="575015" y="432510"/>
                  <a:pt x="576153" y="451031"/>
                  <a:pt x="575660" y="469459"/>
                </a:cubicBezTo>
                <a:cubicBezTo>
                  <a:pt x="575414" y="478042"/>
                  <a:pt x="577722" y="483303"/>
                  <a:pt x="585782" y="487702"/>
                </a:cubicBezTo>
                <a:cubicBezTo>
                  <a:pt x="618577" y="505638"/>
                  <a:pt x="650757" y="524712"/>
                  <a:pt x="683613" y="542524"/>
                </a:cubicBezTo>
                <a:cubicBezTo>
                  <a:pt x="688228" y="545016"/>
                  <a:pt x="695981" y="544647"/>
                  <a:pt x="701149" y="542648"/>
                </a:cubicBezTo>
                <a:cubicBezTo>
                  <a:pt x="745204" y="525665"/>
                  <a:pt x="774400" y="496624"/>
                  <a:pt x="777076" y="446600"/>
                </a:cubicBezTo>
                <a:cubicBezTo>
                  <a:pt x="777322" y="441740"/>
                  <a:pt x="779906" y="437033"/>
                  <a:pt x="781721" y="431157"/>
                </a:cubicBezTo>
                <a:cubicBezTo>
                  <a:pt x="789197" y="433064"/>
                  <a:pt x="795966" y="434756"/>
                  <a:pt x="804580" y="436940"/>
                </a:cubicBezTo>
                <a:cubicBezTo>
                  <a:pt x="800457" y="453984"/>
                  <a:pt x="796581" y="470105"/>
                  <a:pt x="791720" y="490163"/>
                </a:cubicBezTo>
                <a:cubicBezTo>
                  <a:pt x="809133" y="479826"/>
                  <a:pt x="824023" y="471520"/>
                  <a:pt x="838174" y="462137"/>
                </a:cubicBezTo>
                <a:cubicBezTo>
                  <a:pt x="841282" y="460075"/>
                  <a:pt x="842297" y="454199"/>
                  <a:pt x="843435" y="449862"/>
                </a:cubicBezTo>
                <a:cubicBezTo>
                  <a:pt x="855495" y="404391"/>
                  <a:pt x="867401" y="358891"/>
                  <a:pt x="879799" y="311636"/>
                </a:cubicBezTo>
                <a:cubicBezTo>
                  <a:pt x="887767" y="313821"/>
                  <a:pt x="894843" y="315728"/>
                  <a:pt x="903488" y="318097"/>
                </a:cubicBezTo>
                <a:cubicBezTo>
                  <a:pt x="892751" y="359567"/>
                  <a:pt x="882352" y="399838"/>
                  <a:pt x="871093" y="443370"/>
                </a:cubicBezTo>
                <a:cubicBezTo>
                  <a:pt x="886567" y="434418"/>
                  <a:pt x="899273" y="427096"/>
                  <a:pt x="911917" y="419712"/>
                </a:cubicBezTo>
                <a:cubicBezTo>
                  <a:pt x="946435" y="399592"/>
                  <a:pt x="980830" y="379288"/>
                  <a:pt x="1015471" y="359352"/>
                </a:cubicBezTo>
                <a:cubicBezTo>
                  <a:pt x="1022639" y="355230"/>
                  <a:pt x="1026454" y="351446"/>
                  <a:pt x="1025869" y="341693"/>
                </a:cubicBezTo>
                <a:cubicBezTo>
                  <a:pt x="1024515" y="318958"/>
                  <a:pt x="1040113" y="298869"/>
                  <a:pt x="1060941" y="293178"/>
                </a:cubicBezTo>
                <a:cubicBezTo>
                  <a:pt x="1083399" y="287055"/>
                  <a:pt x="1106688" y="296592"/>
                  <a:pt x="1117609" y="316436"/>
                </a:cubicBezTo>
                <a:cubicBezTo>
                  <a:pt x="1128346" y="335910"/>
                  <a:pt x="1124716" y="360767"/>
                  <a:pt x="1108934" y="375842"/>
                </a:cubicBezTo>
                <a:cubicBezTo>
                  <a:pt x="1092721" y="391317"/>
                  <a:pt x="1067647" y="393409"/>
                  <a:pt x="1047681" y="381810"/>
                </a:cubicBezTo>
                <a:cubicBezTo>
                  <a:pt x="1043251" y="379226"/>
                  <a:pt x="1035652" y="376857"/>
                  <a:pt x="1032053" y="378888"/>
                </a:cubicBezTo>
                <a:cubicBezTo>
                  <a:pt x="983568" y="406422"/>
                  <a:pt x="935544" y="434787"/>
                  <a:pt x="883675" y="465090"/>
                </a:cubicBezTo>
                <a:cubicBezTo>
                  <a:pt x="927330" y="476627"/>
                  <a:pt x="967386" y="487210"/>
                  <a:pt x="1009349" y="498285"/>
                </a:cubicBezTo>
                <a:cubicBezTo>
                  <a:pt x="1007288" y="506038"/>
                  <a:pt x="1005441" y="513113"/>
                  <a:pt x="1003134" y="521881"/>
                </a:cubicBezTo>
                <a:cubicBezTo>
                  <a:pt x="972031" y="513883"/>
                  <a:pt x="941944" y="506191"/>
                  <a:pt x="911887" y="498439"/>
                </a:cubicBezTo>
                <a:cubicBezTo>
                  <a:pt x="904441" y="496531"/>
                  <a:pt x="896412" y="495793"/>
                  <a:pt x="889705" y="492409"/>
                </a:cubicBezTo>
                <a:cubicBezTo>
                  <a:pt x="857218" y="476042"/>
                  <a:pt x="832452" y="491824"/>
                  <a:pt x="806364" y="512067"/>
                </a:cubicBezTo>
                <a:cubicBezTo>
                  <a:pt x="823254" y="516713"/>
                  <a:pt x="838790" y="520958"/>
                  <a:pt x="856233" y="525758"/>
                </a:cubicBezTo>
                <a:cubicBezTo>
                  <a:pt x="854664" y="533172"/>
                  <a:pt x="853157" y="540279"/>
                  <a:pt x="851219" y="549416"/>
                </a:cubicBezTo>
                <a:cubicBezTo>
                  <a:pt x="831499" y="544432"/>
                  <a:pt x="812424" y="540955"/>
                  <a:pt x="794335" y="534679"/>
                </a:cubicBezTo>
                <a:cubicBezTo>
                  <a:pt x="779230" y="529419"/>
                  <a:pt x="767201" y="531511"/>
                  <a:pt x="754372" y="540371"/>
                </a:cubicBezTo>
                <a:cubicBezTo>
                  <a:pt x="741358" y="549354"/>
                  <a:pt x="727330" y="557076"/>
                  <a:pt x="713270" y="564398"/>
                </a:cubicBezTo>
                <a:cubicBezTo>
                  <a:pt x="704533" y="568951"/>
                  <a:pt x="701057" y="574427"/>
                  <a:pt x="701303" y="584733"/>
                </a:cubicBezTo>
                <a:cubicBezTo>
                  <a:pt x="702195" y="619590"/>
                  <a:pt x="702164" y="654477"/>
                  <a:pt x="701734" y="689333"/>
                </a:cubicBezTo>
                <a:cubicBezTo>
                  <a:pt x="701610" y="698255"/>
                  <a:pt x="704226" y="703761"/>
                  <a:pt x="712348" y="707146"/>
                </a:cubicBezTo>
                <a:cubicBezTo>
                  <a:pt x="716101" y="708715"/>
                  <a:pt x="719916" y="710653"/>
                  <a:pt x="722992" y="713237"/>
                </a:cubicBezTo>
                <a:cubicBezTo>
                  <a:pt x="756372" y="741171"/>
                  <a:pt x="792581" y="745232"/>
                  <a:pt x="831868" y="726989"/>
                </a:cubicBezTo>
                <a:cubicBezTo>
                  <a:pt x="837344" y="724466"/>
                  <a:pt x="843681" y="723820"/>
                  <a:pt x="851588" y="721790"/>
                </a:cubicBezTo>
                <a:cubicBezTo>
                  <a:pt x="853741" y="729173"/>
                  <a:pt x="855803" y="736249"/>
                  <a:pt x="858325" y="744863"/>
                </a:cubicBezTo>
                <a:cubicBezTo>
                  <a:pt x="841928" y="749601"/>
                  <a:pt x="825838" y="754215"/>
                  <a:pt x="806056" y="759938"/>
                </a:cubicBezTo>
                <a:cubicBezTo>
                  <a:pt x="830699" y="771597"/>
                  <a:pt x="847065" y="793071"/>
                  <a:pt x="877707" y="782550"/>
                </a:cubicBezTo>
                <a:cubicBezTo>
                  <a:pt x="915394" y="769629"/>
                  <a:pt x="954495" y="760861"/>
                  <a:pt x="993013" y="750339"/>
                </a:cubicBezTo>
                <a:cubicBezTo>
                  <a:pt x="996366" y="749416"/>
                  <a:pt x="999842" y="748924"/>
                  <a:pt x="1004919" y="747878"/>
                </a:cubicBezTo>
                <a:cubicBezTo>
                  <a:pt x="1006826" y="755661"/>
                  <a:pt x="1008610" y="762799"/>
                  <a:pt x="1010610" y="770982"/>
                </a:cubicBezTo>
                <a:cubicBezTo>
                  <a:pt x="969355" y="782365"/>
                  <a:pt x="929484" y="793379"/>
                  <a:pt x="887459" y="804977"/>
                </a:cubicBezTo>
                <a:cubicBezTo>
                  <a:pt x="891736" y="808115"/>
                  <a:pt x="894505" y="810607"/>
                  <a:pt x="897643" y="812391"/>
                </a:cubicBezTo>
                <a:cubicBezTo>
                  <a:pt x="940775" y="837034"/>
                  <a:pt x="984060" y="861399"/>
                  <a:pt x="1027069" y="886257"/>
                </a:cubicBezTo>
                <a:cubicBezTo>
                  <a:pt x="1034637" y="890626"/>
                  <a:pt x="1039744" y="890626"/>
                  <a:pt x="1047466" y="885426"/>
                </a:cubicBezTo>
                <a:cubicBezTo>
                  <a:pt x="1066940" y="872351"/>
                  <a:pt x="1092013" y="875705"/>
                  <a:pt x="1108165" y="891672"/>
                </a:cubicBezTo>
                <a:cubicBezTo>
                  <a:pt x="1123885" y="907238"/>
                  <a:pt x="1127208" y="931912"/>
                  <a:pt x="1116163" y="951170"/>
                </a:cubicBezTo>
                <a:cubicBezTo>
                  <a:pt x="1105395" y="969937"/>
                  <a:pt x="1082876" y="979628"/>
                  <a:pt x="1062202" y="974336"/>
                </a:cubicBezTo>
                <a:cubicBezTo>
                  <a:pt x="1039037" y="968429"/>
                  <a:pt x="1024054" y="950309"/>
                  <a:pt x="1025039" y="926282"/>
                </a:cubicBezTo>
                <a:cubicBezTo>
                  <a:pt x="1025469" y="915668"/>
                  <a:pt x="1021500" y="910992"/>
                  <a:pt x="1013071" y="906285"/>
                </a:cubicBezTo>
                <a:cubicBezTo>
                  <a:pt x="971478" y="883119"/>
                  <a:pt x="930161" y="859369"/>
                  <a:pt x="888752" y="835865"/>
                </a:cubicBezTo>
                <a:cubicBezTo>
                  <a:pt x="884506" y="833465"/>
                  <a:pt x="880076" y="831311"/>
                  <a:pt x="873554" y="827927"/>
                </a:cubicBezTo>
                <a:cubicBezTo>
                  <a:pt x="885152" y="870475"/>
                  <a:pt x="896104" y="910746"/>
                  <a:pt x="907456" y="952462"/>
                </a:cubicBezTo>
                <a:cubicBezTo>
                  <a:pt x="899612" y="954647"/>
                  <a:pt x="892905" y="956523"/>
                  <a:pt x="884752" y="958769"/>
                </a:cubicBezTo>
                <a:cubicBezTo>
                  <a:pt x="883091" y="954124"/>
                  <a:pt x="881337" y="950093"/>
                  <a:pt x="880168" y="945879"/>
                </a:cubicBezTo>
                <a:cubicBezTo>
                  <a:pt x="869062" y="905946"/>
                  <a:pt x="857495" y="866137"/>
                  <a:pt x="847312" y="825958"/>
                </a:cubicBezTo>
                <a:cubicBezTo>
                  <a:pt x="844266" y="813899"/>
                  <a:pt x="838821" y="806146"/>
                  <a:pt x="827715" y="800916"/>
                </a:cubicBezTo>
                <a:cubicBezTo>
                  <a:pt x="816732" y="795748"/>
                  <a:pt x="806395" y="789195"/>
                  <a:pt x="793412" y="781934"/>
                </a:cubicBezTo>
                <a:cubicBezTo>
                  <a:pt x="798304" y="800485"/>
                  <a:pt x="802549" y="816637"/>
                  <a:pt x="807133" y="834050"/>
                </a:cubicBezTo>
                <a:cubicBezTo>
                  <a:pt x="799319" y="836449"/>
                  <a:pt x="792243" y="838603"/>
                  <a:pt x="783721" y="841218"/>
                </a:cubicBezTo>
                <a:cubicBezTo>
                  <a:pt x="777507" y="818483"/>
                  <a:pt x="772215" y="796701"/>
                  <a:pt x="765355" y="775443"/>
                </a:cubicBezTo>
                <a:cubicBezTo>
                  <a:pt x="763263" y="768952"/>
                  <a:pt x="757879" y="762184"/>
                  <a:pt x="752126" y="758492"/>
                </a:cubicBezTo>
                <a:cubicBezTo>
                  <a:pt x="734867" y="747478"/>
                  <a:pt x="716962" y="737387"/>
                  <a:pt x="698688" y="728189"/>
                </a:cubicBezTo>
                <a:cubicBezTo>
                  <a:pt x="693919" y="725789"/>
                  <a:pt x="685644" y="725758"/>
                  <a:pt x="681029" y="728312"/>
                </a:cubicBezTo>
                <a:cubicBezTo>
                  <a:pt x="649249" y="745971"/>
                  <a:pt x="617869" y="764368"/>
                  <a:pt x="586828" y="783288"/>
                </a:cubicBezTo>
                <a:cubicBezTo>
                  <a:pt x="582644" y="785842"/>
                  <a:pt x="581013" y="792640"/>
                  <a:pt x="578368" y="797563"/>
                </a:cubicBezTo>
                <a:cubicBezTo>
                  <a:pt x="577937" y="798363"/>
                  <a:pt x="578306" y="799593"/>
                  <a:pt x="578306" y="800608"/>
                </a:cubicBezTo>
                <a:cubicBezTo>
                  <a:pt x="578491" y="823682"/>
                  <a:pt x="572553" y="849247"/>
                  <a:pt x="580644" y="869121"/>
                </a:cubicBezTo>
                <a:cubicBezTo>
                  <a:pt x="588674" y="888841"/>
                  <a:pt x="610855" y="902839"/>
                  <a:pt x="626791" y="919329"/>
                </a:cubicBezTo>
                <a:cubicBezTo>
                  <a:pt x="629252" y="921882"/>
                  <a:pt x="631683" y="924436"/>
                  <a:pt x="634913" y="927820"/>
                </a:cubicBezTo>
                <a:cubicBezTo>
                  <a:pt x="628391" y="932773"/>
                  <a:pt x="622392" y="937357"/>
                  <a:pt x="614485" y="943325"/>
                </a:cubicBezTo>
                <a:cubicBezTo>
                  <a:pt x="605471" y="933050"/>
                  <a:pt x="594488" y="920498"/>
                  <a:pt x="583506" y="907946"/>
                </a:cubicBezTo>
                <a:cubicBezTo>
                  <a:pt x="581998" y="908746"/>
                  <a:pt x="580460" y="909577"/>
                  <a:pt x="578952" y="910376"/>
                </a:cubicBezTo>
                <a:cubicBezTo>
                  <a:pt x="578952" y="926928"/>
                  <a:pt x="578245" y="943510"/>
                  <a:pt x="579414" y="960000"/>
                </a:cubicBezTo>
                <a:cubicBezTo>
                  <a:pt x="579721" y="964614"/>
                  <a:pt x="584951" y="969383"/>
                  <a:pt x="588797" y="973228"/>
                </a:cubicBezTo>
                <a:cubicBezTo>
                  <a:pt x="621131" y="1005439"/>
                  <a:pt x="653679" y="1037403"/>
                  <a:pt x="686136" y="1069491"/>
                </a:cubicBezTo>
                <a:cubicBezTo>
                  <a:pt x="686844" y="1070198"/>
                  <a:pt x="687244" y="1071214"/>
                  <a:pt x="688228" y="1072783"/>
                </a:cubicBezTo>
                <a:cubicBezTo>
                  <a:pt x="682598" y="1077366"/>
                  <a:pt x="676814" y="1082104"/>
                  <a:pt x="668754" y="1088657"/>
                </a:cubicBezTo>
                <a:cubicBezTo>
                  <a:pt x="642358" y="1060261"/>
                  <a:pt x="613901" y="1029589"/>
                  <a:pt x="585444" y="998917"/>
                </a:cubicBezTo>
                <a:cubicBezTo>
                  <a:pt x="583813" y="1000055"/>
                  <a:pt x="582183" y="1001194"/>
                  <a:pt x="580552" y="1002332"/>
                </a:cubicBezTo>
                <a:cubicBezTo>
                  <a:pt x="580029" y="1004455"/>
                  <a:pt x="579044" y="1006577"/>
                  <a:pt x="579044" y="1008700"/>
                </a:cubicBezTo>
                <a:cubicBezTo>
                  <a:pt x="579291" y="1060477"/>
                  <a:pt x="579783" y="1112284"/>
                  <a:pt x="579844" y="1164061"/>
                </a:cubicBezTo>
                <a:cubicBezTo>
                  <a:pt x="579844" y="1173106"/>
                  <a:pt x="582029" y="1178397"/>
                  <a:pt x="591258" y="1182643"/>
                </a:cubicBezTo>
                <a:cubicBezTo>
                  <a:pt x="612701" y="1192457"/>
                  <a:pt x="623038" y="1215776"/>
                  <a:pt x="617716" y="1237619"/>
                </a:cubicBezTo>
                <a:cubicBezTo>
                  <a:pt x="612547" y="1258785"/>
                  <a:pt x="594734" y="1273860"/>
                  <a:pt x="574091" y="1274506"/>
                </a:cubicBezTo>
                <a:cubicBezTo>
                  <a:pt x="547388" y="1275337"/>
                  <a:pt x="529698" y="1263492"/>
                  <a:pt x="522653" y="1240080"/>
                </a:cubicBezTo>
                <a:cubicBezTo>
                  <a:pt x="515977" y="1217868"/>
                  <a:pt x="525022" y="1196579"/>
                  <a:pt x="545573" y="1183320"/>
                </a:cubicBezTo>
                <a:cubicBezTo>
                  <a:pt x="549880" y="1180551"/>
                  <a:pt x="554864" y="1174613"/>
                  <a:pt x="554894" y="1170091"/>
                </a:cubicBezTo>
                <a:cubicBezTo>
                  <a:pt x="555140" y="1115238"/>
                  <a:pt x="554525" y="1060385"/>
                  <a:pt x="554033" y="1005500"/>
                </a:cubicBezTo>
                <a:cubicBezTo>
                  <a:pt x="554033" y="1004701"/>
                  <a:pt x="553141" y="1003901"/>
                  <a:pt x="552372" y="1002609"/>
                </a:cubicBezTo>
                <a:cubicBezTo>
                  <a:pt x="522653" y="1032050"/>
                  <a:pt x="493058" y="1061369"/>
                  <a:pt x="462047" y="1092134"/>
                </a:cubicBezTo>
                <a:cubicBezTo>
                  <a:pt x="456571" y="1085581"/>
                  <a:pt x="452018" y="1080135"/>
                  <a:pt x="446357" y="1073336"/>
                </a:cubicBezTo>
                <a:cubicBezTo>
                  <a:pt x="454448" y="1064968"/>
                  <a:pt x="463155" y="1055831"/>
                  <a:pt x="471984" y="1046879"/>
                </a:cubicBezTo>
                <a:cubicBezTo>
                  <a:pt x="495765" y="1022790"/>
                  <a:pt x="519208" y="998363"/>
                  <a:pt x="543634" y="974951"/>
                </a:cubicBezTo>
                <a:cubicBezTo>
                  <a:pt x="551879" y="967045"/>
                  <a:pt x="555018" y="958984"/>
                  <a:pt x="554310" y="947971"/>
                </a:cubicBezTo>
                <a:cubicBezTo>
                  <a:pt x="553541" y="935757"/>
                  <a:pt x="554125" y="923482"/>
                  <a:pt x="554125" y="911207"/>
                </a:cubicBezTo>
                <a:cubicBezTo>
                  <a:pt x="552925" y="910530"/>
                  <a:pt x="551756" y="909853"/>
                  <a:pt x="550556" y="909177"/>
                </a:cubicBezTo>
                <a:close/>
                <a:moveTo>
                  <a:pt x="539727" y="637402"/>
                </a:moveTo>
                <a:cubicBezTo>
                  <a:pt x="506840" y="618759"/>
                  <a:pt x="476660" y="601654"/>
                  <a:pt x="445895" y="584241"/>
                </a:cubicBezTo>
                <a:lnTo>
                  <a:pt x="445895" y="692163"/>
                </a:lnTo>
                <a:cubicBezTo>
                  <a:pt x="477768" y="673551"/>
                  <a:pt x="507209" y="656384"/>
                  <a:pt x="539727" y="637402"/>
                </a:cubicBezTo>
                <a:close/>
                <a:moveTo>
                  <a:pt x="550895" y="506684"/>
                </a:moveTo>
                <a:cubicBezTo>
                  <a:pt x="518377" y="525727"/>
                  <a:pt x="488566" y="543170"/>
                  <a:pt x="456848" y="561752"/>
                </a:cubicBezTo>
                <a:cubicBezTo>
                  <a:pt x="489089" y="579996"/>
                  <a:pt x="519269" y="597070"/>
                  <a:pt x="550895" y="614944"/>
                </a:cubicBezTo>
                <a:lnTo>
                  <a:pt x="550895" y="506684"/>
                </a:lnTo>
                <a:close/>
                <a:moveTo>
                  <a:pt x="577875" y="511514"/>
                </a:moveTo>
                <a:lnTo>
                  <a:pt x="577875" y="615037"/>
                </a:lnTo>
                <a:cubicBezTo>
                  <a:pt x="608763" y="596947"/>
                  <a:pt x="637282" y="580273"/>
                  <a:pt x="667585" y="562552"/>
                </a:cubicBezTo>
                <a:cubicBezTo>
                  <a:pt x="636697" y="544986"/>
                  <a:pt x="607902" y="528588"/>
                  <a:pt x="577875" y="511514"/>
                </a:cubicBezTo>
                <a:close/>
                <a:moveTo>
                  <a:pt x="551387" y="762922"/>
                </a:moveTo>
                <a:lnTo>
                  <a:pt x="551387" y="659307"/>
                </a:lnTo>
                <a:cubicBezTo>
                  <a:pt x="520377" y="677458"/>
                  <a:pt x="491889" y="694163"/>
                  <a:pt x="461493" y="712007"/>
                </a:cubicBezTo>
                <a:cubicBezTo>
                  <a:pt x="493119" y="729911"/>
                  <a:pt x="521761" y="746155"/>
                  <a:pt x="551387" y="762922"/>
                </a:cubicBezTo>
                <a:close/>
                <a:moveTo>
                  <a:pt x="589474" y="637033"/>
                </a:moveTo>
                <a:cubicBezTo>
                  <a:pt x="619531" y="654138"/>
                  <a:pt x="647250" y="669890"/>
                  <a:pt x="675984" y="686226"/>
                </a:cubicBezTo>
                <a:lnTo>
                  <a:pt x="675984" y="586579"/>
                </a:lnTo>
                <a:cubicBezTo>
                  <a:pt x="646757" y="603623"/>
                  <a:pt x="619562" y="619467"/>
                  <a:pt x="589474" y="637033"/>
                </a:cubicBezTo>
                <a:close/>
                <a:moveTo>
                  <a:pt x="664755" y="708592"/>
                </a:moveTo>
                <a:cubicBezTo>
                  <a:pt x="634728" y="691486"/>
                  <a:pt x="607102" y="675766"/>
                  <a:pt x="578706" y="659584"/>
                </a:cubicBezTo>
                <a:lnTo>
                  <a:pt x="578706" y="758923"/>
                </a:lnTo>
                <a:cubicBezTo>
                  <a:pt x="608086" y="741725"/>
                  <a:pt x="635190" y="725881"/>
                  <a:pt x="664755" y="708592"/>
                </a:cubicBezTo>
                <a:close/>
                <a:moveTo>
                  <a:pt x="1073401" y="902224"/>
                </a:moveTo>
                <a:cubicBezTo>
                  <a:pt x="1059925" y="902224"/>
                  <a:pt x="1049312" y="913022"/>
                  <a:pt x="1049343" y="926620"/>
                </a:cubicBezTo>
                <a:cubicBezTo>
                  <a:pt x="1049343" y="940064"/>
                  <a:pt x="1060326" y="951139"/>
                  <a:pt x="1073555" y="951078"/>
                </a:cubicBezTo>
                <a:cubicBezTo>
                  <a:pt x="1086445" y="951016"/>
                  <a:pt x="1098105" y="939295"/>
                  <a:pt x="1098043" y="926497"/>
                </a:cubicBezTo>
                <a:cubicBezTo>
                  <a:pt x="1097981" y="913453"/>
                  <a:pt x="1086568" y="902224"/>
                  <a:pt x="1073401" y="902224"/>
                </a:cubicBezTo>
                <a:close/>
                <a:moveTo>
                  <a:pt x="73644" y="349384"/>
                </a:moveTo>
                <a:cubicBezTo>
                  <a:pt x="73767" y="336556"/>
                  <a:pt x="62169" y="324773"/>
                  <a:pt x="49279" y="324650"/>
                </a:cubicBezTo>
                <a:cubicBezTo>
                  <a:pt x="36050" y="324527"/>
                  <a:pt x="24975" y="335540"/>
                  <a:pt x="24821" y="348923"/>
                </a:cubicBezTo>
                <a:cubicBezTo>
                  <a:pt x="24698" y="362490"/>
                  <a:pt x="35219" y="373165"/>
                  <a:pt x="48817" y="373258"/>
                </a:cubicBezTo>
                <a:cubicBezTo>
                  <a:pt x="62292" y="373350"/>
                  <a:pt x="73521" y="362552"/>
                  <a:pt x="73644" y="349384"/>
                </a:cubicBezTo>
                <a:close/>
                <a:moveTo>
                  <a:pt x="79213" y="933511"/>
                </a:moveTo>
                <a:cubicBezTo>
                  <a:pt x="79120" y="920560"/>
                  <a:pt x="67522" y="908992"/>
                  <a:pt x="54632" y="909054"/>
                </a:cubicBezTo>
                <a:cubicBezTo>
                  <a:pt x="41372" y="909115"/>
                  <a:pt x="30604" y="920160"/>
                  <a:pt x="30666" y="933696"/>
                </a:cubicBezTo>
                <a:cubicBezTo>
                  <a:pt x="30697" y="947417"/>
                  <a:pt x="41188" y="957815"/>
                  <a:pt x="54878" y="957754"/>
                </a:cubicBezTo>
                <a:cubicBezTo>
                  <a:pt x="68383" y="957692"/>
                  <a:pt x="79305" y="946802"/>
                  <a:pt x="79243" y="933511"/>
                </a:cubicBezTo>
                <a:close/>
                <a:moveTo>
                  <a:pt x="594119" y="1226544"/>
                </a:moveTo>
                <a:cubicBezTo>
                  <a:pt x="594150" y="1213315"/>
                  <a:pt x="583075" y="1202148"/>
                  <a:pt x="569846" y="1202117"/>
                </a:cubicBezTo>
                <a:cubicBezTo>
                  <a:pt x="556709" y="1202055"/>
                  <a:pt x="545234" y="1213346"/>
                  <a:pt x="545203" y="1226329"/>
                </a:cubicBezTo>
                <a:cubicBezTo>
                  <a:pt x="545173" y="1239557"/>
                  <a:pt x="556156" y="1250448"/>
                  <a:pt x="569631" y="1250479"/>
                </a:cubicBezTo>
                <a:cubicBezTo>
                  <a:pt x="583321" y="1250510"/>
                  <a:pt x="594088" y="1239988"/>
                  <a:pt x="594119" y="1226575"/>
                </a:cubicBezTo>
                <a:close/>
                <a:moveTo>
                  <a:pt x="1074324" y="316097"/>
                </a:moveTo>
                <a:cubicBezTo>
                  <a:pt x="1061156" y="316343"/>
                  <a:pt x="1049865" y="327818"/>
                  <a:pt x="1050081" y="340709"/>
                </a:cubicBezTo>
                <a:cubicBezTo>
                  <a:pt x="1050296" y="353845"/>
                  <a:pt x="1061587" y="364582"/>
                  <a:pt x="1075000" y="364428"/>
                </a:cubicBezTo>
                <a:cubicBezTo>
                  <a:pt x="1088660" y="364244"/>
                  <a:pt x="1099089" y="353599"/>
                  <a:pt x="1098905" y="340032"/>
                </a:cubicBezTo>
                <a:cubicBezTo>
                  <a:pt x="1098720" y="326619"/>
                  <a:pt x="1087675" y="315851"/>
                  <a:pt x="1074354" y="316097"/>
                </a:cubicBezTo>
                <a:close/>
                <a:moveTo>
                  <a:pt x="553110" y="24634"/>
                </a:moveTo>
                <a:cubicBezTo>
                  <a:pt x="539327" y="24449"/>
                  <a:pt x="528744" y="34632"/>
                  <a:pt x="528560" y="48292"/>
                </a:cubicBezTo>
                <a:cubicBezTo>
                  <a:pt x="528375" y="61766"/>
                  <a:pt x="539020" y="72872"/>
                  <a:pt x="552341" y="73057"/>
                </a:cubicBezTo>
                <a:cubicBezTo>
                  <a:pt x="565662" y="73242"/>
                  <a:pt x="576737" y="62443"/>
                  <a:pt x="576953" y="49061"/>
                </a:cubicBezTo>
                <a:cubicBezTo>
                  <a:pt x="577168" y="35463"/>
                  <a:pt x="566769" y="24818"/>
                  <a:pt x="553110" y="246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00038" rotWithShape="0" algn="bl">
              <a:schemeClr val="accent3">
                <a:alpha val="4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979" y="1445675"/>
            <a:ext cx="2813002" cy="158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7974" y="3555669"/>
            <a:ext cx="1833900" cy="12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>
            <p:ph idx="4" type="subTitle"/>
          </p:nvPr>
        </p:nvSpPr>
        <p:spPr>
          <a:xfrm>
            <a:off x="1109650" y="917975"/>
            <a:ext cx="3858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Alice"/>
                <a:ea typeface="Alice"/>
                <a:cs typeface="Alice"/>
                <a:sym typeface="Alice"/>
              </a:rPr>
              <a:t>«Месяц театра»</a:t>
            </a:r>
            <a:endParaRPr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0000" y="1331474"/>
            <a:ext cx="1533800" cy="158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>
            <p:ph type="title"/>
          </p:nvPr>
        </p:nvSpPr>
        <p:spPr>
          <a:xfrm>
            <a:off x="551650" y="-66450"/>
            <a:ext cx="81813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i="1" lang="ru" sz="3000">
                <a:latin typeface="Alice"/>
                <a:ea typeface="Alice"/>
                <a:cs typeface="Alice"/>
                <a:sym typeface="Alice"/>
              </a:rPr>
              <a:t>Распределение финансовых средств ППО в 2023 году</a:t>
            </a:r>
            <a:endParaRPr i="1" sz="3000"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274" name="Google Shape;274;p38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125" y="1222950"/>
            <a:ext cx="5636850" cy="348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njoy World Snow Day by Slidesgo">
  <a:themeElements>
    <a:clrScheme name="Simple Light">
      <a:dk1>
        <a:srgbClr val="223050"/>
      </a:dk1>
      <a:lt1>
        <a:srgbClr val="C3D1DF"/>
      </a:lt1>
      <a:dk2>
        <a:srgbClr val="8694BB"/>
      </a:dk2>
      <a:lt2>
        <a:srgbClr val="718CA5"/>
      </a:lt2>
      <a:accent1>
        <a:srgbClr val="485E74"/>
      </a:accent1>
      <a:accent2>
        <a:srgbClr val="D5DFE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30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