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</p:sldMasterIdLst>
  <p:notesMasterIdLst>
    <p:notesMasterId r:id="rId19"/>
  </p:notesMasterIdLst>
  <p:sldIdLst>
    <p:sldId id="280" r:id="rId3"/>
    <p:sldId id="273" r:id="rId4"/>
    <p:sldId id="296" r:id="rId5"/>
    <p:sldId id="307" r:id="rId6"/>
    <p:sldId id="311" r:id="rId7"/>
    <p:sldId id="310" r:id="rId8"/>
    <p:sldId id="276" r:id="rId9"/>
    <p:sldId id="277" r:id="rId10"/>
    <p:sldId id="312" r:id="rId11"/>
    <p:sldId id="313" r:id="rId12"/>
    <p:sldId id="314" r:id="rId13"/>
    <p:sldId id="320" r:id="rId14"/>
    <p:sldId id="324" r:id="rId15"/>
    <p:sldId id="323" r:id="rId16"/>
    <p:sldId id="316" r:id="rId17"/>
    <p:sldId id="281" r:id="rId18"/>
  </p:sldIdLst>
  <p:sldSz cx="12192000" cy="6858000"/>
  <p:notesSz cx="6858000" cy="99472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D0DCF0"/>
    <a:srgbClr val="CC6F3C"/>
    <a:srgbClr val="932A03"/>
    <a:srgbClr val="3333CC"/>
    <a:srgbClr val="953735"/>
    <a:srgbClr val="FFE699"/>
    <a:srgbClr val="FFBABD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20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-55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475"/>
          </a:xfrm>
          <a:prstGeom prst="rect">
            <a:avLst/>
          </a:prstGeom>
        </p:spPr>
        <p:txBody>
          <a:bodyPr vert="horz" lIns="96025" tIns="48012" rIns="96025" bIns="4801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8475"/>
          </a:xfrm>
          <a:prstGeom prst="rect">
            <a:avLst/>
          </a:prstGeom>
        </p:spPr>
        <p:txBody>
          <a:bodyPr vert="horz" lIns="96025" tIns="48012" rIns="96025" bIns="4801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B6621C65-4228-4549-9FAC-D41ADEC6700E}" type="datetimeFigureOut">
              <a:rPr lang="ru-RU"/>
              <a:pPr>
                <a:defRPr/>
              </a:pPr>
              <a:t>04.12.2017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025" tIns="48012" rIns="96025" bIns="48012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87900"/>
            <a:ext cx="5486400" cy="3916363"/>
          </a:xfrm>
          <a:prstGeom prst="rect">
            <a:avLst/>
          </a:prstGeom>
        </p:spPr>
        <p:txBody>
          <a:bodyPr vert="horz" lIns="96025" tIns="48012" rIns="96025" bIns="48012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800"/>
            <a:ext cx="2971800" cy="498475"/>
          </a:xfrm>
          <a:prstGeom prst="rect">
            <a:avLst/>
          </a:prstGeom>
        </p:spPr>
        <p:txBody>
          <a:bodyPr vert="horz" lIns="96025" tIns="48012" rIns="96025" bIns="4801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800"/>
            <a:ext cx="2971800" cy="498475"/>
          </a:xfrm>
          <a:prstGeom prst="rect">
            <a:avLst/>
          </a:prstGeom>
        </p:spPr>
        <p:txBody>
          <a:bodyPr vert="horz" lIns="96025" tIns="48012" rIns="96025" bIns="4801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BA8BAB8D-0FE6-4D61-8C99-280FE7AE00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 txBox="1">
            <a:spLocks noGrp="1" noChangeArrowheads="1"/>
          </p:cNvSpPr>
          <p:nvPr/>
        </p:nvSpPr>
        <p:spPr bwMode="auto">
          <a:xfrm>
            <a:off x="3884613" y="10277475"/>
            <a:ext cx="2971800" cy="54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039" tIns="50517" rIns="101039" bIns="50517" anchor="b"/>
          <a:lstStyle/>
          <a:p>
            <a:pPr algn="r" defTabSz="971550"/>
            <a:fld id="{B1A83080-DA32-483B-8D06-094D56D1F3AE}" type="slidenum">
              <a:rPr lang="ru-RU" altLang="ru-RU" sz="1400">
                <a:solidFill>
                  <a:srgbClr val="000000"/>
                </a:solidFill>
                <a:latin typeface="Calibri" pitchFamily="34" charset="0"/>
                <a:cs typeface="Arial" charset="0"/>
              </a:rPr>
              <a:pPr algn="r" defTabSz="971550"/>
              <a:t>1</a:t>
            </a:fld>
            <a:endParaRPr lang="ru-RU" altLang="ru-RU" sz="14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177800" y="808038"/>
            <a:ext cx="7215188" cy="4059237"/>
          </a:xfrm>
          <a:noFill/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5140325"/>
            <a:ext cx="5486400" cy="4873625"/>
          </a:xfrm>
          <a:noFill/>
        </p:spPr>
        <p:txBody>
          <a:bodyPr wrap="square" lIns="97844" tIns="48922" rIns="97844" bIns="48922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/>
          <p:cNvSpPr txBox="1">
            <a:spLocks noGrp="1" noChangeArrowheads="1"/>
          </p:cNvSpPr>
          <p:nvPr/>
        </p:nvSpPr>
        <p:spPr bwMode="auto">
          <a:xfrm>
            <a:off x="3884613" y="10277475"/>
            <a:ext cx="2971800" cy="54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039" tIns="50517" rIns="101039" bIns="50517" anchor="b"/>
          <a:lstStyle/>
          <a:p>
            <a:pPr algn="r" defTabSz="971550"/>
            <a:fld id="{908D83FF-51DE-4D10-AD0D-4FFC7007B2CE}" type="slidenum">
              <a:rPr lang="ru-RU" altLang="ru-RU" sz="1400">
                <a:solidFill>
                  <a:srgbClr val="000000"/>
                </a:solidFill>
                <a:latin typeface="Calibri" pitchFamily="34" charset="0"/>
                <a:cs typeface="Arial" charset="0"/>
              </a:rPr>
              <a:pPr algn="r" defTabSz="971550"/>
              <a:t>16</a:t>
            </a:fld>
            <a:endParaRPr lang="ru-RU" altLang="ru-RU" sz="14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177800" y="808038"/>
            <a:ext cx="7215188" cy="4059237"/>
          </a:xfrm>
          <a:noFill/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5140325"/>
            <a:ext cx="5486400" cy="4873625"/>
          </a:xfrm>
          <a:noFill/>
        </p:spPr>
        <p:txBody>
          <a:bodyPr wrap="square" lIns="97844" tIns="48922" rIns="97844" bIns="48922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PlaceHolder 1"/>
          <p:cNvSpPr>
            <a:spLocks noGrp="1"/>
          </p:cNvSpPr>
          <p:nvPr>
            <p:ph type="body"/>
          </p:nvPr>
        </p:nvSpPr>
        <p:spPr bwMode="auto">
          <a:xfrm>
            <a:off x="685800" y="4724400"/>
            <a:ext cx="5484813" cy="4475163"/>
          </a:xfrm>
          <a:noFill/>
        </p:spPr>
        <p:txBody>
          <a:bodyPr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3794" name="CustomShape 2"/>
          <p:cNvSpPr>
            <a:spLocks noChangeArrowheads="1"/>
          </p:cNvSpPr>
          <p:nvPr/>
        </p:nvSpPr>
        <p:spPr bwMode="auto">
          <a:xfrm>
            <a:off x="3884613" y="9448800"/>
            <a:ext cx="297021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584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8F681FA-0E33-4DA8-A8BE-5289318F3301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789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6D631DA-BCE4-456C-B5DA-9575783DE600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PlaceHolder 1"/>
          <p:cNvSpPr>
            <a:spLocks noGrp="1"/>
          </p:cNvSpPr>
          <p:nvPr>
            <p:ph type="body"/>
          </p:nvPr>
        </p:nvSpPr>
        <p:spPr bwMode="auto">
          <a:xfrm>
            <a:off x="685800" y="4724400"/>
            <a:ext cx="5484813" cy="4475163"/>
          </a:xfrm>
          <a:noFill/>
        </p:spPr>
        <p:txBody>
          <a:bodyPr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9938" name="CustomShape 2"/>
          <p:cNvSpPr>
            <a:spLocks noChangeArrowheads="1"/>
          </p:cNvSpPr>
          <p:nvPr/>
        </p:nvSpPr>
        <p:spPr bwMode="auto">
          <a:xfrm>
            <a:off x="3884613" y="9448800"/>
            <a:ext cx="297021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PlaceHolder 1"/>
          <p:cNvSpPr>
            <a:spLocks noGrp="1"/>
          </p:cNvSpPr>
          <p:nvPr>
            <p:ph type="body"/>
          </p:nvPr>
        </p:nvSpPr>
        <p:spPr bwMode="auto">
          <a:xfrm>
            <a:off x="685800" y="4724400"/>
            <a:ext cx="5484813" cy="4475163"/>
          </a:xfrm>
          <a:noFill/>
        </p:spPr>
        <p:txBody>
          <a:bodyPr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1986" name="CustomShape 2"/>
          <p:cNvSpPr>
            <a:spLocks noChangeArrowheads="1"/>
          </p:cNvSpPr>
          <p:nvPr/>
        </p:nvSpPr>
        <p:spPr bwMode="auto">
          <a:xfrm>
            <a:off x="3884613" y="9448800"/>
            <a:ext cx="297021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PlaceHolder 1"/>
          <p:cNvSpPr>
            <a:spLocks noGrp="1"/>
          </p:cNvSpPr>
          <p:nvPr>
            <p:ph type="body"/>
          </p:nvPr>
        </p:nvSpPr>
        <p:spPr bwMode="auto">
          <a:xfrm>
            <a:off x="685800" y="4724400"/>
            <a:ext cx="5484813" cy="4475163"/>
          </a:xfrm>
          <a:noFill/>
        </p:spPr>
        <p:txBody>
          <a:bodyPr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4034" name="CustomShape 2"/>
          <p:cNvSpPr>
            <a:spLocks noChangeArrowheads="1"/>
          </p:cNvSpPr>
          <p:nvPr/>
        </p:nvSpPr>
        <p:spPr bwMode="auto">
          <a:xfrm>
            <a:off x="3884613" y="9448800"/>
            <a:ext cx="297021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915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38CE2B2-B5D6-4A30-A8C5-AF02E4B7FE80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PlaceHolder 1"/>
          <p:cNvSpPr>
            <a:spLocks noGrp="1"/>
          </p:cNvSpPr>
          <p:nvPr>
            <p:ph type="body"/>
          </p:nvPr>
        </p:nvSpPr>
        <p:spPr bwMode="auto">
          <a:xfrm>
            <a:off x="685800" y="4724400"/>
            <a:ext cx="5484813" cy="4475163"/>
          </a:xfrm>
          <a:noFill/>
        </p:spPr>
        <p:txBody>
          <a:bodyPr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2226" name="CustomShape 2"/>
          <p:cNvSpPr>
            <a:spLocks noChangeArrowheads="1"/>
          </p:cNvSpPr>
          <p:nvPr/>
        </p:nvSpPr>
        <p:spPr bwMode="auto">
          <a:xfrm>
            <a:off x="3884613" y="9448800"/>
            <a:ext cx="297021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AD5129-1571-46AB-89D3-913A0C15C5AE}" type="datetimeFigureOut">
              <a:rPr lang="ru-RU"/>
              <a:pPr>
                <a:defRPr/>
              </a:pPr>
              <a:t>04.12.2017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1EE1CD-187C-428A-9F33-6794C0A7C8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902C10-5FF6-47C5-B706-8069D46B6E1C}" type="datetimeFigureOut">
              <a:rPr lang="ru-RU"/>
              <a:pPr>
                <a:defRPr/>
              </a:pPr>
              <a:t>04.12.2017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9FADF9-C532-4B6C-9427-41B6D7D498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DECDE8-3DFC-43E6-97A9-B6F6DE442970}" type="datetimeFigureOut">
              <a:rPr lang="ru-RU"/>
              <a:pPr>
                <a:defRPr/>
              </a:pPr>
              <a:t>04.12.2017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70A376-AE25-470E-9110-F04BB607FA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838" y="-509780"/>
            <a:ext cx="10971684" cy="2712293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838" y="1604180"/>
            <a:ext cx="10971684" cy="3977143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AFE284-BAF2-4BF6-BDC2-5DBB1F8F818D}" type="datetimeFigureOut">
              <a:rPr lang="ru-RU"/>
              <a:pPr>
                <a:defRPr/>
              </a:pPr>
              <a:t>04.12.2017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8925FE-5E8E-4A56-9D15-309A7DF185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997156-07BB-4DBC-AC2B-42EA2933BCB3}" type="datetimeFigureOut">
              <a:rPr lang="ru-RU"/>
              <a:pPr>
                <a:defRPr/>
              </a:pPr>
              <a:t>04.12.2017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B8A6E1-00FA-48A4-A4F2-1B1CF5AEBF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E23286-71C7-45C3-9D53-DF77096B40AA}" type="datetimeFigureOut">
              <a:rPr lang="ru-RU"/>
              <a:pPr>
                <a:defRPr/>
              </a:pPr>
              <a:t>04.12.2017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FE70D1-D64F-424F-9B79-80AFFBE261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6FBB70-3DC3-4F83-A1C9-94178883F725}" type="datetimeFigureOut">
              <a:rPr lang="ru-RU"/>
              <a:pPr>
                <a:defRPr/>
              </a:pPr>
              <a:t>04.12.2017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49CEC5-2AD2-40C4-98F0-A6686118FF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95E979-2677-4182-B790-19A758B310E0}" type="datetimeFigureOut">
              <a:rPr lang="ru-RU"/>
              <a:pPr>
                <a:defRPr/>
              </a:pPr>
              <a:t>04.12.2017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B7BA4A-5B4E-42C5-BDBC-87981EB652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CE89CE-CA69-451E-8D31-8ED112B7403D}" type="datetimeFigureOut">
              <a:rPr lang="ru-RU"/>
              <a:pPr>
                <a:defRPr/>
              </a:pPr>
              <a:t>04.12.2017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39C6AB-7044-4605-B7F7-3E0219B401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6EBD61-6409-4BD5-BBF5-95CE79311614}" type="datetimeFigureOut">
              <a:rPr lang="ru-RU"/>
              <a:pPr>
                <a:defRPr/>
              </a:pPr>
              <a:t>04.12.2017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95B33B-142B-4B8F-A8E8-DC97E971D1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3CCE5D-7DF2-430C-8719-C72928650EB2}" type="datetimeFigureOut">
              <a:rPr lang="ru-RU"/>
              <a:pPr>
                <a:defRPr/>
              </a:pPr>
              <a:t>04.12.2017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7706F3-DFC4-4021-89F1-4D50FC8896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0AF067-368D-408A-AC82-DCEF2FF8DEAD}" type="datetimeFigureOut">
              <a:rPr lang="ru-RU"/>
              <a:pPr>
                <a:defRPr/>
              </a:pPr>
              <a:t>04.12.2017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B660C6-23FD-4B1A-B056-37ABAF9435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FDE74-FB50-41A3-AF37-53D72A5923E8}" type="datetimeFigureOut">
              <a:rPr lang="ru-RU"/>
              <a:pPr>
                <a:defRPr/>
              </a:pPr>
              <a:t>04.12.2017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3ECB65-EC76-4B44-A76A-8C394B3360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60CB3-F68D-4997-BFFC-27470B270B59}" type="datetimeFigureOut">
              <a:rPr lang="ru-RU"/>
              <a:pPr>
                <a:defRPr/>
              </a:pPr>
              <a:t>04.12.2017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35DBC0-D465-420A-8252-223D56A735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97715D-F9B4-4747-9622-D1ACC53E5A33}" type="datetimeFigureOut">
              <a:rPr lang="ru-RU"/>
              <a:pPr>
                <a:defRPr/>
              </a:pPr>
              <a:t>04.12.2017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CF8BC4-3081-4572-B0BD-C6F1EA055E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838" y="-509780"/>
            <a:ext cx="10971684" cy="2712293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838" y="1604180"/>
            <a:ext cx="10971684" cy="3977143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30EE1A-3918-44D1-95B4-7CF070CF202F}" type="datetimeFigureOut">
              <a:rPr lang="ru-RU"/>
              <a:pPr>
                <a:defRPr/>
              </a:pPr>
              <a:t>04.12.2017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9C3FE1-B4F2-406D-8E7C-CC106DC13B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E677E4-3BEC-4DAB-BB29-7B04820D06A7}" type="datetimeFigureOut">
              <a:rPr lang="ru-RU"/>
              <a:pPr>
                <a:defRPr/>
              </a:pPr>
              <a:t>04.12.2017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B968E1-C9FE-48B2-A8DF-A72A4A8201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A8D383-71C3-45E3-8F06-60BFD9B57D13}" type="datetimeFigureOut">
              <a:rPr lang="ru-RU"/>
              <a:pPr>
                <a:defRPr/>
              </a:pPr>
              <a:t>04.12.2017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96D2E2-4E3C-4050-9C9F-0E6EAF44DE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3901AF-5117-4A14-A251-8C1FD6A612F9}" type="datetimeFigureOut">
              <a:rPr lang="ru-RU"/>
              <a:pPr>
                <a:defRPr/>
              </a:pPr>
              <a:t>04.12.2017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FC900F-D7F6-4D65-8A5D-F9B8F96330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C30B0-A475-4226-B563-EBB07425A2E2}" type="datetimeFigureOut">
              <a:rPr lang="ru-RU"/>
              <a:pPr>
                <a:defRPr/>
              </a:pPr>
              <a:t>04.12.2017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CB4C5-65E0-4908-84F3-727B0648A2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ACE077-03FE-4E45-8AF2-392FAA679B9F}" type="datetimeFigureOut">
              <a:rPr lang="ru-RU"/>
              <a:pPr>
                <a:defRPr/>
              </a:pPr>
              <a:t>04.12.2017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66730E-30EF-40BF-A4DF-C5953DD6BE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7A0183-D59B-460E-9DC4-09C79D419411}" type="datetimeFigureOut">
              <a:rPr lang="ru-RU"/>
              <a:pPr>
                <a:defRPr/>
              </a:pPr>
              <a:t>04.12.2017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12C1E4-021C-41D3-B555-532DBF011A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662712F-861C-45FD-9F56-0B1B11F4A9C1}" type="datetimeFigureOut">
              <a:rPr lang="ru-RU"/>
              <a:pPr>
                <a:defRPr/>
              </a:pPr>
              <a:t>04.12.2017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DACE51F-3002-48A5-A493-183818E568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5" r:id="rId2"/>
    <p:sldLayoutId id="2147483684" r:id="rId3"/>
    <p:sldLayoutId id="2147483683" r:id="rId4"/>
    <p:sldLayoutId id="2147483682" r:id="rId5"/>
    <p:sldLayoutId id="2147483681" r:id="rId6"/>
    <p:sldLayoutId id="2147483680" r:id="rId7"/>
    <p:sldLayoutId id="2147483679" r:id="rId8"/>
    <p:sldLayoutId id="2147483678" r:id="rId9"/>
    <p:sldLayoutId id="2147483677" r:id="rId10"/>
    <p:sldLayoutId id="2147483676" r:id="rId11"/>
    <p:sldLayoutId id="2147483698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4339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AFBDBB91-DDDE-47BF-B7B0-514931F8CA63}" type="datetimeFigureOut">
              <a:rPr lang="ru-RU"/>
              <a:pPr>
                <a:defRPr/>
              </a:pPr>
              <a:t>04.12.2017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C9E97E2A-C062-43BE-8EC5-5996B0CB00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6" r:id="rId2"/>
    <p:sldLayoutId id="2147483695" r:id="rId3"/>
    <p:sldLayoutId id="2147483694" r:id="rId4"/>
    <p:sldLayoutId id="2147483693" r:id="rId5"/>
    <p:sldLayoutId id="2147483692" r:id="rId6"/>
    <p:sldLayoutId id="2147483691" r:id="rId7"/>
    <p:sldLayoutId id="2147483690" r:id="rId8"/>
    <p:sldLayoutId id="2147483689" r:id="rId9"/>
    <p:sldLayoutId id="2147483688" r:id="rId10"/>
    <p:sldLayoutId id="2147483687" r:id="rId11"/>
    <p:sldLayoutId id="2147483699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5" Type="http://schemas.openxmlformats.org/officeDocument/2006/relationships/oleObject" Target="../embeddings/oleObject9.bin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5" Type="http://schemas.openxmlformats.org/officeDocument/2006/relationships/oleObject" Target="../embeddings/oleObject11.bin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Relationship Id="rId9" Type="http://schemas.openxmlformats.org/officeDocument/2006/relationships/oleObject" Target="../embeddings/oleObject13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5" Type="http://schemas.openxmlformats.org/officeDocument/2006/relationships/oleObject" Target="../embeddings/oleObject14.bin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oleObject" Target="../embeddings/oleObject7.bin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5" Type="http://schemas.openxmlformats.org/officeDocument/2006/relationships/oleObject" Target="../embeddings/oleObject8.bin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/>
              <a:ext uri="{28A0092B-C50C-407E-A947-70E740481C1C}"/>
            </a:extLst>
          </a:blip>
          <a:stretch>
            <a:fillRect/>
          </a:stretch>
        </p:blipFill>
        <p:spPr>
          <a:xfrm>
            <a:off x="8633" y="4273"/>
            <a:ext cx="12158907" cy="6830484"/>
          </a:xfrm>
          <a:prstGeom prst="rect">
            <a:avLst/>
          </a:prstGeom>
        </p:spPr>
      </p:pic>
      <p:sp>
        <p:nvSpPr>
          <p:cNvPr id="2051" name="Rectangle 2"/>
          <p:cNvSpPr>
            <a:spLocks noChangeArrowheads="1"/>
          </p:cNvSpPr>
          <p:nvPr/>
        </p:nvSpPr>
        <p:spPr bwMode="auto">
          <a:xfrm>
            <a:off x="1543050" y="14288"/>
            <a:ext cx="9105900" cy="6829425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09E8E84-426E-40DD-AFC4-6F175D3DCCD1}"/>
            <a:ext uri="{91240B29-F687-4F45-9708-019B960494DF}"/>
          </a:extLst>
        </p:spPr>
        <p:txBody>
          <a:bodyPr lIns="12649" tIns="12649" rIns="12649" bIns="12649"/>
          <a:lstStyle/>
          <a:p>
            <a:pPr algn="ctr" fontAlgn="auto">
              <a:spcBef>
                <a:spcPts val="0"/>
              </a:spcBef>
              <a:spcAft>
                <a:spcPct val="10000"/>
              </a:spcAft>
              <a:buClr>
                <a:srgbClr val="CC3300"/>
              </a:buClr>
              <a:buFont typeface="ITC Zapf Dingbats"/>
              <a:buNone/>
              <a:defRPr/>
            </a:pPr>
            <a:endParaRPr lang="ru-RU" altLang="ru-RU" sz="240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8675" name="Прямоугольник 12"/>
          <p:cNvSpPr>
            <a:spLocks noChangeArrowheads="1"/>
          </p:cNvSpPr>
          <p:nvPr/>
        </p:nvSpPr>
        <p:spPr bwMode="auto">
          <a:xfrm>
            <a:off x="1828800" y="174625"/>
            <a:ext cx="9717088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ФЕДЕРАЛЬНОЕ ГОСУДАРСТВЕННОЕ БЮДЖЕТНОЕ УЧРЕЖДЕНИЕ </a:t>
            </a:r>
            <a:br>
              <a:rPr lang="ru-RU" altLang="ru-RU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«48 ЦЕНТРАЛЬНЫЙ НАУЧНО-ИССЛЕДОВАТЕЛЬСКИЙ ИНСТИТУТ» </a:t>
            </a:r>
            <a:br>
              <a:rPr lang="ru-RU" altLang="ru-RU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МИНИСТЕРСТВА ОБОРОНЫ РОССИЙСКОЙ ФЕДЕРАЦИИ</a:t>
            </a:r>
          </a:p>
        </p:txBody>
      </p:sp>
      <p:pic>
        <p:nvPicPr>
          <p:cNvPr id="28676" name="Рисунок 7"/>
          <p:cNvPicPr>
            <a:picLocks noChangeAspect="1"/>
          </p:cNvPicPr>
          <p:nvPr/>
        </p:nvPicPr>
        <p:blipFill>
          <a:blip r:embed="rId4"/>
          <a:srcRect t="4434" b="13841"/>
          <a:stretch>
            <a:fillRect/>
          </a:stretch>
        </p:blipFill>
        <p:spPr bwMode="auto">
          <a:xfrm>
            <a:off x="203200" y="127000"/>
            <a:ext cx="1798638" cy="208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Рисунок 7"/>
          <p:cNvPicPr>
            <a:picLocks noChangeAspect="1"/>
          </p:cNvPicPr>
          <p:nvPr/>
        </p:nvPicPr>
        <p:blipFill>
          <a:blip r:embed="rId5"/>
          <a:srcRect r="21005"/>
          <a:stretch>
            <a:fillRect/>
          </a:stretch>
        </p:blipFill>
        <p:spPr bwMode="auto">
          <a:xfrm>
            <a:off x="7485063" y="-4763"/>
            <a:ext cx="4597400" cy="676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ustomShape 1"/>
          <p:cNvSpPr/>
          <p:nvPr/>
        </p:nvSpPr>
        <p:spPr>
          <a:xfrm>
            <a:off x="-174625" y="2233613"/>
            <a:ext cx="12171363" cy="1781175"/>
          </a:xfrm>
          <a:prstGeom prst="rect">
            <a:avLst/>
          </a:prstGeom>
          <a:noFill/>
          <a:ln>
            <a:noFill/>
          </a:ln>
        </p:spPr>
        <p:txBody>
          <a:bodyPr lIns="78164" tIns="39081" rIns="78164" bIns="39081"/>
          <a:lstStyle/>
          <a:p>
            <a:pPr algn="ctr" defTabSz="79412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ДОКЛАД</a:t>
            </a:r>
          </a:p>
          <a:p>
            <a:pPr algn="ctr" defTabSz="79412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«Разработка диагностического набора для выявления </a:t>
            </a:r>
            <a:b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РНК вируса </a:t>
            </a:r>
            <a:r>
              <a:rPr lang="ru-RU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Эбола</a:t>
            </a: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методом ОТ-ПЦР-РВ и его апробация» </a:t>
            </a:r>
          </a:p>
          <a:p>
            <a:pPr algn="ctr" defTabSz="794128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191" b="1" dirty="0">
              <a:solidFill>
                <a:srgbClr val="FFFF00"/>
              </a:solidFill>
              <a:latin typeface="+mn-lt"/>
              <a:cs typeface="Times New Roman" pitchFamily="18" charset="0"/>
            </a:endParaRPr>
          </a:p>
          <a:p>
            <a:pPr algn="ctr" defTabSz="794128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191" b="1" dirty="0">
              <a:solidFill>
                <a:srgbClr val="FFFF00"/>
              </a:solidFill>
              <a:latin typeface="+mn-lt"/>
              <a:cs typeface="Times New Roman" pitchFamily="18" charset="0"/>
            </a:endParaRPr>
          </a:p>
          <a:p>
            <a:pPr algn="ctr" defTabSz="794128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191" b="1" dirty="0">
              <a:solidFill>
                <a:srgbClr val="FFFF0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43050" y="3898900"/>
            <a:ext cx="9202738" cy="29241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794128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593" b="1" dirty="0">
              <a:solidFill>
                <a:srgbClr val="FFFF00"/>
              </a:solidFill>
              <a:latin typeface="+mn-lt"/>
              <a:cs typeface="Times New Roman" pitchFamily="18" charset="0"/>
            </a:endParaRPr>
          </a:p>
          <a:p>
            <a:pPr defTabSz="79412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ФГБУ «48ЦНИИ» Минобороны России</a:t>
            </a:r>
          </a:p>
          <a:p>
            <a:pPr defTabSz="79412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д-р биол. наук, канд. мед. наук, профессор</a:t>
            </a:r>
          </a:p>
          <a:p>
            <a:pPr defTabSz="79412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член-корреспондент РАН</a:t>
            </a:r>
          </a:p>
          <a:p>
            <a:pPr defTabSz="79412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Борисевич Сергей Владимирович</a:t>
            </a:r>
          </a:p>
          <a:p>
            <a:pPr algn="ctr" defTabSz="794128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794128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79412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Сергиев Посад -  2017</a:t>
            </a:r>
          </a:p>
        </p:txBody>
      </p:sp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-1644" y="13103"/>
            <a:ext cx="12192000" cy="6854112"/>
          </a:xfrm>
          <a:prstGeom prst="rect">
            <a:avLst/>
          </a:prstGeom>
          <a:gradFill>
            <a:gsLst>
              <a:gs pos="0">
                <a:srgbClr val="0066FF">
                  <a:alpha val="80000"/>
                </a:srgbClr>
              </a:gs>
              <a:gs pos="50000">
                <a:schemeClr val="bg1">
                  <a:alpha val="94000"/>
                  <a:lumMod val="95000"/>
                </a:schemeClr>
              </a:gs>
              <a:gs pos="100000">
                <a:srgbClr val="66CCFF">
                  <a:alpha val="8000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08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267">
              <a:solidFill>
                <a:prstClr val="white"/>
              </a:solidFill>
            </a:endParaRPr>
          </a:p>
        </p:txBody>
      </p:sp>
      <p:sp>
        <p:nvSpPr>
          <p:cNvPr id="11268" name="TextBox 3"/>
          <p:cNvSpPr txBox="1">
            <a:spLocks noChangeArrowheads="1"/>
          </p:cNvSpPr>
          <p:nvPr/>
        </p:nvSpPr>
        <p:spPr bwMode="auto">
          <a:xfrm>
            <a:off x="9921875" y="119063"/>
            <a:ext cx="727075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789" dirty="0"/>
              <a:t>6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-3472" y="230881"/>
            <a:ext cx="12195472" cy="426143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9525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 prstMaterial="dkEdge"/>
        </p:spPr>
        <p:txBody>
          <a:bodyPr lIns="137485" tIns="68739" rIns="137485" bIns="68739" anchor="ctr">
            <a:spAutoFit/>
          </a:bodyPr>
          <a:lstStyle/>
          <a:p>
            <a:pPr algn="ctr" defTabSz="1095687">
              <a:defRPr/>
            </a:pPr>
            <a:endParaRPr lang="ru-RU" sz="1867" b="1" kern="0" dirty="0">
              <a:ln w="18000">
                <a:solidFill>
                  <a:srgbClr val="FFFF00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23282" y="199735"/>
            <a:ext cx="12218623" cy="392339"/>
          </a:xfrm>
          <a:prstGeom prst="rect">
            <a:avLst/>
          </a:prstGeom>
          <a:noFill/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 anchor="ctr"/>
          <a:lstStyle/>
          <a:p>
            <a:pPr algn="ctr" defTabSz="1285353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gradFill flip="none" rotWithShape="1">
                  <a:gsLst>
                    <a:gs pos="0">
                      <a:srgbClr val="4F81BD">
                        <a:lumMod val="50000"/>
                      </a:srgbClr>
                    </a:gs>
                    <a:gs pos="50000">
                      <a:srgbClr val="4F81BD">
                        <a:lumMod val="75000"/>
                      </a:srgbClr>
                    </a:gs>
                    <a:gs pos="100000">
                      <a:srgbClr val="4F81BD">
                        <a:lumMod val="60000"/>
                        <a:lumOff val="40000"/>
                      </a:srgbClr>
                    </a:gs>
                  </a:gsLst>
                  <a:lin ang="16200000" scaled="1"/>
                  <a:tileRect/>
                </a:gradFill>
                <a:latin typeface="+mn-lt"/>
              </a:rPr>
              <a:t>Результаты исследования специфичности набора реагентов </a:t>
            </a:r>
          </a:p>
          <a:p>
            <a:pPr algn="ctr" defTabSz="1285353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gradFill flip="none" rotWithShape="1">
                  <a:gsLst>
                    <a:gs pos="0">
                      <a:srgbClr val="4F81BD">
                        <a:lumMod val="50000"/>
                      </a:srgbClr>
                    </a:gs>
                    <a:gs pos="50000">
                      <a:srgbClr val="4F81BD">
                        <a:lumMod val="75000"/>
                      </a:srgbClr>
                    </a:gs>
                    <a:gs pos="100000">
                      <a:srgbClr val="4F81BD">
                        <a:lumMod val="60000"/>
                        <a:lumOff val="40000"/>
                      </a:srgbClr>
                    </a:gs>
                  </a:gsLst>
                  <a:lin ang="16200000" scaled="1"/>
                  <a:tileRect/>
                </a:gradFill>
                <a:latin typeface="+mn-lt"/>
              </a:rPr>
              <a:t>«ОМ-Скрин-Эбола/Марбург-РВ» с использованием музейных штаммов</a:t>
            </a:r>
          </a:p>
        </p:txBody>
      </p:sp>
      <p:pic>
        <p:nvPicPr>
          <p:cNvPr id="47114" name="Рисунок 7"/>
          <p:cNvPicPr>
            <a:picLocks noChangeAspect="1"/>
          </p:cNvPicPr>
          <p:nvPr/>
        </p:nvPicPr>
        <p:blipFill>
          <a:blip r:embed="rId4"/>
          <a:srcRect t="4434" b="13841"/>
          <a:stretch>
            <a:fillRect/>
          </a:stretch>
        </p:blipFill>
        <p:spPr bwMode="auto">
          <a:xfrm>
            <a:off x="0" y="-9525"/>
            <a:ext cx="576263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7203" name="Group 99"/>
          <p:cNvGraphicFramePr>
            <a:graphicFrameLocks noGrp="1"/>
          </p:cNvGraphicFramePr>
          <p:nvPr/>
        </p:nvGraphicFramePr>
        <p:xfrm>
          <a:off x="1588" y="771525"/>
          <a:ext cx="12190412" cy="5956300"/>
        </p:xfrm>
        <a:graphic>
          <a:graphicData uri="http://schemas.openxmlformats.org/drawingml/2006/table">
            <a:tbl>
              <a:tblPr/>
              <a:tblGrid>
                <a:gridCol w="4052887"/>
                <a:gridCol w="1751013"/>
                <a:gridCol w="2125662"/>
                <a:gridCol w="2116138"/>
                <a:gridCol w="2144712"/>
              </a:tblGrid>
              <a:tr h="32385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</a:tabLst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Возбудитель </a:t>
                      </a:r>
                      <a:b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или среда культивирования</a:t>
                      </a:r>
                    </a:p>
                  </a:txBody>
                  <a:tcPr marL="44245" marR="4424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-61913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</a:tabLst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Штамм</a:t>
                      </a:r>
                    </a:p>
                  </a:txBody>
                  <a:tcPr marL="44245" marR="4424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</a:tabLst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Результат ОТ-ПЦР-РВ по каналу…</a:t>
                      </a:r>
                    </a:p>
                  </a:txBody>
                  <a:tcPr marL="44245" marR="4424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778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FAM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</a:tabLst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Эбола Рестон</a:t>
                      </a:r>
                    </a:p>
                  </a:txBody>
                  <a:tcPr marL="44245" marR="4424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</a:tabLst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Марбург</a:t>
                      </a:r>
                    </a:p>
                  </a:txBody>
                  <a:tcPr marL="44245" marR="4424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ROX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</a:tabLst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вирусов Эбола Заир, Судан, Бундибуджо </a:t>
                      </a:r>
                      <a:b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 Тай Форест</a:t>
                      </a:r>
                    </a:p>
                  </a:txBody>
                  <a:tcPr marL="44245" marR="4424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4313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</a:tabLst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Вирус Эбола</a:t>
                      </a:r>
                    </a:p>
                  </a:txBody>
                  <a:tcPr marL="44245" marR="4424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</a:tabLst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Заир</a:t>
                      </a:r>
                    </a:p>
                  </a:txBody>
                  <a:tcPr marL="44245" marR="4424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</a:tabLst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Отрицательный</a:t>
                      </a:r>
                    </a:p>
                  </a:txBody>
                  <a:tcPr marL="44245" marR="4424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</a:tabLst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Отрицательный</a:t>
                      </a:r>
                    </a:p>
                  </a:txBody>
                  <a:tcPr marL="44245" marR="4424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</a:tabLst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45" marR="4424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43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</a:tabLst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Синтет. РНК Судан</a:t>
                      </a:r>
                    </a:p>
                  </a:txBody>
                  <a:tcPr marL="44245" marR="4424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</a:tabLst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Отрицательный</a:t>
                      </a:r>
                    </a:p>
                  </a:txBody>
                  <a:tcPr marL="44245" marR="4424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</a:tabLst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Отрицательный</a:t>
                      </a:r>
                    </a:p>
                  </a:txBody>
                  <a:tcPr marL="44245" marR="4424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</a:tabLst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Положительный</a:t>
                      </a:r>
                    </a:p>
                  </a:txBody>
                  <a:tcPr marL="44245" marR="4424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49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</a:tabLst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Синтет. РНК Рестон</a:t>
                      </a:r>
                    </a:p>
                  </a:txBody>
                  <a:tcPr marL="44245" marR="4424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</a:tabLst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Положительный</a:t>
                      </a:r>
                    </a:p>
                  </a:txBody>
                  <a:tcPr marL="44245" marR="4424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</a:tabLst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Отрицательный</a:t>
                      </a:r>
                    </a:p>
                  </a:txBody>
                  <a:tcPr marL="44245" marR="4424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</a:tabLst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Отрицательный</a:t>
                      </a:r>
                    </a:p>
                  </a:txBody>
                  <a:tcPr marL="44245" marR="4424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06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</a:tabLst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Вирус Марбург</a:t>
                      </a:r>
                    </a:p>
                  </a:txBody>
                  <a:tcPr marL="44245" marR="4424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Popp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45" marR="4424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</a:tabLst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Отрицательный</a:t>
                      </a:r>
                    </a:p>
                  </a:txBody>
                  <a:tcPr marL="44245" marR="4424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</a:tabLst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Положительный</a:t>
                      </a:r>
                    </a:p>
                  </a:txBody>
                  <a:tcPr marL="44245" marR="4424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</a:tabLst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Отрицательный</a:t>
                      </a:r>
                    </a:p>
                  </a:txBody>
                  <a:tcPr marL="44245" marR="4424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50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</a:tabLst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Вирусы 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клещевого энцефалита, желтой лихорадки, денге, ТОРС, японского энцефалита, ВЭЛ, ККГЛ, бешенства, ЛЗН, ЛДР, Хантаан, Мачупо, Ласса, Хунин</a:t>
                      </a:r>
                    </a:p>
                  </a:txBody>
                  <a:tcPr marL="44245" marR="4424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</a:tabLst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Коллекция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</a:tabLst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 ЦНИИ </a:t>
                      </a:r>
                    </a:p>
                  </a:txBody>
                  <a:tcPr marL="44245" marR="4424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</a:tabLst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Отрицательный</a:t>
                      </a:r>
                    </a:p>
                  </a:txBody>
                  <a:tcPr marL="44245" marR="4424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</a:tabLst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Отрицательный</a:t>
                      </a:r>
                    </a:p>
                  </a:txBody>
                  <a:tcPr marL="44245" marR="4424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</a:tabLst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Отрицательный</a:t>
                      </a:r>
                    </a:p>
                  </a:txBody>
                  <a:tcPr marL="44245" marR="4424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5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</a:tabLst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ДНК возбудителей сибирской язвы, чумы, лихорадки Ку</a:t>
                      </a:r>
                    </a:p>
                  </a:txBody>
                  <a:tcPr marL="44245" marR="4424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</a:tabLst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−−</a:t>
                      </a:r>
                    </a:p>
                  </a:txBody>
                  <a:tcPr marL="44245" marR="4424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</a:tabLst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Отрицательный</a:t>
                      </a:r>
                    </a:p>
                  </a:txBody>
                  <a:tcPr marL="44245" marR="4424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</a:tabLst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Отрицательный</a:t>
                      </a:r>
                    </a:p>
                  </a:txBody>
                  <a:tcPr marL="44245" marR="4424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</a:tabLst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Отрицательный</a:t>
                      </a:r>
                    </a:p>
                  </a:txBody>
                  <a:tcPr marL="44245" marR="4424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5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</a:tabLst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ДНК культур клеток, мыши, человека, куриных эмбрионов</a:t>
                      </a:r>
                    </a:p>
                  </a:txBody>
                  <a:tcPr marL="44245" marR="4424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</a:tabLst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−−</a:t>
                      </a:r>
                    </a:p>
                  </a:txBody>
                  <a:tcPr marL="44245" marR="4424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</a:tabLst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Отрицательный</a:t>
                      </a:r>
                    </a:p>
                  </a:txBody>
                  <a:tcPr marL="44245" marR="4424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</a:tabLst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Отрицательный</a:t>
                      </a:r>
                    </a:p>
                  </a:txBody>
                  <a:tcPr marL="44245" marR="4424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</a:tabLst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Отрицательный</a:t>
                      </a:r>
                    </a:p>
                  </a:txBody>
                  <a:tcPr marL="44245" marR="4424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47172" name="Group 3"/>
          <p:cNvGrpSpPr>
            <a:grpSpLocks/>
          </p:cNvGrpSpPr>
          <p:nvPr/>
        </p:nvGrpSpPr>
        <p:grpSpPr bwMode="auto">
          <a:xfrm>
            <a:off x="11293475" y="136525"/>
            <a:ext cx="771525" cy="536575"/>
            <a:chOff x="5207" y="58"/>
            <a:chExt cx="487" cy="338"/>
          </a:xfrm>
        </p:grpSpPr>
        <p:graphicFrame>
          <p:nvGraphicFramePr>
            <p:cNvPr id="47173" name="Object 3"/>
            <p:cNvGraphicFramePr>
              <a:graphicFrameLocks noChangeAspect="1"/>
            </p:cNvGraphicFramePr>
            <p:nvPr/>
          </p:nvGraphicFramePr>
          <p:xfrm>
            <a:off x="5207" y="58"/>
            <a:ext cx="487" cy="338"/>
          </p:xfrm>
          <a:graphic>
            <a:graphicData uri="http://schemas.openxmlformats.org/presentationml/2006/ole">
              <p:oleObj spid="_x0000_s47173" name="Точечный рисунок" r:id="rId5" imgW="4266667" imgH="3486637" progId="PBrush">
                <p:embed/>
              </p:oleObj>
            </a:graphicData>
          </a:graphic>
        </p:graphicFrame>
        <p:sp>
          <p:nvSpPr>
            <p:cNvPr id="47174" name="Rectangle 5"/>
            <p:cNvSpPr>
              <a:spLocks noChangeArrowheads="1"/>
            </p:cNvSpPr>
            <p:nvPr/>
          </p:nvSpPr>
          <p:spPr bwMode="auto">
            <a:xfrm>
              <a:off x="5301" y="103"/>
              <a:ext cx="278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5758" tIns="47879" rIns="95758" bIns="47879" anchor="ctr"/>
            <a:lstStyle/>
            <a:p>
              <a:pPr algn="ctr" defTabSz="955675">
                <a:lnSpc>
                  <a:spcPct val="90000"/>
                </a:lnSpc>
              </a:pPr>
              <a:fld id="{A678E3A5-7E83-4B89-B996-F87421EE7EEF}" type="slidenum">
                <a:rPr lang="ru-RU" altLang="ru-RU" sz="2800" b="1">
                  <a:solidFill>
                    <a:srgbClr val="FFFA1B"/>
                  </a:solidFill>
                  <a:latin typeface="Calibri" pitchFamily="34" charset="0"/>
                  <a:cs typeface="Arial" charset="0"/>
                </a:rPr>
                <a:pPr algn="ctr" defTabSz="955675">
                  <a:lnSpc>
                    <a:spcPct val="90000"/>
                  </a:lnSpc>
                </a:pPr>
                <a:t>10</a:t>
              </a:fld>
              <a:endParaRPr lang="ru-RU" altLang="ru-RU" sz="2800" b="1">
                <a:solidFill>
                  <a:srgbClr val="FFFA1B"/>
                </a:solidFill>
                <a:latin typeface="Calibri" pitchFamily="34" charset="0"/>
                <a:cs typeface="Arial" charset="0"/>
              </a:endParaRPr>
            </a:p>
          </p:txBody>
        </p:sp>
      </p:grpSp>
    </p:spTree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-1644" y="13103"/>
            <a:ext cx="12192000" cy="6854112"/>
          </a:xfrm>
          <a:prstGeom prst="rect">
            <a:avLst/>
          </a:prstGeom>
          <a:gradFill>
            <a:gsLst>
              <a:gs pos="0">
                <a:srgbClr val="0066FF">
                  <a:alpha val="80000"/>
                </a:srgbClr>
              </a:gs>
              <a:gs pos="50000">
                <a:schemeClr val="bg1">
                  <a:alpha val="94000"/>
                  <a:lumMod val="95000"/>
                </a:schemeClr>
              </a:gs>
              <a:gs pos="100000">
                <a:srgbClr val="66CCFF">
                  <a:alpha val="8000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08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267">
              <a:solidFill>
                <a:prstClr val="white"/>
              </a:solidFill>
            </a:endParaRPr>
          </a:p>
        </p:txBody>
      </p:sp>
      <p:sp>
        <p:nvSpPr>
          <p:cNvPr id="11268" name="TextBox 3"/>
          <p:cNvSpPr txBox="1">
            <a:spLocks noChangeArrowheads="1"/>
          </p:cNvSpPr>
          <p:nvPr/>
        </p:nvSpPr>
        <p:spPr bwMode="auto">
          <a:xfrm>
            <a:off x="9921875" y="119063"/>
            <a:ext cx="727075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789" dirty="0"/>
              <a:t>6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-3472" y="230881"/>
            <a:ext cx="12195472" cy="426143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9525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 prstMaterial="dkEdge"/>
        </p:spPr>
        <p:txBody>
          <a:bodyPr lIns="137485" tIns="68739" rIns="137485" bIns="68739" anchor="ctr">
            <a:spAutoFit/>
          </a:bodyPr>
          <a:lstStyle/>
          <a:p>
            <a:pPr algn="ctr" defTabSz="1095687">
              <a:defRPr/>
            </a:pPr>
            <a:endParaRPr lang="ru-RU" sz="1867" b="1" kern="0" dirty="0">
              <a:ln w="18000">
                <a:solidFill>
                  <a:srgbClr val="FFFF00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23282" y="199735"/>
            <a:ext cx="12218623" cy="392339"/>
          </a:xfrm>
          <a:prstGeom prst="rect">
            <a:avLst/>
          </a:prstGeom>
          <a:noFill/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 anchor="ctr"/>
          <a:lstStyle/>
          <a:p>
            <a:pPr algn="ctr" defTabSz="1285353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gradFill flip="none" rotWithShape="1">
                  <a:gsLst>
                    <a:gs pos="0">
                      <a:srgbClr val="4F81BD">
                        <a:lumMod val="50000"/>
                      </a:srgbClr>
                    </a:gs>
                    <a:gs pos="50000">
                      <a:srgbClr val="4F81BD">
                        <a:lumMod val="75000"/>
                      </a:srgbClr>
                    </a:gs>
                    <a:gs pos="100000">
                      <a:srgbClr val="4F81BD">
                        <a:lumMod val="60000"/>
                        <a:lumOff val="40000"/>
                      </a:srgbClr>
                    </a:gs>
                  </a:gsLst>
                  <a:lin ang="16200000" scaled="1"/>
                  <a:tileRect/>
                </a:gradFill>
                <a:latin typeface="+mn-lt"/>
              </a:rPr>
              <a:t>Апробация набора реагентов «ОМ-Скрин-Эбола/Марбург-РВ»</a:t>
            </a:r>
          </a:p>
        </p:txBody>
      </p:sp>
      <p:pic>
        <p:nvPicPr>
          <p:cNvPr id="48138" name="Рисунок 7"/>
          <p:cNvPicPr>
            <a:picLocks noChangeAspect="1"/>
          </p:cNvPicPr>
          <p:nvPr/>
        </p:nvPicPr>
        <p:blipFill>
          <a:blip r:embed="rId5"/>
          <a:srcRect t="4434" b="13841"/>
          <a:stretch>
            <a:fillRect/>
          </a:stretch>
        </p:blipFill>
        <p:spPr bwMode="auto">
          <a:xfrm>
            <a:off x="0" y="-9525"/>
            <a:ext cx="576263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Содержимое 2"/>
          <p:cNvSpPr txBox="1">
            <a:spLocks/>
          </p:cNvSpPr>
          <p:nvPr/>
        </p:nvSpPr>
        <p:spPr>
          <a:xfrm>
            <a:off x="428625" y="981075"/>
            <a:ext cx="11331575" cy="55292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44450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Результаты доклинических испытаний на базе 48 ЦНИИ Минобороны России:</a:t>
            </a:r>
          </a:p>
          <a:p>
            <a:pPr marL="800100" indent="179388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аналитическая чувствительность − не более 1,0·10</a:t>
            </a:r>
            <a:r>
              <a:rPr lang="ru-RU" altLang="ru-RU"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БОЕ∙мл</a:t>
            </a:r>
            <a:r>
              <a:rPr lang="ru-RU" altLang="ru-RU"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;</a:t>
            </a:r>
          </a:p>
          <a:p>
            <a:pPr marL="800100" indent="179388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воспроизводимость</a:t>
            </a: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−  не менее 97 %;</a:t>
            </a:r>
          </a:p>
          <a:p>
            <a:pPr marL="800100" indent="179388" algn="just" fontAlgn="auto">
              <a:spcBef>
                <a:spcPts val="0"/>
              </a:spcBef>
              <a:spcAft>
                <a:spcPts val="600"/>
              </a:spcAft>
              <a:buFontTx/>
              <a:buChar char="-"/>
              <a:defRPr/>
            </a:pPr>
            <a:r>
              <a:rPr lang="en-US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аналитическая специфичность  - специфичен в отношении вирусов </a:t>
            </a:r>
            <a:r>
              <a:rPr lang="ru-RU" alt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Эбола</a:t>
            </a: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Марбург.</a:t>
            </a:r>
          </a:p>
          <a:p>
            <a:pPr marL="0" indent="44450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Использование в Гвинее специалистами Роспотребнадзора </a:t>
            </a:r>
            <a:r>
              <a:rPr lang="en-US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 особо опасных инфекций – 2014. – № 4. – С. 5-8</a:t>
            </a:r>
            <a:r>
              <a:rPr lang="en-US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44450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Клинические испытания в рамках процедуры государственной регистрации проводились на базе ФБУН ГНЦ ВБ «Вектор» с положительным заключением. Набор реагентов также успешно был апробирован специалистами ФГБУН «ГНЦ ВБ «Вектор» (г. Новосибирск) в своей работе в ходе эпидемиологического надзора за лихорадкой Эбола на территории  Гвинейской Республики.</a:t>
            </a:r>
          </a:p>
          <a:p>
            <a:pPr marL="0" indent="44450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alt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8141" name="Group 3"/>
          <p:cNvGrpSpPr>
            <a:grpSpLocks/>
          </p:cNvGrpSpPr>
          <p:nvPr/>
        </p:nvGrpSpPr>
        <p:grpSpPr bwMode="auto">
          <a:xfrm>
            <a:off x="11293475" y="136525"/>
            <a:ext cx="771525" cy="536575"/>
            <a:chOff x="5207" y="58"/>
            <a:chExt cx="487" cy="338"/>
          </a:xfrm>
        </p:grpSpPr>
        <p:graphicFrame>
          <p:nvGraphicFramePr>
            <p:cNvPr id="48142" name="Object 3"/>
            <p:cNvGraphicFramePr>
              <a:graphicFrameLocks noChangeAspect="1"/>
            </p:cNvGraphicFramePr>
            <p:nvPr/>
          </p:nvGraphicFramePr>
          <p:xfrm>
            <a:off x="5207" y="58"/>
            <a:ext cx="487" cy="338"/>
          </p:xfrm>
          <a:graphic>
            <a:graphicData uri="http://schemas.openxmlformats.org/presentationml/2006/ole">
              <p:oleObj spid="_x0000_s48142" name="Точечный рисунок" r:id="rId6" imgW="4266667" imgH="3486637" progId="PBrush">
                <p:embed/>
              </p:oleObj>
            </a:graphicData>
          </a:graphic>
        </p:graphicFrame>
        <p:sp>
          <p:nvSpPr>
            <p:cNvPr id="48143" name="Rectangle 5"/>
            <p:cNvSpPr>
              <a:spLocks noChangeArrowheads="1"/>
            </p:cNvSpPr>
            <p:nvPr/>
          </p:nvSpPr>
          <p:spPr bwMode="auto">
            <a:xfrm>
              <a:off x="5301" y="103"/>
              <a:ext cx="278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5758" tIns="47879" rIns="95758" bIns="47879" anchor="ctr"/>
            <a:lstStyle/>
            <a:p>
              <a:pPr algn="ctr" defTabSz="955675">
                <a:lnSpc>
                  <a:spcPct val="90000"/>
                </a:lnSpc>
              </a:pPr>
              <a:fld id="{B8529041-6745-4559-BE28-B74284C6985D}" type="slidenum">
                <a:rPr lang="ru-RU" altLang="ru-RU" sz="2800" b="1">
                  <a:solidFill>
                    <a:srgbClr val="FFFA1B"/>
                  </a:solidFill>
                  <a:latin typeface="Calibri" pitchFamily="34" charset="0"/>
                  <a:cs typeface="Arial" charset="0"/>
                </a:rPr>
                <a:pPr algn="ctr" defTabSz="955675">
                  <a:lnSpc>
                    <a:spcPct val="90000"/>
                  </a:lnSpc>
                </a:pPr>
                <a:t>11</a:t>
              </a:fld>
              <a:endParaRPr lang="ru-RU" altLang="ru-RU" sz="2800" b="1">
                <a:solidFill>
                  <a:srgbClr val="FFFA1B"/>
                </a:solidFill>
                <a:latin typeface="Calibri" pitchFamily="34" charset="0"/>
                <a:cs typeface="Arial" charset="0"/>
              </a:endParaRPr>
            </a:p>
          </p:txBody>
        </p:sp>
      </p:grpSp>
    </p:spTree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Прямоугольник 154"/>
          <p:cNvSpPr/>
          <p:nvPr/>
        </p:nvSpPr>
        <p:spPr>
          <a:xfrm>
            <a:off x="3795" y="34871"/>
            <a:ext cx="12192000" cy="6854112"/>
          </a:xfrm>
          <a:prstGeom prst="rect">
            <a:avLst/>
          </a:prstGeom>
          <a:gradFill>
            <a:gsLst>
              <a:gs pos="0">
                <a:srgbClr val="0066FF">
                  <a:alpha val="80000"/>
                </a:srgbClr>
              </a:gs>
              <a:gs pos="50000">
                <a:schemeClr val="bg1">
                  <a:alpha val="94000"/>
                  <a:lumMod val="95000"/>
                </a:schemeClr>
              </a:gs>
              <a:gs pos="100000">
                <a:srgbClr val="66CCFF">
                  <a:alpha val="8000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08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267" dirty="0">
              <a:solidFill>
                <a:prstClr val="white"/>
              </a:solidFill>
            </a:endParaRPr>
          </a:p>
        </p:txBody>
      </p:sp>
      <p:sp>
        <p:nvSpPr>
          <p:cNvPr id="162" name="Прямоугольник 161"/>
          <p:cNvSpPr/>
          <p:nvPr/>
        </p:nvSpPr>
        <p:spPr>
          <a:xfrm>
            <a:off x="-3472" y="230881"/>
            <a:ext cx="12195472" cy="426143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9525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 prstMaterial="dkEdge"/>
        </p:spPr>
        <p:txBody>
          <a:bodyPr lIns="137485" tIns="68739" rIns="137485" bIns="68739" anchor="ctr">
            <a:spAutoFit/>
          </a:bodyPr>
          <a:lstStyle/>
          <a:p>
            <a:pPr algn="ctr" defTabSz="1095687">
              <a:defRPr/>
            </a:pPr>
            <a:endParaRPr lang="ru-RU" sz="1867" b="1" kern="0" dirty="0">
              <a:ln w="18000">
                <a:solidFill>
                  <a:srgbClr val="FFFF00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0184" name="Рисунок 7"/>
          <p:cNvPicPr>
            <a:picLocks noChangeAspect="1"/>
          </p:cNvPicPr>
          <p:nvPr/>
        </p:nvPicPr>
        <p:blipFill>
          <a:blip r:embed="rId4"/>
          <a:srcRect t="4434" b="13841"/>
          <a:stretch>
            <a:fillRect/>
          </a:stretch>
        </p:blipFill>
        <p:spPr bwMode="auto">
          <a:xfrm>
            <a:off x="152400" y="77788"/>
            <a:ext cx="576263" cy="66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0185" name="Group 380"/>
          <p:cNvGrpSpPr>
            <a:grpSpLocks/>
          </p:cNvGrpSpPr>
          <p:nvPr/>
        </p:nvGrpSpPr>
        <p:grpSpPr bwMode="auto">
          <a:xfrm>
            <a:off x="1117600" y="1206500"/>
            <a:ext cx="9825038" cy="4427538"/>
            <a:chOff x="8" y="431"/>
            <a:chExt cx="5758" cy="3459"/>
          </a:xfrm>
        </p:grpSpPr>
        <p:sp>
          <p:nvSpPr>
            <p:cNvPr id="50298" name="AutoShape 381"/>
            <p:cNvSpPr>
              <a:spLocks noChangeAspect="1" noChangeArrowheads="1" noTextEdit="1"/>
            </p:cNvSpPr>
            <p:nvPr/>
          </p:nvSpPr>
          <p:spPr bwMode="auto">
            <a:xfrm>
              <a:off x="8" y="431"/>
              <a:ext cx="5758" cy="34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299" name="Freeform 382"/>
            <p:cNvSpPr>
              <a:spLocks/>
            </p:cNvSpPr>
            <p:nvPr/>
          </p:nvSpPr>
          <p:spPr bwMode="auto">
            <a:xfrm>
              <a:off x="17" y="3026"/>
              <a:ext cx="245" cy="313"/>
            </a:xfrm>
            <a:custGeom>
              <a:avLst/>
              <a:gdLst>
                <a:gd name="T0" fmla="*/ 235 w 245"/>
                <a:gd name="T1" fmla="*/ 188 h 313"/>
                <a:gd name="T2" fmla="*/ 220 w 245"/>
                <a:gd name="T3" fmla="*/ 185 h 313"/>
                <a:gd name="T4" fmla="*/ 204 w 245"/>
                <a:gd name="T5" fmla="*/ 194 h 313"/>
                <a:gd name="T6" fmla="*/ 202 w 245"/>
                <a:gd name="T7" fmla="*/ 218 h 313"/>
                <a:gd name="T8" fmla="*/ 206 w 245"/>
                <a:gd name="T9" fmla="*/ 240 h 313"/>
                <a:gd name="T10" fmla="*/ 202 w 245"/>
                <a:gd name="T11" fmla="*/ 263 h 313"/>
                <a:gd name="T12" fmla="*/ 189 w 245"/>
                <a:gd name="T13" fmla="*/ 270 h 313"/>
                <a:gd name="T14" fmla="*/ 185 w 245"/>
                <a:gd name="T15" fmla="*/ 281 h 313"/>
                <a:gd name="T16" fmla="*/ 180 w 245"/>
                <a:gd name="T17" fmla="*/ 298 h 313"/>
                <a:gd name="T18" fmla="*/ 168 w 245"/>
                <a:gd name="T19" fmla="*/ 307 h 313"/>
                <a:gd name="T20" fmla="*/ 153 w 245"/>
                <a:gd name="T21" fmla="*/ 305 h 313"/>
                <a:gd name="T22" fmla="*/ 145 w 245"/>
                <a:gd name="T23" fmla="*/ 296 h 313"/>
                <a:gd name="T24" fmla="*/ 136 w 245"/>
                <a:gd name="T25" fmla="*/ 286 h 313"/>
                <a:gd name="T26" fmla="*/ 117 w 245"/>
                <a:gd name="T27" fmla="*/ 287 h 313"/>
                <a:gd name="T28" fmla="*/ 100 w 245"/>
                <a:gd name="T29" fmla="*/ 297 h 313"/>
                <a:gd name="T30" fmla="*/ 91 w 245"/>
                <a:gd name="T31" fmla="*/ 313 h 313"/>
                <a:gd name="T32" fmla="*/ 73 w 245"/>
                <a:gd name="T33" fmla="*/ 293 h 313"/>
                <a:gd name="T34" fmla="*/ 62 w 245"/>
                <a:gd name="T35" fmla="*/ 286 h 313"/>
                <a:gd name="T36" fmla="*/ 52 w 245"/>
                <a:gd name="T37" fmla="*/ 276 h 313"/>
                <a:gd name="T38" fmla="*/ 44 w 245"/>
                <a:gd name="T39" fmla="*/ 222 h 313"/>
                <a:gd name="T40" fmla="*/ 41 w 245"/>
                <a:gd name="T41" fmla="*/ 195 h 313"/>
                <a:gd name="T42" fmla="*/ 27 w 245"/>
                <a:gd name="T43" fmla="*/ 170 h 313"/>
                <a:gd name="T44" fmla="*/ 23 w 245"/>
                <a:gd name="T45" fmla="*/ 164 h 313"/>
                <a:gd name="T46" fmla="*/ 27 w 245"/>
                <a:gd name="T47" fmla="*/ 154 h 313"/>
                <a:gd name="T48" fmla="*/ 26 w 245"/>
                <a:gd name="T49" fmla="*/ 140 h 313"/>
                <a:gd name="T50" fmla="*/ 15 w 245"/>
                <a:gd name="T51" fmla="*/ 112 h 313"/>
                <a:gd name="T52" fmla="*/ 10 w 245"/>
                <a:gd name="T53" fmla="*/ 81 h 313"/>
                <a:gd name="T54" fmla="*/ 6 w 245"/>
                <a:gd name="T55" fmla="*/ 55 h 313"/>
                <a:gd name="T56" fmla="*/ 18 w 245"/>
                <a:gd name="T57" fmla="*/ 35 h 313"/>
                <a:gd name="T58" fmla="*/ 49 w 245"/>
                <a:gd name="T59" fmla="*/ 74 h 313"/>
                <a:gd name="T60" fmla="*/ 62 w 245"/>
                <a:gd name="T61" fmla="*/ 74 h 313"/>
                <a:gd name="T62" fmla="*/ 75 w 245"/>
                <a:gd name="T63" fmla="*/ 55 h 313"/>
                <a:gd name="T64" fmla="*/ 84 w 245"/>
                <a:gd name="T65" fmla="*/ 49 h 313"/>
                <a:gd name="T66" fmla="*/ 107 w 245"/>
                <a:gd name="T67" fmla="*/ 53 h 313"/>
                <a:gd name="T68" fmla="*/ 135 w 245"/>
                <a:gd name="T69" fmla="*/ 59 h 313"/>
                <a:gd name="T70" fmla="*/ 133 w 245"/>
                <a:gd name="T71" fmla="*/ 42 h 313"/>
                <a:gd name="T72" fmla="*/ 120 w 245"/>
                <a:gd name="T73" fmla="*/ 19 h 313"/>
                <a:gd name="T74" fmla="*/ 125 w 245"/>
                <a:gd name="T75" fmla="*/ 5 h 313"/>
                <a:gd name="T76" fmla="*/ 128 w 245"/>
                <a:gd name="T77" fmla="*/ 1 h 313"/>
                <a:gd name="T78" fmla="*/ 141 w 245"/>
                <a:gd name="T79" fmla="*/ 9 h 313"/>
                <a:gd name="T80" fmla="*/ 166 w 245"/>
                <a:gd name="T81" fmla="*/ 22 h 313"/>
                <a:gd name="T82" fmla="*/ 184 w 245"/>
                <a:gd name="T83" fmla="*/ 27 h 313"/>
                <a:gd name="T84" fmla="*/ 192 w 245"/>
                <a:gd name="T85" fmla="*/ 55 h 313"/>
                <a:gd name="T86" fmla="*/ 218 w 245"/>
                <a:gd name="T87" fmla="*/ 61 h 313"/>
                <a:gd name="T88" fmla="*/ 234 w 245"/>
                <a:gd name="T89" fmla="*/ 73 h 313"/>
                <a:gd name="T90" fmla="*/ 236 w 245"/>
                <a:gd name="T91" fmla="*/ 81 h 313"/>
                <a:gd name="T92" fmla="*/ 234 w 245"/>
                <a:gd name="T93" fmla="*/ 133 h 313"/>
                <a:gd name="T94" fmla="*/ 240 w 245"/>
                <a:gd name="T95" fmla="*/ 178 h 313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45"/>
                <a:gd name="T145" fmla="*/ 0 h 313"/>
                <a:gd name="T146" fmla="*/ 245 w 245"/>
                <a:gd name="T147" fmla="*/ 313 h 313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45" h="313">
                  <a:moveTo>
                    <a:pt x="236" y="182"/>
                  </a:moveTo>
                  <a:lnTo>
                    <a:pt x="236" y="185"/>
                  </a:lnTo>
                  <a:lnTo>
                    <a:pt x="235" y="188"/>
                  </a:lnTo>
                  <a:lnTo>
                    <a:pt x="232" y="189"/>
                  </a:lnTo>
                  <a:lnTo>
                    <a:pt x="229" y="190"/>
                  </a:lnTo>
                  <a:lnTo>
                    <a:pt x="220" y="185"/>
                  </a:lnTo>
                  <a:lnTo>
                    <a:pt x="213" y="180"/>
                  </a:lnTo>
                  <a:lnTo>
                    <a:pt x="209" y="184"/>
                  </a:lnTo>
                  <a:lnTo>
                    <a:pt x="204" y="194"/>
                  </a:lnTo>
                  <a:lnTo>
                    <a:pt x="199" y="205"/>
                  </a:lnTo>
                  <a:lnTo>
                    <a:pt x="197" y="211"/>
                  </a:lnTo>
                  <a:lnTo>
                    <a:pt x="202" y="218"/>
                  </a:lnTo>
                  <a:lnTo>
                    <a:pt x="206" y="224"/>
                  </a:lnTo>
                  <a:lnTo>
                    <a:pt x="206" y="232"/>
                  </a:lnTo>
                  <a:lnTo>
                    <a:pt x="206" y="240"/>
                  </a:lnTo>
                  <a:lnTo>
                    <a:pt x="206" y="250"/>
                  </a:lnTo>
                  <a:lnTo>
                    <a:pt x="206" y="261"/>
                  </a:lnTo>
                  <a:lnTo>
                    <a:pt x="202" y="263"/>
                  </a:lnTo>
                  <a:lnTo>
                    <a:pt x="197" y="265"/>
                  </a:lnTo>
                  <a:lnTo>
                    <a:pt x="193" y="267"/>
                  </a:lnTo>
                  <a:lnTo>
                    <a:pt x="189" y="270"/>
                  </a:lnTo>
                  <a:lnTo>
                    <a:pt x="188" y="272"/>
                  </a:lnTo>
                  <a:lnTo>
                    <a:pt x="185" y="276"/>
                  </a:lnTo>
                  <a:lnTo>
                    <a:pt x="185" y="281"/>
                  </a:lnTo>
                  <a:lnTo>
                    <a:pt x="184" y="286"/>
                  </a:lnTo>
                  <a:lnTo>
                    <a:pt x="184" y="289"/>
                  </a:lnTo>
                  <a:lnTo>
                    <a:pt x="180" y="298"/>
                  </a:lnTo>
                  <a:lnTo>
                    <a:pt x="174" y="303"/>
                  </a:lnTo>
                  <a:lnTo>
                    <a:pt x="172" y="305"/>
                  </a:lnTo>
                  <a:lnTo>
                    <a:pt x="168" y="307"/>
                  </a:lnTo>
                  <a:lnTo>
                    <a:pt x="164" y="307"/>
                  </a:lnTo>
                  <a:lnTo>
                    <a:pt x="159" y="307"/>
                  </a:lnTo>
                  <a:lnTo>
                    <a:pt x="153" y="305"/>
                  </a:lnTo>
                  <a:lnTo>
                    <a:pt x="149" y="303"/>
                  </a:lnTo>
                  <a:lnTo>
                    <a:pt x="147" y="301"/>
                  </a:lnTo>
                  <a:lnTo>
                    <a:pt x="145" y="296"/>
                  </a:lnTo>
                  <a:lnTo>
                    <a:pt x="143" y="292"/>
                  </a:lnTo>
                  <a:lnTo>
                    <a:pt x="141" y="288"/>
                  </a:lnTo>
                  <a:lnTo>
                    <a:pt x="136" y="286"/>
                  </a:lnTo>
                  <a:lnTo>
                    <a:pt x="130" y="286"/>
                  </a:lnTo>
                  <a:lnTo>
                    <a:pt x="123" y="286"/>
                  </a:lnTo>
                  <a:lnTo>
                    <a:pt x="117" y="287"/>
                  </a:lnTo>
                  <a:lnTo>
                    <a:pt x="111" y="289"/>
                  </a:lnTo>
                  <a:lnTo>
                    <a:pt x="105" y="293"/>
                  </a:lnTo>
                  <a:lnTo>
                    <a:pt x="100" y="297"/>
                  </a:lnTo>
                  <a:lnTo>
                    <a:pt x="95" y="302"/>
                  </a:lnTo>
                  <a:lnTo>
                    <a:pt x="93" y="307"/>
                  </a:lnTo>
                  <a:lnTo>
                    <a:pt x="91" y="313"/>
                  </a:lnTo>
                  <a:lnTo>
                    <a:pt x="85" y="309"/>
                  </a:lnTo>
                  <a:lnTo>
                    <a:pt x="79" y="301"/>
                  </a:lnTo>
                  <a:lnTo>
                    <a:pt x="73" y="293"/>
                  </a:lnTo>
                  <a:lnTo>
                    <a:pt x="70" y="289"/>
                  </a:lnTo>
                  <a:lnTo>
                    <a:pt x="65" y="287"/>
                  </a:lnTo>
                  <a:lnTo>
                    <a:pt x="62" y="286"/>
                  </a:lnTo>
                  <a:lnTo>
                    <a:pt x="59" y="287"/>
                  </a:lnTo>
                  <a:lnTo>
                    <a:pt x="55" y="289"/>
                  </a:lnTo>
                  <a:lnTo>
                    <a:pt x="52" y="276"/>
                  </a:lnTo>
                  <a:lnTo>
                    <a:pt x="48" y="263"/>
                  </a:lnTo>
                  <a:lnTo>
                    <a:pt x="45" y="241"/>
                  </a:lnTo>
                  <a:lnTo>
                    <a:pt x="44" y="222"/>
                  </a:lnTo>
                  <a:lnTo>
                    <a:pt x="44" y="214"/>
                  </a:lnTo>
                  <a:lnTo>
                    <a:pt x="43" y="204"/>
                  </a:lnTo>
                  <a:lnTo>
                    <a:pt x="41" y="195"/>
                  </a:lnTo>
                  <a:lnTo>
                    <a:pt x="38" y="185"/>
                  </a:lnTo>
                  <a:lnTo>
                    <a:pt x="32" y="175"/>
                  </a:lnTo>
                  <a:lnTo>
                    <a:pt x="27" y="170"/>
                  </a:lnTo>
                  <a:lnTo>
                    <a:pt x="24" y="169"/>
                  </a:lnTo>
                  <a:lnTo>
                    <a:pt x="23" y="167"/>
                  </a:lnTo>
                  <a:lnTo>
                    <a:pt x="23" y="164"/>
                  </a:lnTo>
                  <a:lnTo>
                    <a:pt x="24" y="161"/>
                  </a:lnTo>
                  <a:lnTo>
                    <a:pt x="26" y="158"/>
                  </a:lnTo>
                  <a:lnTo>
                    <a:pt x="27" y="154"/>
                  </a:lnTo>
                  <a:lnTo>
                    <a:pt x="28" y="152"/>
                  </a:lnTo>
                  <a:lnTo>
                    <a:pt x="28" y="148"/>
                  </a:lnTo>
                  <a:lnTo>
                    <a:pt x="26" y="140"/>
                  </a:lnTo>
                  <a:lnTo>
                    <a:pt x="22" y="131"/>
                  </a:lnTo>
                  <a:lnTo>
                    <a:pt x="18" y="122"/>
                  </a:lnTo>
                  <a:lnTo>
                    <a:pt x="15" y="112"/>
                  </a:lnTo>
                  <a:lnTo>
                    <a:pt x="11" y="104"/>
                  </a:lnTo>
                  <a:lnTo>
                    <a:pt x="10" y="95"/>
                  </a:lnTo>
                  <a:lnTo>
                    <a:pt x="10" y="81"/>
                  </a:lnTo>
                  <a:lnTo>
                    <a:pt x="8" y="68"/>
                  </a:lnTo>
                  <a:lnTo>
                    <a:pt x="8" y="61"/>
                  </a:lnTo>
                  <a:lnTo>
                    <a:pt x="6" y="55"/>
                  </a:lnTo>
                  <a:lnTo>
                    <a:pt x="3" y="50"/>
                  </a:lnTo>
                  <a:lnTo>
                    <a:pt x="0" y="47"/>
                  </a:lnTo>
                  <a:lnTo>
                    <a:pt x="18" y="35"/>
                  </a:lnTo>
                  <a:lnTo>
                    <a:pt x="42" y="69"/>
                  </a:lnTo>
                  <a:lnTo>
                    <a:pt x="45" y="71"/>
                  </a:lnTo>
                  <a:lnTo>
                    <a:pt x="49" y="74"/>
                  </a:lnTo>
                  <a:lnTo>
                    <a:pt x="53" y="75"/>
                  </a:lnTo>
                  <a:lnTo>
                    <a:pt x="57" y="75"/>
                  </a:lnTo>
                  <a:lnTo>
                    <a:pt x="62" y="74"/>
                  </a:lnTo>
                  <a:lnTo>
                    <a:pt x="65" y="70"/>
                  </a:lnTo>
                  <a:lnTo>
                    <a:pt x="70" y="64"/>
                  </a:lnTo>
                  <a:lnTo>
                    <a:pt x="75" y="55"/>
                  </a:lnTo>
                  <a:lnTo>
                    <a:pt x="78" y="52"/>
                  </a:lnTo>
                  <a:lnTo>
                    <a:pt x="81" y="49"/>
                  </a:lnTo>
                  <a:lnTo>
                    <a:pt x="84" y="49"/>
                  </a:lnTo>
                  <a:lnTo>
                    <a:pt x="89" y="48"/>
                  </a:lnTo>
                  <a:lnTo>
                    <a:pt x="97" y="49"/>
                  </a:lnTo>
                  <a:lnTo>
                    <a:pt x="107" y="53"/>
                  </a:lnTo>
                  <a:lnTo>
                    <a:pt x="123" y="60"/>
                  </a:lnTo>
                  <a:lnTo>
                    <a:pt x="131" y="65"/>
                  </a:lnTo>
                  <a:lnTo>
                    <a:pt x="135" y="59"/>
                  </a:lnTo>
                  <a:lnTo>
                    <a:pt x="136" y="53"/>
                  </a:lnTo>
                  <a:lnTo>
                    <a:pt x="136" y="47"/>
                  </a:lnTo>
                  <a:lnTo>
                    <a:pt x="133" y="42"/>
                  </a:lnTo>
                  <a:lnTo>
                    <a:pt x="127" y="32"/>
                  </a:lnTo>
                  <a:lnTo>
                    <a:pt x="117" y="21"/>
                  </a:lnTo>
                  <a:lnTo>
                    <a:pt x="120" y="19"/>
                  </a:lnTo>
                  <a:lnTo>
                    <a:pt x="122" y="14"/>
                  </a:lnTo>
                  <a:lnTo>
                    <a:pt x="123" y="9"/>
                  </a:lnTo>
                  <a:lnTo>
                    <a:pt x="125" y="5"/>
                  </a:lnTo>
                  <a:lnTo>
                    <a:pt x="126" y="3"/>
                  </a:lnTo>
                  <a:lnTo>
                    <a:pt x="127" y="1"/>
                  </a:lnTo>
                  <a:lnTo>
                    <a:pt x="128" y="1"/>
                  </a:lnTo>
                  <a:lnTo>
                    <a:pt x="130" y="0"/>
                  </a:lnTo>
                  <a:lnTo>
                    <a:pt x="135" y="2"/>
                  </a:lnTo>
                  <a:lnTo>
                    <a:pt x="141" y="9"/>
                  </a:lnTo>
                  <a:lnTo>
                    <a:pt x="147" y="13"/>
                  </a:lnTo>
                  <a:lnTo>
                    <a:pt x="156" y="18"/>
                  </a:lnTo>
                  <a:lnTo>
                    <a:pt x="166" y="22"/>
                  </a:lnTo>
                  <a:lnTo>
                    <a:pt x="177" y="26"/>
                  </a:lnTo>
                  <a:lnTo>
                    <a:pt x="180" y="26"/>
                  </a:lnTo>
                  <a:lnTo>
                    <a:pt x="184" y="27"/>
                  </a:lnTo>
                  <a:lnTo>
                    <a:pt x="184" y="39"/>
                  </a:lnTo>
                  <a:lnTo>
                    <a:pt x="184" y="55"/>
                  </a:lnTo>
                  <a:lnTo>
                    <a:pt x="192" y="55"/>
                  </a:lnTo>
                  <a:lnTo>
                    <a:pt x="200" y="55"/>
                  </a:lnTo>
                  <a:lnTo>
                    <a:pt x="209" y="58"/>
                  </a:lnTo>
                  <a:lnTo>
                    <a:pt x="218" y="61"/>
                  </a:lnTo>
                  <a:lnTo>
                    <a:pt x="225" y="65"/>
                  </a:lnTo>
                  <a:lnTo>
                    <a:pt x="231" y="70"/>
                  </a:lnTo>
                  <a:lnTo>
                    <a:pt x="234" y="73"/>
                  </a:lnTo>
                  <a:lnTo>
                    <a:pt x="235" y="75"/>
                  </a:lnTo>
                  <a:lnTo>
                    <a:pt x="236" y="78"/>
                  </a:lnTo>
                  <a:lnTo>
                    <a:pt x="236" y="81"/>
                  </a:lnTo>
                  <a:lnTo>
                    <a:pt x="230" y="95"/>
                  </a:lnTo>
                  <a:lnTo>
                    <a:pt x="223" y="115"/>
                  </a:lnTo>
                  <a:lnTo>
                    <a:pt x="234" y="133"/>
                  </a:lnTo>
                  <a:lnTo>
                    <a:pt x="245" y="151"/>
                  </a:lnTo>
                  <a:lnTo>
                    <a:pt x="242" y="164"/>
                  </a:lnTo>
                  <a:lnTo>
                    <a:pt x="240" y="178"/>
                  </a:lnTo>
                  <a:lnTo>
                    <a:pt x="236" y="182"/>
                  </a:lnTo>
                  <a:close/>
                </a:path>
              </a:pathLst>
            </a:custGeom>
            <a:solidFill>
              <a:srgbClr val="FDEBBA"/>
            </a:solidFill>
            <a:ln w="127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300" name="Freeform 383"/>
            <p:cNvSpPr>
              <a:spLocks/>
            </p:cNvSpPr>
            <p:nvPr/>
          </p:nvSpPr>
          <p:spPr bwMode="auto">
            <a:xfrm>
              <a:off x="201" y="3204"/>
              <a:ext cx="213" cy="284"/>
            </a:xfrm>
            <a:custGeom>
              <a:avLst/>
              <a:gdLst>
                <a:gd name="T0" fmla="*/ 93 w 213"/>
                <a:gd name="T1" fmla="*/ 244 h 284"/>
                <a:gd name="T2" fmla="*/ 84 w 213"/>
                <a:gd name="T3" fmla="*/ 231 h 284"/>
                <a:gd name="T4" fmla="*/ 71 w 213"/>
                <a:gd name="T5" fmla="*/ 224 h 284"/>
                <a:gd name="T6" fmla="*/ 63 w 213"/>
                <a:gd name="T7" fmla="*/ 224 h 284"/>
                <a:gd name="T8" fmla="*/ 53 w 213"/>
                <a:gd name="T9" fmla="*/ 219 h 284"/>
                <a:gd name="T10" fmla="*/ 41 w 213"/>
                <a:gd name="T11" fmla="*/ 208 h 284"/>
                <a:gd name="T12" fmla="*/ 26 w 213"/>
                <a:gd name="T13" fmla="*/ 197 h 284"/>
                <a:gd name="T14" fmla="*/ 14 w 213"/>
                <a:gd name="T15" fmla="*/ 177 h 284"/>
                <a:gd name="T16" fmla="*/ 19 w 213"/>
                <a:gd name="T17" fmla="*/ 153 h 284"/>
                <a:gd name="T18" fmla="*/ 25 w 213"/>
                <a:gd name="T19" fmla="*/ 139 h 284"/>
                <a:gd name="T20" fmla="*/ 19 w 213"/>
                <a:gd name="T21" fmla="*/ 130 h 284"/>
                <a:gd name="T22" fmla="*/ 9 w 213"/>
                <a:gd name="T23" fmla="*/ 123 h 284"/>
                <a:gd name="T24" fmla="*/ 1 w 213"/>
                <a:gd name="T25" fmla="*/ 113 h 284"/>
                <a:gd name="T26" fmla="*/ 1 w 213"/>
                <a:gd name="T27" fmla="*/ 103 h 284"/>
                <a:gd name="T28" fmla="*/ 4 w 213"/>
                <a:gd name="T29" fmla="*/ 94 h 284"/>
                <a:gd name="T30" fmla="*/ 9 w 213"/>
                <a:gd name="T31" fmla="*/ 89 h 284"/>
                <a:gd name="T32" fmla="*/ 18 w 213"/>
                <a:gd name="T33" fmla="*/ 85 h 284"/>
                <a:gd name="T34" fmla="*/ 22 w 213"/>
                <a:gd name="T35" fmla="*/ 72 h 284"/>
                <a:gd name="T36" fmla="*/ 22 w 213"/>
                <a:gd name="T37" fmla="*/ 54 h 284"/>
                <a:gd name="T38" fmla="*/ 18 w 213"/>
                <a:gd name="T39" fmla="*/ 40 h 284"/>
                <a:gd name="T40" fmla="*/ 15 w 213"/>
                <a:gd name="T41" fmla="*/ 27 h 284"/>
                <a:gd name="T42" fmla="*/ 25 w 213"/>
                <a:gd name="T43" fmla="*/ 6 h 284"/>
                <a:gd name="T44" fmla="*/ 36 w 213"/>
                <a:gd name="T45" fmla="*/ 7 h 284"/>
                <a:gd name="T46" fmla="*/ 53 w 213"/>
                <a:gd name="T47" fmla="*/ 6 h 284"/>
                <a:gd name="T48" fmla="*/ 67 w 213"/>
                <a:gd name="T49" fmla="*/ 1 h 284"/>
                <a:gd name="T50" fmla="*/ 76 w 213"/>
                <a:gd name="T51" fmla="*/ 6 h 284"/>
                <a:gd name="T52" fmla="*/ 82 w 213"/>
                <a:gd name="T53" fmla="*/ 18 h 284"/>
                <a:gd name="T54" fmla="*/ 88 w 213"/>
                <a:gd name="T55" fmla="*/ 26 h 284"/>
                <a:gd name="T56" fmla="*/ 93 w 213"/>
                <a:gd name="T57" fmla="*/ 30 h 284"/>
                <a:gd name="T58" fmla="*/ 104 w 213"/>
                <a:gd name="T59" fmla="*/ 27 h 284"/>
                <a:gd name="T60" fmla="*/ 113 w 213"/>
                <a:gd name="T61" fmla="*/ 31 h 284"/>
                <a:gd name="T62" fmla="*/ 118 w 213"/>
                <a:gd name="T63" fmla="*/ 38 h 284"/>
                <a:gd name="T64" fmla="*/ 129 w 213"/>
                <a:gd name="T65" fmla="*/ 41 h 284"/>
                <a:gd name="T66" fmla="*/ 143 w 213"/>
                <a:gd name="T67" fmla="*/ 47 h 284"/>
                <a:gd name="T68" fmla="*/ 145 w 213"/>
                <a:gd name="T69" fmla="*/ 53 h 284"/>
                <a:gd name="T70" fmla="*/ 149 w 213"/>
                <a:gd name="T71" fmla="*/ 63 h 284"/>
                <a:gd name="T72" fmla="*/ 159 w 213"/>
                <a:gd name="T73" fmla="*/ 73 h 284"/>
                <a:gd name="T74" fmla="*/ 170 w 213"/>
                <a:gd name="T75" fmla="*/ 82 h 284"/>
                <a:gd name="T76" fmla="*/ 176 w 213"/>
                <a:gd name="T77" fmla="*/ 93 h 284"/>
                <a:gd name="T78" fmla="*/ 175 w 213"/>
                <a:gd name="T79" fmla="*/ 111 h 284"/>
                <a:gd name="T80" fmla="*/ 172 w 213"/>
                <a:gd name="T81" fmla="*/ 127 h 284"/>
                <a:gd name="T82" fmla="*/ 175 w 213"/>
                <a:gd name="T83" fmla="*/ 140 h 284"/>
                <a:gd name="T84" fmla="*/ 185 w 213"/>
                <a:gd name="T85" fmla="*/ 157 h 284"/>
                <a:gd name="T86" fmla="*/ 200 w 213"/>
                <a:gd name="T87" fmla="*/ 177 h 284"/>
                <a:gd name="T88" fmla="*/ 209 w 213"/>
                <a:gd name="T89" fmla="*/ 192 h 284"/>
                <a:gd name="T90" fmla="*/ 213 w 213"/>
                <a:gd name="T91" fmla="*/ 203 h 284"/>
                <a:gd name="T92" fmla="*/ 213 w 213"/>
                <a:gd name="T93" fmla="*/ 215 h 284"/>
                <a:gd name="T94" fmla="*/ 208 w 213"/>
                <a:gd name="T95" fmla="*/ 225 h 284"/>
                <a:gd name="T96" fmla="*/ 196 w 213"/>
                <a:gd name="T97" fmla="*/ 230 h 284"/>
                <a:gd name="T98" fmla="*/ 175 w 213"/>
                <a:gd name="T99" fmla="*/ 231 h 284"/>
                <a:gd name="T100" fmla="*/ 167 w 213"/>
                <a:gd name="T101" fmla="*/ 250 h 284"/>
                <a:gd name="T102" fmla="*/ 159 w 213"/>
                <a:gd name="T103" fmla="*/ 253 h 284"/>
                <a:gd name="T104" fmla="*/ 155 w 213"/>
                <a:gd name="T105" fmla="*/ 257 h 284"/>
                <a:gd name="T106" fmla="*/ 154 w 213"/>
                <a:gd name="T107" fmla="*/ 271 h 284"/>
                <a:gd name="T108" fmla="*/ 155 w 213"/>
                <a:gd name="T109" fmla="*/ 284 h 284"/>
                <a:gd name="T110" fmla="*/ 148 w 213"/>
                <a:gd name="T111" fmla="*/ 280 h 284"/>
                <a:gd name="T112" fmla="*/ 136 w 213"/>
                <a:gd name="T113" fmla="*/ 276 h 284"/>
                <a:gd name="T114" fmla="*/ 122 w 213"/>
                <a:gd name="T115" fmla="*/ 272 h 284"/>
                <a:gd name="T116" fmla="*/ 108 w 213"/>
                <a:gd name="T117" fmla="*/ 266 h 284"/>
                <a:gd name="T118" fmla="*/ 102 w 213"/>
                <a:gd name="T119" fmla="*/ 257 h 284"/>
                <a:gd name="T120" fmla="*/ 94 w 213"/>
                <a:gd name="T121" fmla="*/ 254 h 284"/>
                <a:gd name="T122" fmla="*/ 88 w 213"/>
                <a:gd name="T123" fmla="*/ 250 h 28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13"/>
                <a:gd name="T187" fmla="*/ 0 h 284"/>
                <a:gd name="T188" fmla="*/ 213 w 213"/>
                <a:gd name="T189" fmla="*/ 284 h 28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13" h="284">
                  <a:moveTo>
                    <a:pt x="88" y="250"/>
                  </a:moveTo>
                  <a:lnTo>
                    <a:pt x="93" y="244"/>
                  </a:lnTo>
                  <a:lnTo>
                    <a:pt x="96" y="240"/>
                  </a:lnTo>
                  <a:lnTo>
                    <a:pt x="84" y="231"/>
                  </a:lnTo>
                  <a:lnTo>
                    <a:pt x="74" y="223"/>
                  </a:lnTo>
                  <a:lnTo>
                    <a:pt x="71" y="224"/>
                  </a:lnTo>
                  <a:lnTo>
                    <a:pt x="67" y="224"/>
                  </a:lnTo>
                  <a:lnTo>
                    <a:pt x="63" y="224"/>
                  </a:lnTo>
                  <a:lnTo>
                    <a:pt x="60" y="224"/>
                  </a:lnTo>
                  <a:lnTo>
                    <a:pt x="53" y="219"/>
                  </a:lnTo>
                  <a:lnTo>
                    <a:pt x="47" y="214"/>
                  </a:lnTo>
                  <a:lnTo>
                    <a:pt x="41" y="208"/>
                  </a:lnTo>
                  <a:lnTo>
                    <a:pt x="35" y="202"/>
                  </a:lnTo>
                  <a:lnTo>
                    <a:pt x="26" y="197"/>
                  </a:lnTo>
                  <a:lnTo>
                    <a:pt x="16" y="194"/>
                  </a:lnTo>
                  <a:lnTo>
                    <a:pt x="14" y="177"/>
                  </a:lnTo>
                  <a:lnTo>
                    <a:pt x="10" y="162"/>
                  </a:lnTo>
                  <a:lnTo>
                    <a:pt x="19" y="153"/>
                  </a:lnTo>
                  <a:lnTo>
                    <a:pt x="26" y="145"/>
                  </a:lnTo>
                  <a:lnTo>
                    <a:pt x="25" y="139"/>
                  </a:lnTo>
                  <a:lnTo>
                    <a:pt x="22" y="134"/>
                  </a:lnTo>
                  <a:lnTo>
                    <a:pt x="19" y="130"/>
                  </a:lnTo>
                  <a:lnTo>
                    <a:pt x="14" y="126"/>
                  </a:lnTo>
                  <a:lnTo>
                    <a:pt x="9" y="123"/>
                  </a:lnTo>
                  <a:lnTo>
                    <a:pt x="5" y="118"/>
                  </a:lnTo>
                  <a:lnTo>
                    <a:pt x="1" y="113"/>
                  </a:lnTo>
                  <a:lnTo>
                    <a:pt x="0" y="108"/>
                  </a:lnTo>
                  <a:lnTo>
                    <a:pt x="1" y="103"/>
                  </a:lnTo>
                  <a:lnTo>
                    <a:pt x="1" y="98"/>
                  </a:lnTo>
                  <a:lnTo>
                    <a:pt x="4" y="94"/>
                  </a:lnTo>
                  <a:lnTo>
                    <a:pt x="5" y="92"/>
                  </a:lnTo>
                  <a:lnTo>
                    <a:pt x="9" y="89"/>
                  </a:lnTo>
                  <a:lnTo>
                    <a:pt x="13" y="87"/>
                  </a:lnTo>
                  <a:lnTo>
                    <a:pt x="18" y="85"/>
                  </a:lnTo>
                  <a:lnTo>
                    <a:pt x="22" y="83"/>
                  </a:lnTo>
                  <a:lnTo>
                    <a:pt x="22" y="72"/>
                  </a:lnTo>
                  <a:lnTo>
                    <a:pt x="22" y="62"/>
                  </a:lnTo>
                  <a:lnTo>
                    <a:pt x="22" y="54"/>
                  </a:lnTo>
                  <a:lnTo>
                    <a:pt x="22" y="46"/>
                  </a:lnTo>
                  <a:lnTo>
                    <a:pt x="18" y="40"/>
                  </a:lnTo>
                  <a:lnTo>
                    <a:pt x="13" y="33"/>
                  </a:lnTo>
                  <a:lnTo>
                    <a:pt x="15" y="27"/>
                  </a:lnTo>
                  <a:lnTo>
                    <a:pt x="20" y="16"/>
                  </a:lnTo>
                  <a:lnTo>
                    <a:pt x="25" y="6"/>
                  </a:lnTo>
                  <a:lnTo>
                    <a:pt x="29" y="2"/>
                  </a:lnTo>
                  <a:lnTo>
                    <a:pt x="36" y="7"/>
                  </a:lnTo>
                  <a:lnTo>
                    <a:pt x="45" y="12"/>
                  </a:lnTo>
                  <a:lnTo>
                    <a:pt x="53" y="6"/>
                  </a:lnTo>
                  <a:lnTo>
                    <a:pt x="62" y="0"/>
                  </a:lnTo>
                  <a:lnTo>
                    <a:pt x="67" y="1"/>
                  </a:lnTo>
                  <a:lnTo>
                    <a:pt x="72" y="2"/>
                  </a:lnTo>
                  <a:lnTo>
                    <a:pt x="76" y="6"/>
                  </a:lnTo>
                  <a:lnTo>
                    <a:pt x="81" y="12"/>
                  </a:lnTo>
                  <a:lnTo>
                    <a:pt x="82" y="18"/>
                  </a:lnTo>
                  <a:lnTo>
                    <a:pt x="86" y="23"/>
                  </a:lnTo>
                  <a:lnTo>
                    <a:pt x="88" y="26"/>
                  </a:lnTo>
                  <a:lnTo>
                    <a:pt x="91" y="28"/>
                  </a:lnTo>
                  <a:lnTo>
                    <a:pt x="93" y="30"/>
                  </a:lnTo>
                  <a:lnTo>
                    <a:pt x="96" y="30"/>
                  </a:lnTo>
                  <a:lnTo>
                    <a:pt x="104" y="27"/>
                  </a:lnTo>
                  <a:lnTo>
                    <a:pt x="112" y="23"/>
                  </a:lnTo>
                  <a:lnTo>
                    <a:pt x="113" y="31"/>
                  </a:lnTo>
                  <a:lnTo>
                    <a:pt x="115" y="36"/>
                  </a:lnTo>
                  <a:lnTo>
                    <a:pt x="118" y="38"/>
                  </a:lnTo>
                  <a:lnTo>
                    <a:pt x="120" y="40"/>
                  </a:lnTo>
                  <a:lnTo>
                    <a:pt x="129" y="41"/>
                  </a:lnTo>
                  <a:lnTo>
                    <a:pt x="140" y="43"/>
                  </a:lnTo>
                  <a:lnTo>
                    <a:pt x="143" y="47"/>
                  </a:lnTo>
                  <a:lnTo>
                    <a:pt x="144" y="49"/>
                  </a:lnTo>
                  <a:lnTo>
                    <a:pt x="145" y="53"/>
                  </a:lnTo>
                  <a:lnTo>
                    <a:pt x="145" y="58"/>
                  </a:lnTo>
                  <a:lnTo>
                    <a:pt x="149" y="63"/>
                  </a:lnTo>
                  <a:lnTo>
                    <a:pt x="154" y="69"/>
                  </a:lnTo>
                  <a:lnTo>
                    <a:pt x="159" y="73"/>
                  </a:lnTo>
                  <a:lnTo>
                    <a:pt x="165" y="78"/>
                  </a:lnTo>
                  <a:lnTo>
                    <a:pt x="170" y="82"/>
                  </a:lnTo>
                  <a:lnTo>
                    <a:pt x="174" y="87"/>
                  </a:lnTo>
                  <a:lnTo>
                    <a:pt x="176" y="93"/>
                  </a:lnTo>
                  <a:lnTo>
                    <a:pt x="177" y="99"/>
                  </a:lnTo>
                  <a:lnTo>
                    <a:pt x="175" y="111"/>
                  </a:lnTo>
                  <a:lnTo>
                    <a:pt x="171" y="121"/>
                  </a:lnTo>
                  <a:lnTo>
                    <a:pt x="172" y="127"/>
                  </a:lnTo>
                  <a:lnTo>
                    <a:pt x="174" y="135"/>
                  </a:lnTo>
                  <a:lnTo>
                    <a:pt x="175" y="140"/>
                  </a:lnTo>
                  <a:lnTo>
                    <a:pt x="178" y="146"/>
                  </a:lnTo>
                  <a:lnTo>
                    <a:pt x="185" y="157"/>
                  </a:lnTo>
                  <a:lnTo>
                    <a:pt x="192" y="167"/>
                  </a:lnTo>
                  <a:lnTo>
                    <a:pt x="200" y="177"/>
                  </a:lnTo>
                  <a:lnTo>
                    <a:pt x="207" y="187"/>
                  </a:lnTo>
                  <a:lnTo>
                    <a:pt x="209" y="192"/>
                  </a:lnTo>
                  <a:lnTo>
                    <a:pt x="211" y="197"/>
                  </a:lnTo>
                  <a:lnTo>
                    <a:pt x="213" y="203"/>
                  </a:lnTo>
                  <a:lnTo>
                    <a:pt x="213" y="208"/>
                  </a:lnTo>
                  <a:lnTo>
                    <a:pt x="213" y="215"/>
                  </a:lnTo>
                  <a:lnTo>
                    <a:pt x="213" y="223"/>
                  </a:lnTo>
                  <a:lnTo>
                    <a:pt x="208" y="225"/>
                  </a:lnTo>
                  <a:lnTo>
                    <a:pt x="202" y="228"/>
                  </a:lnTo>
                  <a:lnTo>
                    <a:pt x="196" y="230"/>
                  </a:lnTo>
                  <a:lnTo>
                    <a:pt x="188" y="231"/>
                  </a:lnTo>
                  <a:lnTo>
                    <a:pt x="175" y="231"/>
                  </a:lnTo>
                  <a:lnTo>
                    <a:pt x="157" y="233"/>
                  </a:lnTo>
                  <a:lnTo>
                    <a:pt x="167" y="250"/>
                  </a:lnTo>
                  <a:lnTo>
                    <a:pt x="164" y="251"/>
                  </a:lnTo>
                  <a:lnTo>
                    <a:pt x="159" y="253"/>
                  </a:lnTo>
                  <a:lnTo>
                    <a:pt x="156" y="255"/>
                  </a:lnTo>
                  <a:lnTo>
                    <a:pt x="155" y="257"/>
                  </a:lnTo>
                  <a:lnTo>
                    <a:pt x="155" y="266"/>
                  </a:lnTo>
                  <a:lnTo>
                    <a:pt x="154" y="271"/>
                  </a:lnTo>
                  <a:lnTo>
                    <a:pt x="152" y="276"/>
                  </a:lnTo>
                  <a:lnTo>
                    <a:pt x="155" y="284"/>
                  </a:lnTo>
                  <a:lnTo>
                    <a:pt x="151" y="280"/>
                  </a:lnTo>
                  <a:lnTo>
                    <a:pt x="148" y="280"/>
                  </a:lnTo>
                  <a:lnTo>
                    <a:pt x="141" y="280"/>
                  </a:lnTo>
                  <a:lnTo>
                    <a:pt x="136" y="276"/>
                  </a:lnTo>
                  <a:lnTo>
                    <a:pt x="128" y="272"/>
                  </a:lnTo>
                  <a:lnTo>
                    <a:pt x="122" y="272"/>
                  </a:lnTo>
                  <a:lnTo>
                    <a:pt x="112" y="274"/>
                  </a:lnTo>
                  <a:lnTo>
                    <a:pt x="108" y="266"/>
                  </a:lnTo>
                  <a:lnTo>
                    <a:pt x="104" y="260"/>
                  </a:lnTo>
                  <a:lnTo>
                    <a:pt x="102" y="257"/>
                  </a:lnTo>
                  <a:lnTo>
                    <a:pt x="98" y="255"/>
                  </a:lnTo>
                  <a:lnTo>
                    <a:pt x="94" y="254"/>
                  </a:lnTo>
                  <a:lnTo>
                    <a:pt x="91" y="254"/>
                  </a:lnTo>
                  <a:lnTo>
                    <a:pt x="88" y="250"/>
                  </a:lnTo>
                  <a:close/>
                </a:path>
              </a:pathLst>
            </a:custGeom>
            <a:solidFill>
              <a:srgbClr val="FDEBBA"/>
            </a:solidFill>
            <a:ln w="127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301" name="Freeform 384"/>
            <p:cNvSpPr>
              <a:spLocks/>
            </p:cNvSpPr>
            <p:nvPr/>
          </p:nvSpPr>
          <p:spPr bwMode="auto">
            <a:xfrm>
              <a:off x="401" y="2894"/>
              <a:ext cx="344" cy="314"/>
            </a:xfrm>
            <a:custGeom>
              <a:avLst/>
              <a:gdLst>
                <a:gd name="T0" fmla="*/ 317 w 344"/>
                <a:gd name="T1" fmla="*/ 244 h 314"/>
                <a:gd name="T2" fmla="*/ 276 w 344"/>
                <a:gd name="T3" fmla="*/ 257 h 314"/>
                <a:gd name="T4" fmla="*/ 263 w 344"/>
                <a:gd name="T5" fmla="*/ 267 h 314"/>
                <a:gd name="T6" fmla="*/ 258 w 344"/>
                <a:gd name="T7" fmla="*/ 284 h 314"/>
                <a:gd name="T8" fmla="*/ 245 w 344"/>
                <a:gd name="T9" fmla="*/ 302 h 314"/>
                <a:gd name="T10" fmla="*/ 216 w 344"/>
                <a:gd name="T11" fmla="*/ 306 h 314"/>
                <a:gd name="T12" fmla="*/ 209 w 344"/>
                <a:gd name="T13" fmla="*/ 288 h 314"/>
                <a:gd name="T14" fmla="*/ 188 w 344"/>
                <a:gd name="T15" fmla="*/ 286 h 314"/>
                <a:gd name="T16" fmla="*/ 146 w 344"/>
                <a:gd name="T17" fmla="*/ 284 h 314"/>
                <a:gd name="T18" fmla="*/ 115 w 344"/>
                <a:gd name="T19" fmla="*/ 295 h 314"/>
                <a:gd name="T20" fmla="*/ 109 w 344"/>
                <a:gd name="T21" fmla="*/ 285 h 314"/>
                <a:gd name="T22" fmla="*/ 100 w 344"/>
                <a:gd name="T23" fmla="*/ 275 h 314"/>
                <a:gd name="T24" fmla="*/ 94 w 344"/>
                <a:gd name="T25" fmla="*/ 290 h 314"/>
                <a:gd name="T26" fmla="*/ 76 w 344"/>
                <a:gd name="T27" fmla="*/ 290 h 314"/>
                <a:gd name="T28" fmla="*/ 37 w 344"/>
                <a:gd name="T29" fmla="*/ 293 h 314"/>
                <a:gd name="T30" fmla="*/ 24 w 344"/>
                <a:gd name="T31" fmla="*/ 285 h 314"/>
                <a:gd name="T32" fmla="*/ 12 w 344"/>
                <a:gd name="T33" fmla="*/ 270 h 314"/>
                <a:gd name="T34" fmla="*/ 12 w 344"/>
                <a:gd name="T35" fmla="*/ 245 h 314"/>
                <a:gd name="T36" fmla="*/ 0 w 344"/>
                <a:gd name="T37" fmla="*/ 205 h 314"/>
                <a:gd name="T38" fmla="*/ 6 w 344"/>
                <a:gd name="T39" fmla="*/ 193 h 314"/>
                <a:gd name="T40" fmla="*/ 18 w 344"/>
                <a:gd name="T41" fmla="*/ 185 h 314"/>
                <a:gd name="T42" fmla="*/ 40 w 344"/>
                <a:gd name="T43" fmla="*/ 186 h 314"/>
                <a:gd name="T44" fmla="*/ 61 w 344"/>
                <a:gd name="T45" fmla="*/ 186 h 314"/>
                <a:gd name="T46" fmla="*/ 65 w 344"/>
                <a:gd name="T47" fmla="*/ 171 h 314"/>
                <a:gd name="T48" fmla="*/ 65 w 344"/>
                <a:gd name="T49" fmla="*/ 138 h 314"/>
                <a:gd name="T50" fmla="*/ 73 w 344"/>
                <a:gd name="T51" fmla="*/ 120 h 314"/>
                <a:gd name="T52" fmla="*/ 85 w 344"/>
                <a:gd name="T53" fmla="*/ 107 h 314"/>
                <a:gd name="T54" fmla="*/ 82 w 344"/>
                <a:gd name="T55" fmla="*/ 75 h 314"/>
                <a:gd name="T56" fmla="*/ 81 w 344"/>
                <a:gd name="T57" fmla="*/ 45 h 314"/>
                <a:gd name="T58" fmla="*/ 96 w 344"/>
                <a:gd name="T59" fmla="*/ 24 h 314"/>
                <a:gd name="T60" fmla="*/ 109 w 344"/>
                <a:gd name="T61" fmla="*/ 0 h 314"/>
                <a:gd name="T62" fmla="*/ 141 w 344"/>
                <a:gd name="T63" fmla="*/ 0 h 314"/>
                <a:gd name="T64" fmla="*/ 185 w 344"/>
                <a:gd name="T65" fmla="*/ 24 h 314"/>
                <a:gd name="T66" fmla="*/ 188 w 344"/>
                <a:gd name="T67" fmla="*/ 39 h 314"/>
                <a:gd name="T68" fmla="*/ 193 w 344"/>
                <a:gd name="T69" fmla="*/ 49 h 314"/>
                <a:gd name="T70" fmla="*/ 210 w 344"/>
                <a:gd name="T71" fmla="*/ 56 h 314"/>
                <a:gd name="T72" fmla="*/ 225 w 344"/>
                <a:gd name="T73" fmla="*/ 66 h 314"/>
                <a:gd name="T74" fmla="*/ 246 w 344"/>
                <a:gd name="T75" fmla="*/ 82 h 314"/>
                <a:gd name="T76" fmla="*/ 267 w 344"/>
                <a:gd name="T77" fmla="*/ 99 h 314"/>
                <a:gd name="T78" fmla="*/ 272 w 344"/>
                <a:gd name="T79" fmla="*/ 112 h 314"/>
                <a:gd name="T80" fmla="*/ 257 w 344"/>
                <a:gd name="T81" fmla="*/ 143 h 314"/>
                <a:gd name="T82" fmla="*/ 260 w 344"/>
                <a:gd name="T83" fmla="*/ 150 h 314"/>
                <a:gd name="T84" fmla="*/ 271 w 344"/>
                <a:gd name="T85" fmla="*/ 155 h 314"/>
                <a:gd name="T86" fmla="*/ 287 w 344"/>
                <a:gd name="T87" fmla="*/ 156 h 314"/>
                <a:gd name="T88" fmla="*/ 289 w 344"/>
                <a:gd name="T89" fmla="*/ 170 h 314"/>
                <a:gd name="T90" fmla="*/ 294 w 344"/>
                <a:gd name="T91" fmla="*/ 182 h 314"/>
                <a:gd name="T92" fmla="*/ 300 w 344"/>
                <a:gd name="T93" fmla="*/ 185 h 314"/>
                <a:gd name="T94" fmla="*/ 317 w 344"/>
                <a:gd name="T95" fmla="*/ 191 h 314"/>
                <a:gd name="T96" fmla="*/ 339 w 344"/>
                <a:gd name="T97" fmla="*/ 231 h 314"/>
                <a:gd name="T98" fmla="*/ 334 w 344"/>
                <a:gd name="T99" fmla="*/ 233 h 31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44"/>
                <a:gd name="T151" fmla="*/ 0 h 314"/>
                <a:gd name="T152" fmla="*/ 344 w 344"/>
                <a:gd name="T153" fmla="*/ 314 h 31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44" h="314">
                  <a:moveTo>
                    <a:pt x="334" y="233"/>
                  </a:moveTo>
                  <a:lnTo>
                    <a:pt x="325" y="238"/>
                  </a:lnTo>
                  <a:lnTo>
                    <a:pt x="317" y="244"/>
                  </a:lnTo>
                  <a:lnTo>
                    <a:pt x="300" y="248"/>
                  </a:lnTo>
                  <a:lnTo>
                    <a:pt x="283" y="253"/>
                  </a:lnTo>
                  <a:lnTo>
                    <a:pt x="276" y="257"/>
                  </a:lnTo>
                  <a:lnTo>
                    <a:pt x="269" y="262"/>
                  </a:lnTo>
                  <a:lnTo>
                    <a:pt x="266" y="264"/>
                  </a:lnTo>
                  <a:lnTo>
                    <a:pt x="263" y="267"/>
                  </a:lnTo>
                  <a:lnTo>
                    <a:pt x="262" y="270"/>
                  </a:lnTo>
                  <a:lnTo>
                    <a:pt x="261" y="274"/>
                  </a:lnTo>
                  <a:lnTo>
                    <a:pt x="258" y="284"/>
                  </a:lnTo>
                  <a:lnTo>
                    <a:pt x="255" y="291"/>
                  </a:lnTo>
                  <a:lnTo>
                    <a:pt x="251" y="298"/>
                  </a:lnTo>
                  <a:lnTo>
                    <a:pt x="245" y="302"/>
                  </a:lnTo>
                  <a:lnTo>
                    <a:pt x="232" y="309"/>
                  </a:lnTo>
                  <a:lnTo>
                    <a:pt x="220" y="314"/>
                  </a:lnTo>
                  <a:lnTo>
                    <a:pt x="216" y="306"/>
                  </a:lnTo>
                  <a:lnTo>
                    <a:pt x="214" y="296"/>
                  </a:lnTo>
                  <a:lnTo>
                    <a:pt x="211" y="291"/>
                  </a:lnTo>
                  <a:lnTo>
                    <a:pt x="209" y="288"/>
                  </a:lnTo>
                  <a:lnTo>
                    <a:pt x="204" y="285"/>
                  </a:lnTo>
                  <a:lnTo>
                    <a:pt x="198" y="284"/>
                  </a:lnTo>
                  <a:lnTo>
                    <a:pt x="188" y="286"/>
                  </a:lnTo>
                  <a:lnTo>
                    <a:pt x="178" y="288"/>
                  </a:lnTo>
                  <a:lnTo>
                    <a:pt x="162" y="286"/>
                  </a:lnTo>
                  <a:lnTo>
                    <a:pt x="146" y="284"/>
                  </a:lnTo>
                  <a:lnTo>
                    <a:pt x="131" y="290"/>
                  </a:lnTo>
                  <a:lnTo>
                    <a:pt x="118" y="296"/>
                  </a:lnTo>
                  <a:lnTo>
                    <a:pt x="115" y="295"/>
                  </a:lnTo>
                  <a:lnTo>
                    <a:pt x="112" y="293"/>
                  </a:lnTo>
                  <a:lnTo>
                    <a:pt x="110" y="290"/>
                  </a:lnTo>
                  <a:lnTo>
                    <a:pt x="109" y="285"/>
                  </a:lnTo>
                  <a:lnTo>
                    <a:pt x="105" y="276"/>
                  </a:lnTo>
                  <a:lnTo>
                    <a:pt x="102" y="270"/>
                  </a:lnTo>
                  <a:lnTo>
                    <a:pt x="100" y="275"/>
                  </a:lnTo>
                  <a:lnTo>
                    <a:pt x="97" y="283"/>
                  </a:lnTo>
                  <a:lnTo>
                    <a:pt x="95" y="288"/>
                  </a:lnTo>
                  <a:lnTo>
                    <a:pt x="94" y="290"/>
                  </a:lnTo>
                  <a:lnTo>
                    <a:pt x="91" y="293"/>
                  </a:lnTo>
                  <a:lnTo>
                    <a:pt x="89" y="294"/>
                  </a:lnTo>
                  <a:lnTo>
                    <a:pt x="76" y="290"/>
                  </a:lnTo>
                  <a:lnTo>
                    <a:pt x="60" y="286"/>
                  </a:lnTo>
                  <a:lnTo>
                    <a:pt x="49" y="289"/>
                  </a:lnTo>
                  <a:lnTo>
                    <a:pt x="37" y="293"/>
                  </a:lnTo>
                  <a:lnTo>
                    <a:pt x="33" y="291"/>
                  </a:lnTo>
                  <a:lnTo>
                    <a:pt x="28" y="289"/>
                  </a:lnTo>
                  <a:lnTo>
                    <a:pt x="24" y="285"/>
                  </a:lnTo>
                  <a:lnTo>
                    <a:pt x="19" y="280"/>
                  </a:lnTo>
                  <a:lnTo>
                    <a:pt x="16" y="275"/>
                  </a:lnTo>
                  <a:lnTo>
                    <a:pt x="12" y="270"/>
                  </a:lnTo>
                  <a:lnTo>
                    <a:pt x="9" y="265"/>
                  </a:lnTo>
                  <a:lnTo>
                    <a:pt x="9" y="260"/>
                  </a:lnTo>
                  <a:lnTo>
                    <a:pt x="12" y="245"/>
                  </a:lnTo>
                  <a:lnTo>
                    <a:pt x="16" y="231"/>
                  </a:lnTo>
                  <a:lnTo>
                    <a:pt x="7" y="216"/>
                  </a:lnTo>
                  <a:lnTo>
                    <a:pt x="0" y="205"/>
                  </a:lnTo>
                  <a:lnTo>
                    <a:pt x="0" y="201"/>
                  </a:lnTo>
                  <a:lnTo>
                    <a:pt x="2" y="197"/>
                  </a:lnTo>
                  <a:lnTo>
                    <a:pt x="6" y="193"/>
                  </a:lnTo>
                  <a:lnTo>
                    <a:pt x="9" y="190"/>
                  </a:lnTo>
                  <a:lnTo>
                    <a:pt x="14" y="187"/>
                  </a:lnTo>
                  <a:lnTo>
                    <a:pt x="18" y="185"/>
                  </a:lnTo>
                  <a:lnTo>
                    <a:pt x="23" y="184"/>
                  </a:lnTo>
                  <a:lnTo>
                    <a:pt x="27" y="184"/>
                  </a:lnTo>
                  <a:lnTo>
                    <a:pt x="40" y="186"/>
                  </a:lnTo>
                  <a:lnTo>
                    <a:pt x="53" y="189"/>
                  </a:lnTo>
                  <a:lnTo>
                    <a:pt x="58" y="189"/>
                  </a:lnTo>
                  <a:lnTo>
                    <a:pt x="61" y="186"/>
                  </a:lnTo>
                  <a:lnTo>
                    <a:pt x="64" y="184"/>
                  </a:lnTo>
                  <a:lnTo>
                    <a:pt x="65" y="180"/>
                  </a:lnTo>
                  <a:lnTo>
                    <a:pt x="65" y="171"/>
                  </a:lnTo>
                  <a:lnTo>
                    <a:pt x="65" y="161"/>
                  </a:lnTo>
                  <a:lnTo>
                    <a:pt x="65" y="150"/>
                  </a:lnTo>
                  <a:lnTo>
                    <a:pt x="65" y="138"/>
                  </a:lnTo>
                  <a:lnTo>
                    <a:pt x="65" y="130"/>
                  </a:lnTo>
                  <a:lnTo>
                    <a:pt x="69" y="124"/>
                  </a:lnTo>
                  <a:lnTo>
                    <a:pt x="73" y="120"/>
                  </a:lnTo>
                  <a:lnTo>
                    <a:pt x="76" y="115"/>
                  </a:lnTo>
                  <a:lnTo>
                    <a:pt x="81" y="112"/>
                  </a:lnTo>
                  <a:lnTo>
                    <a:pt x="85" y="107"/>
                  </a:lnTo>
                  <a:lnTo>
                    <a:pt x="87" y="101"/>
                  </a:lnTo>
                  <a:lnTo>
                    <a:pt x="89" y="92"/>
                  </a:lnTo>
                  <a:lnTo>
                    <a:pt x="82" y="75"/>
                  </a:lnTo>
                  <a:lnTo>
                    <a:pt x="76" y="58"/>
                  </a:lnTo>
                  <a:lnTo>
                    <a:pt x="78" y="51"/>
                  </a:lnTo>
                  <a:lnTo>
                    <a:pt x="81" y="45"/>
                  </a:lnTo>
                  <a:lnTo>
                    <a:pt x="85" y="37"/>
                  </a:lnTo>
                  <a:lnTo>
                    <a:pt x="91" y="31"/>
                  </a:lnTo>
                  <a:lnTo>
                    <a:pt x="96" y="24"/>
                  </a:lnTo>
                  <a:lnTo>
                    <a:pt x="101" y="16"/>
                  </a:lnTo>
                  <a:lnTo>
                    <a:pt x="106" y="9"/>
                  </a:lnTo>
                  <a:lnTo>
                    <a:pt x="109" y="0"/>
                  </a:lnTo>
                  <a:lnTo>
                    <a:pt x="121" y="0"/>
                  </a:lnTo>
                  <a:lnTo>
                    <a:pt x="131" y="0"/>
                  </a:lnTo>
                  <a:lnTo>
                    <a:pt x="141" y="0"/>
                  </a:lnTo>
                  <a:lnTo>
                    <a:pt x="149" y="0"/>
                  </a:lnTo>
                  <a:lnTo>
                    <a:pt x="167" y="11"/>
                  </a:lnTo>
                  <a:lnTo>
                    <a:pt x="185" y="24"/>
                  </a:lnTo>
                  <a:lnTo>
                    <a:pt x="187" y="29"/>
                  </a:lnTo>
                  <a:lnTo>
                    <a:pt x="188" y="34"/>
                  </a:lnTo>
                  <a:lnTo>
                    <a:pt x="188" y="39"/>
                  </a:lnTo>
                  <a:lnTo>
                    <a:pt x="189" y="42"/>
                  </a:lnTo>
                  <a:lnTo>
                    <a:pt x="190" y="46"/>
                  </a:lnTo>
                  <a:lnTo>
                    <a:pt x="193" y="49"/>
                  </a:lnTo>
                  <a:lnTo>
                    <a:pt x="198" y="52"/>
                  </a:lnTo>
                  <a:lnTo>
                    <a:pt x="204" y="55"/>
                  </a:lnTo>
                  <a:lnTo>
                    <a:pt x="210" y="56"/>
                  </a:lnTo>
                  <a:lnTo>
                    <a:pt x="216" y="58"/>
                  </a:lnTo>
                  <a:lnTo>
                    <a:pt x="221" y="61"/>
                  </a:lnTo>
                  <a:lnTo>
                    <a:pt x="225" y="66"/>
                  </a:lnTo>
                  <a:lnTo>
                    <a:pt x="231" y="72"/>
                  </a:lnTo>
                  <a:lnTo>
                    <a:pt x="237" y="78"/>
                  </a:lnTo>
                  <a:lnTo>
                    <a:pt x="246" y="82"/>
                  </a:lnTo>
                  <a:lnTo>
                    <a:pt x="253" y="87"/>
                  </a:lnTo>
                  <a:lnTo>
                    <a:pt x="261" y="92"/>
                  </a:lnTo>
                  <a:lnTo>
                    <a:pt x="267" y="99"/>
                  </a:lnTo>
                  <a:lnTo>
                    <a:pt x="269" y="103"/>
                  </a:lnTo>
                  <a:lnTo>
                    <a:pt x="272" y="107"/>
                  </a:lnTo>
                  <a:lnTo>
                    <a:pt x="272" y="112"/>
                  </a:lnTo>
                  <a:lnTo>
                    <a:pt x="273" y="118"/>
                  </a:lnTo>
                  <a:lnTo>
                    <a:pt x="265" y="130"/>
                  </a:lnTo>
                  <a:lnTo>
                    <a:pt x="257" y="143"/>
                  </a:lnTo>
                  <a:lnTo>
                    <a:pt x="257" y="146"/>
                  </a:lnTo>
                  <a:lnTo>
                    <a:pt x="258" y="149"/>
                  </a:lnTo>
                  <a:lnTo>
                    <a:pt x="260" y="150"/>
                  </a:lnTo>
                  <a:lnTo>
                    <a:pt x="262" y="153"/>
                  </a:lnTo>
                  <a:lnTo>
                    <a:pt x="266" y="154"/>
                  </a:lnTo>
                  <a:lnTo>
                    <a:pt x="271" y="155"/>
                  </a:lnTo>
                  <a:lnTo>
                    <a:pt x="281" y="155"/>
                  </a:lnTo>
                  <a:lnTo>
                    <a:pt x="284" y="155"/>
                  </a:lnTo>
                  <a:lnTo>
                    <a:pt x="287" y="156"/>
                  </a:lnTo>
                  <a:lnTo>
                    <a:pt x="288" y="160"/>
                  </a:lnTo>
                  <a:lnTo>
                    <a:pt x="289" y="165"/>
                  </a:lnTo>
                  <a:lnTo>
                    <a:pt x="289" y="170"/>
                  </a:lnTo>
                  <a:lnTo>
                    <a:pt x="291" y="176"/>
                  </a:lnTo>
                  <a:lnTo>
                    <a:pt x="293" y="180"/>
                  </a:lnTo>
                  <a:lnTo>
                    <a:pt x="294" y="182"/>
                  </a:lnTo>
                  <a:lnTo>
                    <a:pt x="295" y="184"/>
                  </a:lnTo>
                  <a:lnTo>
                    <a:pt x="298" y="185"/>
                  </a:lnTo>
                  <a:lnTo>
                    <a:pt x="300" y="185"/>
                  </a:lnTo>
                  <a:lnTo>
                    <a:pt x="309" y="185"/>
                  </a:lnTo>
                  <a:lnTo>
                    <a:pt x="313" y="185"/>
                  </a:lnTo>
                  <a:lnTo>
                    <a:pt x="317" y="191"/>
                  </a:lnTo>
                  <a:lnTo>
                    <a:pt x="325" y="206"/>
                  </a:lnTo>
                  <a:lnTo>
                    <a:pt x="334" y="221"/>
                  </a:lnTo>
                  <a:lnTo>
                    <a:pt x="339" y="231"/>
                  </a:lnTo>
                  <a:lnTo>
                    <a:pt x="340" y="232"/>
                  </a:lnTo>
                  <a:lnTo>
                    <a:pt x="344" y="233"/>
                  </a:lnTo>
                  <a:lnTo>
                    <a:pt x="334" y="233"/>
                  </a:lnTo>
                  <a:close/>
                </a:path>
              </a:pathLst>
            </a:custGeom>
            <a:solidFill>
              <a:srgbClr val="FDEBBA"/>
            </a:solidFill>
            <a:ln w="127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302" name="Freeform 385"/>
            <p:cNvSpPr>
              <a:spLocks/>
            </p:cNvSpPr>
            <p:nvPr/>
          </p:nvSpPr>
          <p:spPr bwMode="auto">
            <a:xfrm>
              <a:off x="497" y="3178"/>
              <a:ext cx="151" cy="274"/>
            </a:xfrm>
            <a:custGeom>
              <a:avLst/>
              <a:gdLst>
                <a:gd name="T0" fmla="*/ 118 w 151"/>
                <a:gd name="T1" fmla="*/ 70 h 274"/>
                <a:gd name="T2" fmla="*/ 110 w 151"/>
                <a:gd name="T3" fmla="*/ 64 h 274"/>
                <a:gd name="T4" fmla="*/ 108 w 151"/>
                <a:gd name="T5" fmla="*/ 58 h 274"/>
                <a:gd name="T6" fmla="*/ 108 w 151"/>
                <a:gd name="T7" fmla="*/ 49 h 274"/>
                <a:gd name="T8" fmla="*/ 110 w 151"/>
                <a:gd name="T9" fmla="*/ 42 h 274"/>
                <a:gd name="T10" fmla="*/ 118 w 151"/>
                <a:gd name="T11" fmla="*/ 35 h 274"/>
                <a:gd name="T12" fmla="*/ 120 w 151"/>
                <a:gd name="T13" fmla="*/ 22 h 274"/>
                <a:gd name="T14" fmla="*/ 115 w 151"/>
                <a:gd name="T15" fmla="*/ 7 h 274"/>
                <a:gd name="T16" fmla="*/ 108 w 151"/>
                <a:gd name="T17" fmla="*/ 1 h 274"/>
                <a:gd name="T18" fmla="*/ 92 w 151"/>
                <a:gd name="T19" fmla="*/ 2 h 274"/>
                <a:gd name="T20" fmla="*/ 66 w 151"/>
                <a:gd name="T21" fmla="*/ 2 h 274"/>
                <a:gd name="T22" fmla="*/ 45 w 151"/>
                <a:gd name="T23" fmla="*/ 1 h 274"/>
                <a:gd name="T24" fmla="*/ 39 w 151"/>
                <a:gd name="T25" fmla="*/ 4 h 274"/>
                <a:gd name="T26" fmla="*/ 40 w 151"/>
                <a:gd name="T27" fmla="*/ 23 h 274"/>
                <a:gd name="T28" fmla="*/ 48 w 151"/>
                <a:gd name="T29" fmla="*/ 47 h 274"/>
                <a:gd name="T30" fmla="*/ 51 w 151"/>
                <a:gd name="T31" fmla="*/ 66 h 274"/>
                <a:gd name="T32" fmla="*/ 52 w 151"/>
                <a:gd name="T33" fmla="*/ 84 h 274"/>
                <a:gd name="T34" fmla="*/ 53 w 151"/>
                <a:gd name="T35" fmla="*/ 95 h 274"/>
                <a:gd name="T36" fmla="*/ 57 w 151"/>
                <a:gd name="T37" fmla="*/ 103 h 274"/>
                <a:gd name="T38" fmla="*/ 66 w 151"/>
                <a:gd name="T39" fmla="*/ 106 h 274"/>
                <a:gd name="T40" fmla="*/ 72 w 151"/>
                <a:gd name="T41" fmla="*/ 119 h 274"/>
                <a:gd name="T42" fmla="*/ 63 w 151"/>
                <a:gd name="T43" fmla="*/ 129 h 274"/>
                <a:gd name="T44" fmla="*/ 60 w 151"/>
                <a:gd name="T45" fmla="*/ 137 h 274"/>
                <a:gd name="T46" fmla="*/ 66 w 151"/>
                <a:gd name="T47" fmla="*/ 173 h 274"/>
                <a:gd name="T48" fmla="*/ 62 w 151"/>
                <a:gd name="T49" fmla="*/ 178 h 274"/>
                <a:gd name="T50" fmla="*/ 55 w 151"/>
                <a:gd name="T51" fmla="*/ 183 h 274"/>
                <a:gd name="T52" fmla="*/ 40 w 151"/>
                <a:gd name="T53" fmla="*/ 188 h 274"/>
                <a:gd name="T54" fmla="*/ 29 w 151"/>
                <a:gd name="T55" fmla="*/ 183 h 274"/>
                <a:gd name="T56" fmla="*/ 22 w 151"/>
                <a:gd name="T57" fmla="*/ 187 h 274"/>
                <a:gd name="T58" fmla="*/ 20 w 151"/>
                <a:gd name="T59" fmla="*/ 194 h 274"/>
                <a:gd name="T60" fmla="*/ 29 w 151"/>
                <a:gd name="T61" fmla="*/ 217 h 274"/>
                <a:gd name="T62" fmla="*/ 24 w 151"/>
                <a:gd name="T63" fmla="*/ 227 h 274"/>
                <a:gd name="T64" fmla="*/ 14 w 151"/>
                <a:gd name="T65" fmla="*/ 233 h 274"/>
                <a:gd name="T66" fmla="*/ 5 w 151"/>
                <a:gd name="T67" fmla="*/ 238 h 274"/>
                <a:gd name="T68" fmla="*/ 0 w 151"/>
                <a:gd name="T69" fmla="*/ 249 h 274"/>
                <a:gd name="T70" fmla="*/ 3 w 151"/>
                <a:gd name="T71" fmla="*/ 254 h 274"/>
                <a:gd name="T72" fmla="*/ 10 w 151"/>
                <a:gd name="T73" fmla="*/ 259 h 274"/>
                <a:gd name="T74" fmla="*/ 20 w 151"/>
                <a:gd name="T75" fmla="*/ 264 h 274"/>
                <a:gd name="T76" fmla="*/ 39 w 151"/>
                <a:gd name="T77" fmla="*/ 267 h 274"/>
                <a:gd name="T78" fmla="*/ 58 w 151"/>
                <a:gd name="T79" fmla="*/ 272 h 274"/>
                <a:gd name="T80" fmla="*/ 84 w 151"/>
                <a:gd name="T81" fmla="*/ 272 h 274"/>
                <a:gd name="T82" fmla="*/ 117 w 151"/>
                <a:gd name="T83" fmla="*/ 271 h 274"/>
                <a:gd name="T84" fmla="*/ 126 w 151"/>
                <a:gd name="T85" fmla="*/ 266 h 274"/>
                <a:gd name="T86" fmla="*/ 121 w 151"/>
                <a:gd name="T87" fmla="*/ 223 h 274"/>
                <a:gd name="T88" fmla="*/ 147 w 151"/>
                <a:gd name="T89" fmla="*/ 239 h 274"/>
                <a:gd name="T90" fmla="*/ 151 w 151"/>
                <a:gd name="T91" fmla="*/ 215 h 274"/>
                <a:gd name="T92" fmla="*/ 151 w 151"/>
                <a:gd name="T93" fmla="*/ 191 h 274"/>
                <a:gd name="T94" fmla="*/ 151 w 151"/>
                <a:gd name="T95" fmla="*/ 158 h 274"/>
                <a:gd name="T96" fmla="*/ 147 w 151"/>
                <a:gd name="T97" fmla="*/ 145 h 274"/>
                <a:gd name="T98" fmla="*/ 139 w 151"/>
                <a:gd name="T99" fmla="*/ 134 h 274"/>
                <a:gd name="T100" fmla="*/ 120 w 151"/>
                <a:gd name="T101" fmla="*/ 126 h 274"/>
                <a:gd name="T102" fmla="*/ 112 w 151"/>
                <a:gd name="T103" fmla="*/ 122 h 274"/>
                <a:gd name="T104" fmla="*/ 108 w 151"/>
                <a:gd name="T105" fmla="*/ 111 h 274"/>
                <a:gd name="T106" fmla="*/ 110 w 151"/>
                <a:gd name="T107" fmla="*/ 101 h 274"/>
                <a:gd name="T108" fmla="*/ 115 w 151"/>
                <a:gd name="T109" fmla="*/ 95 h 274"/>
                <a:gd name="T110" fmla="*/ 128 w 151"/>
                <a:gd name="T111" fmla="*/ 79 h 27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51"/>
                <a:gd name="T169" fmla="*/ 0 h 274"/>
                <a:gd name="T170" fmla="*/ 151 w 151"/>
                <a:gd name="T171" fmla="*/ 274 h 274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51" h="274">
                  <a:moveTo>
                    <a:pt x="121" y="74"/>
                  </a:moveTo>
                  <a:lnTo>
                    <a:pt x="118" y="70"/>
                  </a:lnTo>
                  <a:lnTo>
                    <a:pt x="113" y="67"/>
                  </a:lnTo>
                  <a:lnTo>
                    <a:pt x="110" y="64"/>
                  </a:lnTo>
                  <a:lnTo>
                    <a:pt x="109" y="62"/>
                  </a:lnTo>
                  <a:lnTo>
                    <a:pt x="108" y="58"/>
                  </a:lnTo>
                  <a:lnTo>
                    <a:pt x="108" y="53"/>
                  </a:lnTo>
                  <a:lnTo>
                    <a:pt x="108" y="49"/>
                  </a:lnTo>
                  <a:lnTo>
                    <a:pt x="109" y="46"/>
                  </a:lnTo>
                  <a:lnTo>
                    <a:pt x="110" y="42"/>
                  </a:lnTo>
                  <a:lnTo>
                    <a:pt x="113" y="40"/>
                  </a:lnTo>
                  <a:lnTo>
                    <a:pt x="118" y="35"/>
                  </a:lnTo>
                  <a:lnTo>
                    <a:pt x="124" y="30"/>
                  </a:lnTo>
                  <a:lnTo>
                    <a:pt x="120" y="22"/>
                  </a:lnTo>
                  <a:lnTo>
                    <a:pt x="118" y="12"/>
                  </a:lnTo>
                  <a:lnTo>
                    <a:pt x="115" y="7"/>
                  </a:lnTo>
                  <a:lnTo>
                    <a:pt x="113" y="4"/>
                  </a:lnTo>
                  <a:lnTo>
                    <a:pt x="108" y="1"/>
                  </a:lnTo>
                  <a:lnTo>
                    <a:pt x="102" y="0"/>
                  </a:lnTo>
                  <a:lnTo>
                    <a:pt x="92" y="2"/>
                  </a:lnTo>
                  <a:lnTo>
                    <a:pt x="82" y="4"/>
                  </a:lnTo>
                  <a:lnTo>
                    <a:pt x="66" y="2"/>
                  </a:lnTo>
                  <a:lnTo>
                    <a:pt x="50" y="0"/>
                  </a:lnTo>
                  <a:lnTo>
                    <a:pt x="45" y="1"/>
                  </a:lnTo>
                  <a:lnTo>
                    <a:pt x="41" y="1"/>
                  </a:lnTo>
                  <a:lnTo>
                    <a:pt x="39" y="4"/>
                  </a:lnTo>
                  <a:lnTo>
                    <a:pt x="36" y="6"/>
                  </a:lnTo>
                  <a:lnTo>
                    <a:pt x="40" y="23"/>
                  </a:lnTo>
                  <a:lnTo>
                    <a:pt x="46" y="38"/>
                  </a:lnTo>
                  <a:lnTo>
                    <a:pt x="48" y="47"/>
                  </a:lnTo>
                  <a:lnTo>
                    <a:pt x="50" y="56"/>
                  </a:lnTo>
                  <a:lnTo>
                    <a:pt x="51" y="66"/>
                  </a:lnTo>
                  <a:lnTo>
                    <a:pt x="52" y="78"/>
                  </a:lnTo>
                  <a:lnTo>
                    <a:pt x="52" y="84"/>
                  </a:lnTo>
                  <a:lnTo>
                    <a:pt x="52" y="90"/>
                  </a:lnTo>
                  <a:lnTo>
                    <a:pt x="53" y="95"/>
                  </a:lnTo>
                  <a:lnTo>
                    <a:pt x="55" y="99"/>
                  </a:lnTo>
                  <a:lnTo>
                    <a:pt x="57" y="103"/>
                  </a:lnTo>
                  <a:lnTo>
                    <a:pt x="61" y="105"/>
                  </a:lnTo>
                  <a:lnTo>
                    <a:pt x="66" y="106"/>
                  </a:lnTo>
                  <a:lnTo>
                    <a:pt x="72" y="108"/>
                  </a:lnTo>
                  <a:lnTo>
                    <a:pt x="72" y="119"/>
                  </a:lnTo>
                  <a:lnTo>
                    <a:pt x="67" y="125"/>
                  </a:lnTo>
                  <a:lnTo>
                    <a:pt x="63" y="129"/>
                  </a:lnTo>
                  <a:lnTo>
                    <a:pt x="61" y="132"/>
                  </a:lnTo>
                  <a:lnTo>
                    <a:pt x="60" y="137"/>
                  </a:lnTo>
                  <a:lnTo>
                    <a:pt x="63" y="155"/>
                  </a:lnTo>
                  <a:lnTo>
                    <a:pt x="66" y="173"/>
                  </a:lnTo>
                  <a:lnTo>
                    <a:pt x="65" y="176"/>
                  </a:lnTo>
                  <a:lnTo>
                    <a:pt x="62" y="178"/>
                  </a:lnTo>
                  <a:lnTo>
                    <a:pt x="58" y="181"/>
                  </a:lnTo>
                  <a:lnTo>
                    <a:pt x="55" y="183"/>
                  </a:lnTo>
                  <a:lnTo>
                    <a:pt x="46" y="187"/>
                  </a:lnTo>
                  <a:lnTo>
                    <a:pt x="40" y="188"/>
                  </a:lnTo>
                  <a:lnTo>
                    <a:pt x="34" y="186"/>
                  </a:lnTo>
                  <a:lnTo>
                    <a:pt x="29" y="183"/>
                  </a:lnTo>
                  <a:lnTo>
                    <a:pt x="25" y="183"/>
                  </a:lnTo>
                  <a:lnTo>
                    <a:pt x="22" y="187"/>
                  </a:lnTo>
                  <a:lnTo>
                    <a:pt x="21" y="191"/>
                  </a:lnTo>
                  <a:lnTo>
                    <a:pt x="20" y="194"/>
                  </a:lnTo>
                  <a:lnTo>
                    <a:pt x="24" y="205"/>
                  </a:lnTo>
                  <a:lnTo>
                    <a:pt x="29" y="217"/>
                  </a:lnTo>
                  <a:lnTo>
                    <a:pt x="27" y="223"/>
                  </a:lnTo>
                  <a:lnTo>
                    <a:pt x="24" y="227"/>
                  </a:lnTo>
                  <a:lnTo>
                    <a:pt x="20" y="230"/>
                  </a:lnTo>
                  <a:lnTo>
                    <a:pt x="14" y="233"/>
                  </a:lnTo>
                  <a:lnTo>
                    <a:pt x="9" y="235"/>
                  </a:lnTo>
                  <a:lnTo>
                    <a:pt x="5" y="238"/>
                  </a:lnTo>
                  <a:lnTo>
                    <a:pt x="1" y="243"/>
                  </a:lnTo>
                  <a:lnTo>
                    <a:pt x="0" y="249"/>
                  </a:lnTo>
                  <a:lnTo>
                    <a:pt x="1" y="251"/>
                  </a:lnTo>
                  <a:lnTo>
                    <a:pt x="3" y="254"/>
                  </a:lnTo>
                  <a:lnTo>
                    <a:pt x="6" y="256"/>
                  </a:lnTo>
                  <a:lnTo>
                    <a:pt x="10" y="259"/>
                  </a:lnTo>
                  <a:lnTo>
                    <a:pt x="16" y="261"/>
                  </a:lnTo>
                  <a:lnTo>
                    <a:pt x="20" y="264"/>
                  </a:lnTo>
                  <a:lnTo>
                    <a:pt x="29" y="266"/>
                  </a:lnTo>
                  <a:lnTo>
                    <a:pt x="39" y="267"/>
                  </a:lnTo>
                  <a:lnTo>
                    <a:pt x="48" y="270"/>
                  </a:lnTo>
                  <a:lnTo>
                    <a:pt x="58" y="272"/>
                  </a:lnTo>
                  <a:lnTo>
                    <a:pt x="68" y="274"/>
                  </a:lnTo>
                  <a:lnTo>
                    <a:pt x="84" y="272"/>
                  </a:lnTo>
                  <a:lnTo>
                    <a:pt x="100" y="271"/>
                  </a:lnTo>
                  <a:lnTo>
                    <a:pt x="117" y="271"/>
                  </a:lnTo>
                  <a:lnTo>
                    <a:pt x="131" y="272"/>
                  </a:lnTo>
                  <a:lnTo>
                    <a:pt x="126" y="266"/>
                  </a:lnTo>
                  <a:lnTo>
                    <a:pt x="121" y="260"/>
                  </a:lnTo>
                  <a:lnTo>
                    <a:pt x="121" y="223"/>
                  </a:lnTo>
                  <a:lnTo>
                    <a:pt x="135" y="230"/>
                  </a:lnTo>
                  <a:lnTo>
                    <a:pt x="147" y="239"/>
                  </a:lnTo>
                  <a:lnTo>
                    <a:pt x="150" y="227"/>
                  </a:lnTo>
                  <a:lnTo>
                    <a:pt x="151" y="215"/>
                  </a:lnTo>
                  <a:lnTo>
                    <a:pt x="151" y="204"/>
                  </a:lnTo>
                  <a:lnTo>
                    <a:pt x="151" y="191"/>
                  </a:lnTo>
                  <a:lnTo>
                    <a:pt x="151" y="175"/>
                  </a:lnTo>
                  <a:lnTo>
                    <a:pt x="151" y="158"/>
                  </a:lnTo>
                  <a:lnTo>
                    <a:pt x="150" y="152"/>
                  </a:lnTo>
                  <a:lnTo>
                    <a:pt x="147" y="145"/>
                  </a:lnTo>
                  <a:lnTo>
                    <a:pt x="144" y="139"/>
                  </a:lnTo>
                  <a:lnTo>
                    <a:pt x="139" y="134"/>
                  </a:lnTo>
                  <a:lnTo>
                    <a:pt x="130" y="129"/>
                  </a:lnTo>
                  <a:lnTo>
                    <a:pt x="120" y="126"/>
                  </a:lnTo>
                  <a:lnTo>
                    <a:pt x="115" y="125"/>
                  </a:lnTo>
                  <a:lnTo>
                    <a:pt x="112" y="122"/>
                  </a:lnTo>
                  <a:lnTo>
                    <a:pt x="108" y="118"/>
                  </a:lnTo>
                  <a:lnTo>
                    <a:pt x="108" y="111"/>
                  </a:lnTo>
                  <a:lnTo>
                    <a:pt x="108" y="106"/>
                  </a:lnTo>
                  <a:lnTo>
                    <a:pt x="110" y="101"/>
                  </a:lnTo>
                  <a:lnTo>
                    <a:pt x="113" y="98"/>
                  </a:lnTo>
                  <a:lnTo>
                    <a:pt x="115" y="95"/>
                  </a:lnTo>
                  <a:lnTo>
                    <a:pt x="121" y="88"/>
                  </a:lnTo>
                  <a:lnTo>
                    <a:pt x="128" y="79"/>
                  </a:lnTo>
                  <a:lnTo>
                    <a:pt x="121" y="74"/>
                  </a:lnTo>
                  <a:close/>
                </a:path>
              </a:pathLst>
            </a:custGeom>
            <a:solidFill>
              <a:srgbClr val="FDEBBA"/>
            </a:solidFill>
            <a:ln w="127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303" name="Freeform 386"/>
            <p:cNvSpPr>
              <a:spLocks/>
            </p:cNvSpPr>
            <p:nvPr/>
          </p:nvSpPr>
          <p:spPr bwMode="auto">
            <a:xfrm>
              <a:off x="188" y="2934"/>
              <a:ext cx="302" cy="342"/>
            </a:xfrm>
            <a:custGeom>
              <a:avLst/>
              <a:gdLst>
                <a:gd name="T0" fmla="*/ 245 w 302"/>
                <a:gd name="T1" fmla="*/ 18 h 342"/>
                <a:gd name="T2" fmla="*/ 225 w 302"/>
                <a:gd name="T3" fmla="*/ 6 h 342"/>
                <a:gd name="T4" fmla="*/ 205 w 302"/>
                <a:gd name="T5" fmla="*/ 0 h 342"/>
                <a:gd name="T6" fmla="*/ 203 w 302"/>
                <a:gd name="T7" fmla="*/ 11 h 342"/>
                <a:gd name="T8" fmla="*/ 190 w 302"/>
                <a:gd name="T9" fmla="*/ 26 h 342"/>
                <a:gd name="T10" fmla="*/ 165 w 302"/>
                <a:gd name="T11" fmla="*/ 38 h 342"/>
                <a:gd name="T12" fmla="*/ 149 w 302"/>
                <a:gd name="T13" fmla="*/ 46 h 342"/>
                <a:gd name="T14" fmla="*/ 141 w 302"/>
                <a:gd name="T15" fmla="*/ 56 h 342"/>
                <a:gd name="T16" fmla="*/ 136 w 302"/>
                <a:gd name="T17" fmla="*/ 78 h 342"/>
                <a:gd name="T18" fmla="*/ 115 w 302"/>
                <a:gd name="T19" fmla="*/ 97 h 342"/>
                <a:gd name="T20" fmla="*/ 91 w 302"/>
                <a:gd name="T21" fmla="*/ 88 h 342"/>
                <a:gd name="T22" fmla="*/ 70 w 302"/>
                <a:gd name="T23" fmla="*/ 67 h 342"/>
                <a:gd name="T24" fmla="*/ 44 w 302"/>
                <a:gd name="T25" fmla="*/ 66 h 342"/>
                <a:gd name="T26" fmla="*/ 18 w 302"/>
                <a:gd name="T27" fmla="*/ 66 h 342"/>
                <a:gd name="T28" fmla="*/ 6 w 302"/>
                <a:gd name="T29" fmla="*/ 88 h 342"/>
                <a:gd name="T30" fmla="*/ 33 w 302"/>
                <a:gd name="T31" fmla="*/ 99 h 342"/>
                <a:gd name="T32" fmla="*/ 49 w 302"/>
                <a:gd name="T33" fmla="*/ 114 h 342"/>
                <a:gd name="T34" fmla="*/ 43 w 302"/>
                <a:gd name="T35" fmla="*/ 120 h 342"/>
                <a:gd name="T36" fmla="*/ 13 w 302"/>
                <a:gd name="T37" fmla="*/ 131 h 342"/>
                <a:gd name="T38" fmla="*/ 38 w 302"/>
                <a:gd name="T39" fmla="*/ 150 h 342"/>
                <a:gd name="T40" fmla="*/ 63 w 302"/>
                <a:gd name="T41" fmla="*/ 165 h 342"/>
                <a:gd name="T42" fmla="*/ 59 w 302"/>
                <a:gd name="T43" fmla="*/ 187 h 342"/>
                <a:gd name="T44" fmla="*/ 71 w 302"/>
                <a:gd name="T45" fmla="*/ 256 h 342"/>
                <a:gd name="T46" fmla="*/ 80 w 302"/>
                <a:gd name="T47" fmla="*/ 271 h 342"/>
                <a:gd name="T48" fmla="*/ 94 w 302"/>
                <a:gd name="T49" fmla="*/ 279 h 342"/>
                <a:gd name="T50" fmla="*/ 102 w 302"/>
                <a:gd name="T51" fmla="*/ 271 h 342"/>
                <a:gd name="T52" fmla="*/ 130 w 302"/>
                <a:gd name="T53" fmla="*/ 277 h 342"/>
                <a:gd name="T54" fmla="*/ 136 w 302"/>
                <a:gd name="T55" fmla="*/ 267 h 342"/>
                <a:gd name="T56" fmla="*/ 151 w 302"/>
                <a:gd name="T57" fmla="*/ 277 h 342"/>
                <a:gd name="T58" fmla="*/ 177 w 302"/>
                <a:gd name="T59" fmla="*/ 312 h 342"/>
                <a:gd name="T60" fmla="*/ 183 w 302"/>
                <a:gd name="T61" fmla="*/ 333 h 342"/>
                <a:gd name="T62" fmla="*/ 208 w 302"/>
                <a:gd name="T63" fmla="*/ 342 h 342"/>
                <a:gd name="T64" fmla="*/ 219 w 302"/>
                <a:gd name="T65" fmla="*/ 329 h 342"/>
                <a:gd name="T66" fmla="*/ 222 w 302"/>
                <a:gd name="T67" fmla="*/ 318 h 342"/>
                <a:gd name="T68" fmla="*/ 262 w 302"/>
                <a:gd name="T69" fmla="*/ 303 h 342"/>
                <a:gd name="T70" fmla="*/ 278 w 302"/>
                <a:gd name="T71" fmla="*/ 285 h 342"/>
                <a:gd name="T72" fmla="*/ 279 w 302"/>
                <a:gd name="T73" fmla="*/ 266 h 342"/>
                <a:gd name="T74" fmla="*/ 265 w 302"/>
                <a:gd name="T75" fmla="*/ 271 h 342"/>
                <a:gd name="T76" fmla="*/ 253 w 302"/>
                <a:gd name="T77" fmla="*/ 266 h 342"/>
                <a:gd name="T78" fmla="*/ 250 w 302"/>
                <a:gd name="T79" fmla="*/ 253 h 342"/>
                <a:gd name="T80" fmla="*/ 232 w 302"/>
                <a:gd name="T81" fmla="*/ 240 h 342"/>
                <a:gd name="T82" fmla="*/ 222 w 302"/>
                <a:gd name="T83" fmla="*/ 220 h 342"/>
                <a:gd name="T84" fmla="*/ 213 w 302"/>
                <a:gd name="T85" fmla="*/ 165 h 342"/>
                <a:gd name="T86" fmla="*/ 222 w 302"/>
                <a:gd name="T87" fmla="*/ 150 h 342"/>
                <a:gd name="T88" fmla="*/ 240 w 302"/>
                <a:gd name="T89" fmla="*/ 144 h 342"/>
                <a:gd name="T90" fmla="*/ 274 w 302"/>
                <a:gd name="T91" fmla="*/ 146 h 342"/>
                <a:gd name="T92" fmla="*/ 278 w 302"/>
                <a:gd name="T93" fmla="*/ 121 h 342"/>
                <a:gd name="T94" fmla="*/ 282 w 302"/>
                <a:gd name="T95" fmla="*/ 84 h 342"/>
                <a:gd name="T96" fmla="*/ 298 w 302"/>
                <a:gd name="T97" fmla="*/ 67 h 342"/>
                <a:gd name="T98" fmla="*/ 289 w 302"/>
                <a:gd name="T99" fmla="*/ 18 h 34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02"/>
                <a:gd name="T151" fmla="*/ 0 h 342"/>
                <a:gd name="T152" fmla="*/ 302 w 302"/>
                <a:gd name="T153" fmla="*/ 342 h 34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02" h="342">
                  <a:moveTo>
                    <a:pt x="279" y="14"/>
                  </a:moveTo>
                  <a:lnTo>
                    <a:pt x="267" y="17"/>
                  </a:lnTo>
                  <a:lnTo>
                    <a:pt x="252" y="20"/>
                  </a:lnTo>
                  <a:lnTo>
                    <a:pt x="245" y="18"/>
                  </a:lnTo>
                  <a:lnTo>
                    <a:pt x="239" y="17"/>
                  </a:lnTo>
                  <a:lnTo>
                    <a:pt x="234" y="14"/>
                  </a:lnTo>
                  <a:lnTo>
                    <a:pt x="230" y="10"/>
                  </a:lnTo>
                  <a:lnTo>
                    <a:pt x="225" y="6"/>
                  </a:lnTo>
                  <a:lnTo>
                    <a:pt x="220" y="4"/>
                  </a:lnTo>
                  <a:lnTo>
                    <a:pt x="215" y="1"/>
                  </a:lnTo>
                  <a:lnTo>
                    <a:pt x="208" y="0"/>
                  </a:lnTo>
                  <a:lnTo>
                    <a:pt x="205" y="0"/>
                  </a:lnTo>
                  <a:lnTo>
                    <a:pt x="203" y="1"/>
                  </a:lnTo>
                  <a:lnTo>
                    <a:pt x="201" y="4"/>
                  </a:lnTo>
                  <a:lnTo>
                    <a:pt x="201" y="5"/>
                  </a:lnTo>
                  <a:lnTo>
                    <a:pt x="203" y="11"/>
                  </a:lnTo>
                  <a:lnTo>
                    <a:pt x="203" y="18"/>
                  </a:lnTo>
                  <a:lnTo>
                    <a:pt x="199" y="22"/>
                  </a:lnTo>
                  <a:lnTo>
                    <a:pt x="195" y="25"/>
                  </a:lnTo>
                  <a:lnTo>
                    <a:pt x="190" y="26"/>
                  </a:lnTo>
                  <a:lnTo>
                    <a:pt x="185" y="27"/>
                  </a:lnTo>
                  <a:lnTo>
                    <a:pt x="174" y="28"/>
                  </a:lnTo>
                  <a:lnTo>
                    <a:pt x="163" y="28"/>
                  </a:lnTo>
                  <a:lnTo>
                    <a:pt x="165" y="38"/>
                  </a:lnTo>
                  <a:lnTo>
                    <a:pt x="168" y="48"/>
                  </a:lnTo>
                  <a:lnTo>
                    <a:pt x="159" y="48"/>
                  </a:lnTo>
                  <a:lnTo>
                    <a:pt x="152" y="46"/>
                  </a:lnTo>
                  <a:lnTo>
                    <a:pt x="149" y="46"/>
                  </a:lnTo>
                  <a:lnTo>
                    <a:pt x="147" y="46"/>
                  </a:lnTo>
                  <a:lnTo>
                    <a:pt x="144" y="46"/>
                  </a:lnTo>
                  <a:lnTo>
                    <a:pt x="141" y="48"/>
                  </a:lnTo>
                  <a:lnTo>
                    <a:pt x="141" y="56"/>
                  </a:lnTo>
                  <a:lnTo>
                    <a:pt x="141" y="59"/>
                  </a:lnTo>
                  <a:lnTo>
                    <a:pt x="141" y="66"/>
                  </a:lnTo>
                  <a:lnTo>
                    <a:pt x="138" y="72"/>
                  </a:lnTo>
                  <a:lnTo>
                    <a:pt x="136" y="78"/>
                  </a:lnTo>
                  <a:lnTo>
                    <a:pt x="131" y="84"/>
                  </a:lnTo>
                  <a:lnTo>
                    <a:pt x="126" y="89"/>
                  </a:lnTo>
                  <a:lnTo>
                    <a:pt x="121" y="93"/>
                  </a:lnTo>
                  <a:lnTo>
                    <a:pt x="115" y="97"/>
                  </a:lnTo>
                  <a:lnTo>
                    <a:pt x="107" y="98"/>
                  </a:lnTo>
                  <a:lnTo>
                    <a:pt x="101" y="97"/>
                  </a:lnTo>
                  <a:lnTo>
                    <a:pt x="96" y="93"/>
                  </a:lnTo>
                  <a:lnTo>
                    <a:pt x="91" y="88"/>
                  </a:lnTo>
                  <a:lnTo>
                    <a:pt x="86" y="82"/>
                  </a:lnTo>
                  <a:lnTo>
                    <a:pt x="81" y="75"/>
                  </a:lnTo>
                  <a:lnTo>
                    <a:pt x="76" y="71"/>
                  </a:lnTo>
                  <a:lnTo>
                    <a:pt x="70" y="67"/>
                  </a:lnTo>
                  <a:lnTo>
                    <a:pt x="64" y="66"/>
                  </a:lnTo>
                  <a:lnTo>
                    <a:pt x="60" y="68"/>
                  </a:lnTo>
                  <a:lnTo>
                    <a:pt x="55" y="72"/>
                  </a:lnTo>
                  <a:lnTo>
                    <a:pt x="44" y="66"/>
                  </a:lnTo>
                  <a:lnTo>
                    <a:pt x="32" y="59"/>
                  </a:lnTo>
                  <a:lnTo>
                    <a:pt x="27" y="61"/>
                  </a:lnTo>
                  <a:lnTo>
                    <a:pt x="23" y="62"/>
                  </a:lnTo>
                  <a:lnTo>
                    <a:pt x="18" y="66"/>
                  </a:lnTo>
                  <a:lnTo>
                    <a:pt x="13" y="68"/>
                  </a:lnTo>
                  <a:lnTo>
                    <a:pt x="6" y="77"/>
                  </a:lnTo>
                  <a:lnTo>
                    <a:pt x="0" y="83"/>
                  </a:lnTo>
                  <a:lnTo>
                    <a:pt x="6" y="88"/>
                  </a:lnTo>
                  <a:lnTo>
                    <a:pt x="12" y="92"/>
                  </a:lnTo>
                  <a:lnTo>
                    <a:pt x="18" y="94"/>
                  </a:lnTo>
                  <a:lnTo>
                    <a:pt x="23" y="97"/>
                  </a:lnTo>
                  <a:lnTo>
                    <a:pt x="33" y="99"/>
                  </a:lnTo>
                  <a:lnTo>
                    <a:pt x="39" y="101"/>
                  </a:lnTo>
                  <a:lnTo>
                    <a:pt x="45" y="106"/>
                  </a:lnTo>
                  <a:lnTo>
                    <a:pt x="49" y="111"/>
                  </a:lnTo>
                  <a:lnTo>
                    <a:pt x="49" y="114"/>
                  </a:lnTo>
                  <a:lnTo>
                    <a:pt x="49" y="115"/>
                  </a:lnTo>
                  <a:lnTo>
                    <a:pt x="49" y="118"/>
                  </a:lnTo>
                  <a:lnTo>
                    <a:pt x="48" y="119"/>
                  </a:lnTo>
                  <a:lnTo>
                    <a:pt x="43" y="120"/>
                  </a:lnTo>
                  <a:lnTo>
                    <a:pt x="35" y="121"/>
                  </a:lnTo>
                  <a:lnTo>
                    <a:pt x="26" y="121"/>
                  </a:lnTo>
                  <a:lnTo>
                    <a:pt x="13" y="119"/>
                  </a:lnTo>
                  <a:lnTo>
                    <a:pt x="13" y="131"/>
                  </a:lnTo>
                  <a:lnTo>
                    <a:pt x="13" y="147"/>
                  </a:lnTo>
                  <a:lnTo>
                    <a:pt x="21" y="147"/>
                  </a:lnTo>
                  <a:lnTo>
                    <a:pt x="29" y="147"/>
                  </a:lnTo>
                  <a:lnTo>
                    <a:pt x="38" y="150"/>
                  </a:lnTo>
                  <a:lnTo>
                    <a:pt x="47" y="153"/>
                  </a:lnTo>
                  <a:lnTo>
                    <a:pt x="54" y="157"/>
                  </a:lnTo>
                  <a:lnTo>
                    <a:pt x="60" y="162"/>
                  </a:lnTo>
                  <a:lnTo>
                    <a:pt x="63" y="165"/>
                  </a:lnTo>
                  <a:lnTo>
                    <a:pt x="64" y="167"/>
                  </a:lnTo>
                  <a:lnTo>
                    <a:pt x="65" y="170"/>
                  </a:lnTo>
                  <a:lnTo>
                    <a:pt x="65" y="173"/>
                  </a:lnTo>
                  <a:lnTo>
                    <a:pt x="59" y="187"/>
                  </a:lnTo>
                  <a:lnTo>
                    <a:pt x="52" y="207"/>
                  </a:lnTo>
                  <a:lnTo>
                    <a:pt x="63" y="225"/>
                  </a:lnTo>
                  <a:lnTo>
                    <a:pt x="74" y="243"/>
                  </a:lnTo>
                  <a:lnTo>
                    <a:pt x="71" y="256"/>
                  </a:lnTo>
                  <a:lnTo>
                    <a:pt x="69" y="270"/>
                  </a:lnTo>
                  <a:lnTo>
                    <a:pt x="71" y="269"/>
                  </a:lnTo>
                  <a:lnTo>
                    <a:pt x="75" y="270"/>
                  </a:lnTo>
                  <a:lnTo>
                    <a:pt x="80" y="271"/>
                  </a:lnTo>
                  <a:lnTo>
                    <a:pt x="85" y="272"/>
                  </a:lnTo>
                  <a:lnTo>
                    <a:pt x="89" y="276"/>
                  </a:lnTo>
                  <a:lnTo>
                    <a:pt x="94" y="282"/>
                  </a:lnTo>
                  <a:lnTo>
                    <a:pt x="94" y="279"/>
                  </a:lnTo>
                  <a:lnTo>
                    <a:pt x="95" y="276"/>
                  </a:lnTo>
                  <a:lnTo>
                    <a:pt x="96" y="275"/>
                  </a:lnTo>
                  <a:lnTo>
                    <a:pt x="97" y="272"/>
                  </a:lnTo>
                  <a:lnTo>
                    <a:pt x="102" y="271"/>
                  </a:lnTo>
                  <a:lnTo>
                    <a:pt x="107" y="270"/>
                  </a:lnTo>
                  <a:lnTo>
                    <a:pt x="117" y="274"/>
                  </a:lnTo>
                  <a:lnTo>
                    <a:pt x="127" y="277"/>
                  </a:lnTo>
                  <a:lnTo>
                    <a:pt x="130" y="277"/>
                  </a:lnTo>
                  <a:lnTo>
                    <a:pt x="132" y="276"/>
                  </a:lnTo>
                  <a:lnTo>
                    <a:pt x="133" y="275"/>
                  </a:lnTo>
                  <a:lnTo>
                    <a:pt x="135" y="272"/>
                  </a:lnTo>
                  <a:lnTo>
                    <a:pt x="136" y="267"/>
                  </a:lnTo>
                  <a:lnTo>
                    <a:pt x="138" y="262"/>
                  </a:lnTo>
                  <a:lnTo>
                    <a:pt x="147" y="262"/>
                  </a:lnTo>
                  <a:lnTo>
                    <a:pt x="148" y="270"/>
                  </a:lnTo>
                  <a:lnTo>
                    <a:pt x="151" y="277"/>
                  </a:lnTo>
                  <a:lnTo>
                    <a:pt x="154" y="284"/>
                  </a:lnTo>
                  <a:lnTo>
                    <a:pt x="159" y="290"/>
                  </a:lnTo>
                  <a:lnTo>
                    <a:pt x="169" y="301"/>
                  </a:lnTo>
                  <a:lnTo>
                    <a:pt x="177" y="312"/>
                  </a:lnTo>
                  <a:lnTo>
                    <a:pt x="178" y="321"/>
                  </a:lnTo>
                  <a:lnTo>
                    <a:pt x="179" y="328"/>
                  </a:lnTo>
                  <a:lnTo>
                    <a:pt x="180" y="331"/>
                  </a:lnTo>
                  <a:lnTo>
                    <a:pt x="183" y="333"/>
                  </a:lnTo>
                  <a:lnTo>
                    <a:pt x="187" y="336"/>
                  </a:lnTo>
                  <a:lnTo>
                    <a:pt x="190" y="336"/>
                  </a:lnTo>
                  <a:lnTo>
                    <a:pt x="200" y="338"/>
                  </a:lnTo>
                  <a:lnTo>
                    <a:pt x="208" y="342"/>
                  </a:lnTo>
                  <a:lnTo>
                    <a:pt x="213" y="340"/>
                  </a:lnTo>
                  <a:lnTo>
                    <a:pt x="216" y="338"/>
                  </a:lnTo>
                  <a:lnTo>
                    <a:pt x="217" y="334"/>
                  </a:lnTo>
                  <a:lnTo>
                    <a:pt x="219" y="329"/>
                  </a:lnTo>
                  <a:lnTo>
                    <a:pt x="220" y="326"/>
                  </a:lnTo>
                  <a:lnTo>
                    <a:pt x="221" y="322"/>
                  </a:lnTo>
                  <a:lnTo>
                    <a:pt x="221" y="319"/>
                  </a:lnTo>
                  <a:lnTo>
                    <a:pt x="222" y="318"/>
                  </a:lnTo>
                  <a:lnTo>
                    <a:pt x="224" y="317"/>
                  </a:lnTo>
                  <a:lnTo>
                    <a:pt x="226" y="316"/>
                  </a:lnTo>
                  <a:lnTo>
                    <a:pt x="245" y="310"/>
                  </a:lnTo>
                  <a:lnTo>
                    <a:pt x="262" y="303"/>
                  </a:lnTo>
                  <a:lnTo>
                    <a:pt x="269" y="298"/>
                  </a:lnTo>
                  <a:lnTo>
                    <a:pt x="274" y="292"/>
                  </a:lnTo>
                  <a:lnTo>
                    <a:pt x="277" y="288"/>
                  </a:lnTo>
                  <a:lnTo>
                    <a:pt x="278" y="285"/>
                  </a:lnTo>
                  <a:lnTo>
                    <a:pt x="279" y="280"/>
                  </a:lnTo>
                  <a:lnTo>
                    <a:pt x="279" y="274"/>
                  </a:lnTo>
                  <a:lnTo>
                    <a:pt x="279" y="271"/>
                  </a:lnTo>
                  <a:lnTo>
                    <a:pt x="279" y="266"/>
                  </a:lnTo>
                  <a:lnTo>
                    <a:pt x="269" y="266"/>
                  </a:lnTo>
                  <a:lnTo>
                    <a:pt x="267" y="269"/>
                  </a:lnTo>
                  <a:lnTo>
                    <a:pt x="266" y="270"/>
                  </a:lnTo>
                  <a:lnTo>
                    <a:pt x="265" y="271"/>
                  </a:lnTo>
                  <a:lnTo>
                    <a:pt x="260" y="272"/>
                  </a:lnTo>
                  <a:lnTo>
                    <a:pt x="256" y="271"/>
                  </a:lnTo>
                  <a:lnTo>
                    <a:pt x="255" y="269"/>
                  </a:lnTo>
                  <a:lnTo>
                    <a:pt x="253" y="266"/>
                  </a:lnTo>
                  <a:lnTo>
                    <a:pt x="253" y="264"/>
                  </a:lnTo>
                  <a:lnTo>
                    <a:pt x="252" y="260"/>
                  </a:lnTo>
                  <a:lnTo>
                    <a:pt x="250" y="253"/>
                  </a:lnTo>
                  <a:lnTo>
                    <a:pt x="246" y="251"/>
                  </a:lnTo>
                  <a:lnTo>
                    <a:pt x="241" y="249"/>
                  </a:lnTo>
                  <a:lnTo>
                    <a:pt x="237" y="245"/>
                  </a:lnTo>
                  <a:lnTo>
                    <a:pt x="232" y="240"/>
                  </a:lnTo>
                  <a:lnTo>
                    <a:pt x="229" y="235"/>
                  </a:lnTo>
                  <a:lnTo>
                    <a:pt x="225" y="230"/>
                  </a:lnTo>
                  <a:lnTo>
                    <a:pt x="222" y="225"/>
                  </a:lnTo>
                  <a:lnTo>
                    <a:pt x="222" y="220"/>
                  </a:lnTo>
                  <a:lnTo>
                    <a:pt x="225" y="205"/>
                  </a:lnTo>
                  <a:lnTo>
                    <a:pt x="229" y="191"/>
                  </a:lnTo>
                  <a:lnTo>
                    <a:pt x="220" y="176"/>
                  </a:lnTo>
                  <a:lnTo>
                    <a:pt x="213" y="165"/>
                  </a:lnTo>
                  <a:lnTo>
                    <a:pt x="213" y="161"/>
                  </a:lnTo>
                  <a:lnTo>
                    <a:pt x="215" y="157"/>
                  </a:lnTo>
                  <a:lnTo>
                    <a:pt x="219" y="153"/>
                  </a:lnTo>
                  <a:lnTo>
                    <a:pt x="222" y="150"/>
                  </a:lnTo>
                  <a:lnTo>
                    <a:pt x="227" y="147"/>
                  </a:lnTo>
                  <a:lnTo>
                    <a:pt x="231" y="145"/>
                  </a:lnTo>
                  <a:lnTo>
                    <a:pt x="236" y="144"/>
                  </a:lnTo>
                  <a:lnTo>
                    <a:pt x="240" y="144"/>
                  </a:lnTo>
                  <a:lnTo>
                    <a:pt x="253" y="146"/>
                  </a:lnTo>
                  <a:lnTo>
                    <a:pt x="266" y="149"/>
                  </a:lnTo>
                  <a:lnTo>
                    <a:pt x="271" y="149"/>
                  </a:lnTo>
                  <a:lnTo>
                    <a:pt x="274" y="146"/>
                  </a:lnTo>
                  <a:lnTo>
                    <a:pt x="277" y="144"/>
                  </a:lnTo>
                  <a:lnTo>
                    <a:pt x="278" y="140"/>
                  </a:lnTo>
                  <a:lnTo>
                    <a:pt x="278" y="131"/>
                  </a:lnTo>
                  <a:lnTo>
                    <a:pt x="278" y="121"/>
                  </a:lnTo>
                  <a:lnTo>
                    <a:pt x="278" y="110"/>
                  </a:lnTo>
                  <a:lnTo>
                    <a:pt x="278" y="98"/>
                  </a:lnTo>
                  <a:lnTo>
                    <a:pt x="278" y="90"/>
                  </a:lnTo>
                  <a:lnTo>
                    <a:pt x="282" y="84"/>
                  </a:lnTo>
                  <a:lnTo>
                    <a:pt x="286" y="80"/>
                  </a:lnTo>
                  <a:lnTo>
                    <a:pt x="289" y="75"/>
                  </a:lnTo>
                  <a:lnTo>
                    <a:pt x="294" y="72"/>
                  </a:lnTo>
                  <a:lnTo>
                    <a:pt x="298" y="67"/>
                  </a:lnTo>
                  <a:lnTo>
                    <a:pt x="300" y="61"/>
                  </a:lnTo>
                  <a:lnTo>
                    <a:pt x="302" y="52"/>
                  </a:lnTo>
                  <a:lnTo>
                    <a:pt x="295" y="35"/>
                  </a:lnTo>
                  <a:lnTo>
                    <a:pt x="289" y="18"/>
                  </a:lnTo>
                  <a:lnTo>
                    <a:pt x="286" y="16"/>
                  </a:lnTo>
                  <a:lnTo>
                    <a:pt x="279" y="14"/>
                  </a:lnTo>
                  <a:close/>
                </a:path>
              </a:pathLst>
            </a:custGeom>
            <a:solidFill>
              <a:srgbClr val="FDEBBA"/>
            </a:solidFill>
            <a:ln w="127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304" name="Freeform 387"/>
            <p:cNvSpPr>
              <a:spLocks/>
            </p:cNvSpPr>
            <p:nvPr/>
          </p:nvSpPr>
          <p:spPr bwMode="auto">
            <a:xfrm>
              <a:off x="87" y="3168"/>
              <a:ext cx="91" cy="135"/>
            </a:xfrm>
            <a:custGeom>
              <a:avLst/>
              <a:gdLst>
                <a:gd name="T0" fmla="*/ 91 w 91"/>
                <a:gd name="T1" fmla="*/ 78 h 135"/>
                <a:gd name="T2" fmla="*/ 89 w 91"/>
                <a:gd name="T3" fmla="*/ 72 h 135"/>
                <a:gd name="T4" fmla="*/ 88 w 91"/>
                <a:gd name="T5" fmla="*/ 59 h 135"/>
                <a:gd name="T6" fmla="*/ 81 w 91"/>
                <a:gd name="T7" fmla="*/ 43 h 135"/>
                <a:gd name="T8" fmla="*/ 70 w 91"/>
                <a:gd name="T9" fmla="*/ 30 h 135"/>
                <a:gd name="T10" fmla="*/ 56 w 91"/>
                <a:gd name="T11" fmla="*/ 21 h 135"/>
                <a:gd name="T12" fmla="*/ 44 w 91"/>
                <a:gd name="T13" fmla="*/ 20 h 135"/>
                <a:gd name="T14" fmla="*/ 35 w 91"/>
                <a:gd name="T15" fmla="*/ 16 h 135"/>
                <a:gd name="T16" fmla="*/ 24 w 91"/>
                <a:gd name="T17" fmla="*/ 6 h 135"/>
                <a:gd name="T18" fmla="*/ 10 w 91"/>
                <a:gd name="T19" fmla="*/ 0 h 135"/>
                <a:gd name="T20" fmla="*/ 14 w 91"/>
                <a:gd name="T21" fmla="*/ 22 h 135"/>
                <a:gd name="T22" fmla="*/ 26 w 91"/>
                <a:gd name="T23" fmla="*/ 35 h 135"/>
                <a:gd name="T24" fmla="*/ 36 w 91"/>
                <a:gd name="T25" fmla="*/ 40 h 135"/>
                <a:gd name="T26" fmla="*/ 46 w 91"/>
                <a:gd name="T27" fmla="*/ 38 h 135"/>
                <a:gd name="T28" fmla="*/ 55 w 91"/>
                <a:gd name="T29" fmla="*/ 36 h 135"/>
                <a:gd name="T30" fmla="*/ 58 w 91"/>
                <a:gd name="T31" fmla="*/ 40 h 135"/>
                <a:gd name="T32" fmla="*/ 61 w 91"/>
                <a:gd name="T33" fmla="*/ 46 h 135"/>
                <a:gd name="T34" fmla="*/ 60 w 91"/>
                <a:gd name="T35" fmla="*/ 53 h 135"/>
                <a:gd name="T36" fmla="*/ 53 w 91"/>
                <a:gd name="T37" fmla="*/ 61 h 135"/>
                <a:gd name="T38" fmla="*/ 37 w 91"/>
                <a:gd name="T39" fmla="*/ 69 h 135"/>
                <a:gd name="T40" fmla="*/ 30 w 91"/>
                <a:gd name="T41" fmla="*/ 82 h 135"/>
                <a:gd name="T42" fmla="*/ 29 w 91"/>
                <a:gd name="T43" fmla="*/ 97 h 135"/>
                <a:gd name="T44" fmla="*/ 25 w 91"/>
                <a:gd name="T45" fmla="*/ 102 h 135"/>
                <a:gd name="T46" fmla="*/ 20 w 91"/>
                <a:gd name="T47" fmla="*/ 99 h 135"/>
                <a:gd name="T48" fmla="*/ 16 w 91"/>
                <a:gd name="T49" fmla="*/ 94 h 135"/>
                <a:gd name="T50" fmla="*/ 10 w 91"/>
                <a:gd name="T51" fmla="*/ 94 h 135"/>
                <a:gd name="T52" fmla="*/ 1 w 91"/>
                <a:gd name="T53" fmla="*/ 99 h 135"/>
                <a:gd name="T54" fmla="*/ 0 w 91"/>
                <a:gd name="T55" fmla="*/ 110 h 135"/>
                <a:gd name="T56" fmla="*/ 3 w 91"/>
                <a:gd name="T57" fmla="*/ 121 h 135"/>
                <a:gd name="T58" fmla="*/ 9 w 91"/>
                <a:gd name="T59" fmla="*/ 130 h 135"/>
                <a:gd name="T60" fmla="*/ 16 w 91"/>
                <a:gd name="T61" fmla="*/ 135 h 135"/>
                <a:gd name="T62" fmla="*/ 25 w 91"/>
                <a:gd name="T63" fmla="*/ 135 h 135"/>
                <a:gd name="T64" fmla="*/ 31 w 91"/>
                <a:gd name="T65" fmla="*/ 131 h 135"/>
                <a:gd name="T66" fmla="*/ 41 w 91"/>
                <a:gd name="T67" fmla="*/ 123 h 135"/>
                <a:gd name="T68" fmla="*/ 57 w 91"/>
                <a:gd name="T69" fmla="*/ 98 h 135"/>
                <a:gd name="T70" fmla="*/ 70 w 91"/>
                <a:gd name="T71" fmla="*/ 83 h 135"/>
                <a:gd name="T72" fmla="*/ 73 w 91"/>
                <a:gd name="T73" fmla="*/ 89 h 135"/>
                <a:gd name="T74" fmla="*/ 77 w 91"/>
                <a:gd name="T75" fmla="*/ 103 h 135"/>
                <a:gd name="T76" fmla="*/ 84 w 91"/>
                <a:gd name="T77" fmla="*/ 93 h 13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91"/>
                <a:gd name="T118" fmla="*/ 0 h 135"/>
                <a:gd name="T119" fmla="*/ 91 w 91"/>
                <a:gd name="T120" fmla="*/ 135 h 135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91" h="135">
                  <a:moveTo>
                    <a:pt x="89" y="79"/>
                  </a:moveTo>
                  <a:lnTo>
                    <a:pt x="91" y="78"/>
                  </a:lnTo>
                  <a:lnTo>
                    <a:pt x="91" y="76"/>
                  </a:lnTo>
                  <a:lnTo>
                    <a:pt x="89" y="72"/>
                  </a:lnTo>
                  <a:lnTo>
                    <a:pt x="89" y="68"/>
                  </a:lnTo>
                  <a:lnTo>
                    <a:pt x="88" y="59"/>
                  </a:lnTo>
                  <a:lnTo>
                    <a:pt x="86" y="52"/>
                  </a:lnTo>
                  <a:lnTo>
                    <a:pt x="81" y="43"/>
                  </a:lnTo>
                  <a:lnTo>
                    <a:pt x="76" y="36"/>
                  </a:lnTo>
                  <a:lnTo>
                    <a:pt x="70" y="30"/>
                  </a:lnTo>
                  <a:lnTo>
                    <a:pt x="63" y="25"/>
                  </a:lnTo>
                  <a:lnTo>
                    <a:pt x="56" y="21"/>
                  </a:lnTo>
                  <a:lnTo>
                    <a:pt x="50" y="20"/>
                  </a:lnTo>
                  <a:lnTo>
                    <a:pt x="44" y="20"/>
                  </a:lnTo>
                  <a:lnTo>
                    <a:pt x="39" y="19"/>
                  </a:lnTo>
                  <a:lnTo>
                    <a:pt x="35" y="16"/>
                  </a:lnTo>
                  <a:lnTo>
                    <a:pt x="30" y="14"/>
                  </a:lnTo>
                  <a:lnTo>
                    <a:pt x="24" y="6"/>
                  </a:lnTo>
                  <a:lnTo>
                    <a:pt x="18" y="0"/>
                  </a:lnTo>
                  <a:lnTo>
                    <a:pt x="10" y="0"/>
                  </a:lnTo>
                  <a:lnTo>
                    <a:pt x="10" y="14"/>
                  </a:lnTo>
                  <a:lnTo>
                    <a:pt x="14" y="22"/>
                  </a:lnTo>
                  <a:lnTo>
                    <a:pt x="21" y="31"/>
                  </a:lnTo>
                  <a:lnTo>
                    <a:pt x="26" y="35"/>
                  </a:lnTo>
                  <a:lnTo>
                    <a:pt x="31" y="37"/>
                  </a:lnTo>
                  <a:lnTo>
                    <a:pt x="36" y="40"/>
                  </a:lnTo>
                  <a:lnTo>
                    <a:pt x="41" y="40"/>
                  </a:lnTo>
                  <a:lnTo>
                    <a:pt x="46" y="38"/>
                  </a:lnTo>
                  <a:lnTo>
                    <a:pt x="53" y="36"/>
                  </a:lnTo>
                  <a:lnTo>
                    <a:pt x="55" y="36"/>
                  </a:lnTo>
                  <a:lnTo>
                    <a:pt x="57" y="37"/>
                  </a:lnTo>
                  <a:lnTo>
                    <a:pt x="58" y="40"/>
                  </a:lnTo>
                  <a:lnTo>
                    <a:pt x="60" y="41"/>
                  </a:lnTo>
                  <a:lnTo>
                    <a:pt x="61" y="46"/>
                  </a:lnTo>
                  <a:lnTo>
                    <a:pt x="61" y="50"/>
                  </a:lnTo>
                  <a:lnTo>
                    <a:pt x="60" y="53"/>
                  </a:lnTo>
                  <a:lnTo>
                    <a:pt x="57" y="57"/>
                  </a:lnTo>
                  <a:lnTo>
                    <a:pt x="53" y="61"/>
                  </a:lnTo>
                  <a:lnTo>
                    <a:pt x="49" y="63"/>
                  </a:lnTo>
                  <a:lnTo>
                    <a:pt x="37" y="69"/>
                  </a:lnTo>
                  <a:lnTo>
                    <a:pt x="30" y="72"/>
                  </a:lnTo>
                  <a:lnTo>
                    <a:pt x="30" y="82"/>
                  </a:lnTo>
                  <a:lnTo>
                    <a:pt x="30" y="92"/>
                  </a:lnTo>
                  <a:lnTo>
                    <a:pt x="29" y="97"/>
                  </a:lnTo>
                  <a:lnTo>
                    <a:pt x="27" y="99"/>
                  </a:lnTo>
                  <a:lnTo>
                    <a:pt x="25" y="102"/>
                  </a:lnTo>
                  <a:lnTo>
                    <a:pt x="21" y="104"/>
                  </a:lnTo>
                  <a:lnTo>
                    <a:pt x="20" y="99"/>
                  </a:lnTo>
                  <a:lnTo>
                    <a:pt x="19" y="97"/>
                  </a:lnTo>
                  <a:lnTo>
                    <a:pt x="16" y="94"/>
                  </a:lnTo>
                  <a:lnTo>
                    <a:pt x="14" y="94"/>
                  </a:lnTo>
                  <a:lnTo>
                    <a:pt x="10" y="94"/>
                  </a:lnTo>
                  <a:lnTo>
                    <a:pt x="5" y="97"/>
                  </a:lnTo>
                  <a:lnTo>
                    <a:pt x="1" y="99"/>
                  </a:lnTo>
                  <a:lnTo>
                    <a:pt x="0" y="104"/>
                  </a:lnTo>
                  <a:lnTo>
                    <a:pt x="0" y="110"/>
                  </a:lnTo>
                  <a:lnTo>
                    <a:pt x="1" y="116"/>
                  </a:lnTo>
                  <a:lnTo>
                    <a:pt x="3" y="121"/>
                  </a:lnTo>
                  <a:lnTo>
                    <a:pt x="5" y="126"/>
                  </a:lnTo>
                  <a:lnTo>
                    <a:pt x="9" y="130"/>
                  </a:lnTo>
                  <a:lnTo>
                    <a:pt x="13" y="132"/>
                  </a:lnTo>
                  <a:lnTo>
                    <a:pt x="16" y="135"/>
                  </a:lnTo>
                  <a:lnTo>
                    <a:pt x="21" y="135"/>
                  </a:lnTo>
                  <a:lnTo>
                    <a:pt x="25" y="135"/>
                  </a:lnTo>
                  <a:lnTo>
                    <a:pt x="29" y="134"/>
                  </a:lnTo>
                  <a:lnTo>
                    <a:pt x="31" y="131"/>
                  </a:lnTo>
                  <a:lnTo>
                    <a:pt x="35" y="129"/>
                  </a:lnTo>
                  <a:lnTo>
                    <a:pt x="41" y="123"/>
                  </a:lnTo>
                  <a:lnTo>
                    <a:pt x="47" y="115"/>
                  </a:lnTo>
                  <a:lnTo>
                    <a:pt x="57" y="98"/>
                  </a:lnTo>
                  <a:lnTo>
                    <a:pt x="63" y="82"/>
                  </a:lnTo>
                  <a:lnTo>
                    <a:pt x="70" y="83"/>
                  </a:lnTo>
                  <a:lnTo>
                    <a:pt x="73" y="82"/>
                  </a:lnTo>
                  <a:lnTo>
                    <a:pt x="73" y="89"/>
                  </a:lnTo>
                  <a:lnTo>
                    <a:pt x="75" y="97"/>
                  </a:lnTo>
                  <a:lnTo>
                    <a:pt x="77" y="103"/>
                  </a:lnTo>
                  <a:lnTo>
                    <a:pt x="79" y="105"/>
                  </a:lnTo>
                  <a:lnTo>
                    <a:pt x="84" y="93"/>
                  </a:lnTo>
                  <a:lnTo>
                    <a:pt x="89" y="79"/>
                  </a:lnTo>
                  <a:close/>
                </a:path>
              </a:pathLst>
            </a:custGeom>
            <a:solidFill>
              <a:srgbClr val="FDEBBA"/>
            </a:solidFill>
            <a:ln w="127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305" name="Freeform 388"/>
            <p:cNvSpPr>
              <a:spLocks/>
            </p:cNvSpPr>
            <p:nvPr/>
          </p:nvSpPr>
          <p:spPr bwMode="auto">
            <a:xfrm>
              <a:off x="282" y="3164"/>
              <a:ext cx="287" cy="322"/>
            </a:xfrm>
            <a:custGeom>
              <a:avLst/>
              <a:gdLst>
                <a:gd name="T0" fmla="*/ 159 w 287"/>
                <a:gd name="T1" fmla="*/ 34 h 322"/>
                <a:gd name="T2" fmla="*/ 162 w 287"/>
                <a:gd name="T3" fmla="*/ 41 h 322"/>
                <a:gd name="T4" fmla="*/ 172 w 287"/>
                <a:gd name="T5" fmla="*/ 40 h 322"/>
                <a:gd name="T6" fmla="*/ 185 w 287"/>
                <a:gd name="T7" fmla="*/ 36 h 322"/>
                <a:gd name="T8" fmla="*/ 185 w 287"/>
                <a:gd name="T9" fmla="*/ 50 h 322"/>
                <a:gd name="T10" fmla="*/ 180 w 287"/>
                <a:gd name="T11" fmla="*/ 62 h 322"/>
                <a:gd name="T12" fmla="*/ 151 w 287"/>
                <a:gd name="T13" fmla="*/ 80 h 322"/>
                <a:gd name="T14" fmla="*/ 128 w 287"/>
                <a:gd name="T15" fmla="*/ 88 h 322"/>
                <a:gd name="T16" fmla="*/ 126 w 287"/>
                <a:gd name="T17" fmla="*/ 96 h 322"/>
                <a:gd name="T18" fmla="*/ 122 w 287"/>
                <a:gd name="T19" fmla="*/ 108 h 322"/>
                <a:gd name="T20" fmla="*/ 106 w 287"/>
                <a:gd name="T21" fmla="*/ 108 h 322"/>
                <a:gd name="T22" fmla="*/ 89 w 287"/>
                <a:gd name="T23" fmla="*/ 103 h 322"/>
                <a:gd name="T24" fmla="*/ 84 w 287"/>
                <a:gd name="T25" fmla="*/ 91 h 322"/>
                <a:gd name="T26" fmla="*/ 65 w 287"/>
                <a:gd name="T27" fmla="*/ 60 h 322"/>
                <a:gd name="T28" fmla="*/ 54 w 287"/>
                <a:gd name="T29" fmla="*/ 40 h 322"/>
                <a:gd name="T30" fmla="*/ 42 w 287"/>
                <a:gd name="T31" fmla="*/ 37 h 322"/>
                <a:gd name="T32" fmla="*/ 38 w 287"/>
                <a:gd name="T33" fmla="*/ 46 h 322"/>
                <a:gd name="T34" fmla="*/ 23 w 287"/>
                <a:gd name="T35" fmla="*/ 44 h 322"/>
                <a:gd name="T36" fmla="*/ 3 w 287"/>
                <a:gd name="T37" fmla="*/ 42 h 322"/>
                <a:gd name="T38" fmla="*/ 0 w 287"/>
                <a:gd name="T39" fmla="*/ 49 h 322"/>
                <a:gd name="T40" fmla="*/ 5 w 287"/>
                <a:gd name="T41" fmla="*/ 63 h 322"/>
                <a:gd name="T42" fmla="*/ 12 w 287"/>
                <a:gd name="T43" fmla="*/ 70 h 322"/>
                <a:gd name="T44" fmla="*/ 31 w 287"/>
                <a:gd name="T45" fmla="*/ 63 h 322"/>
                <a:gd name="T46" fmla="*/ 37 w 287"/>
                <a:gd name="T47" fmla="*/ 78 h 322"/>
                <a:gd name="T48" fmla="*/ 59 w 287"/>
                <a:gd name="T49" fmla="*/ 83 h 322"/>
                <a:gd name="T50" fmla="*/ 64 w 287"/>
                <a:gd name="T51" fmla="*/ 93 h 322"/>
                <a:gd name="T52" fmla="*/ 73 w 287"/>
                <a:gd name="T53" fmla="*/ 109 h 322"/>
                <a:gd name="T54" fmla="*/ 89 w 287"/>
                <a:gd name="T55" fmla="*/ 122 h 322"/>
                <a:gd name="T56" fmla="*/ 96 w 287"/>
                <a:gd name="T57" fmla="*/ 139 h 322"/>
                <a:gd name="T58" fmla="*/ 91 w 287"/>
                <a:gd name="T59" fmla="*/ 167 h 322"/>
                <a:gd name="T60" fmla="*/ 97 w 287"/>
                <a:gd name="T61" fmla="*/ 186 h 322"/>
                <a:gd name="T62" fmla="*/ 119 w 287"/>
                <a:gd name="T63" fmla="*/ 217 h 322"/>
                <a:gd name="T64" fmla="*/ 130 w 287"/>
                <a:gd name="T65" fmla="*/ 237 h 322"/>
                <a:gd name="T66" fmla="*/ 132 w 287"/>
                <a:gd name="T67" fmla="*/ 255 h 322"/>
                <a:gd name="T68" fmla="*/ 136 w 287"/>
                <a:gd name="T69" fmla="*/ 271 h 322"/>
                <a:gd name="T70" fmla="*/ 156 w 287"/>
                <a:gd name="T71" fmla="*/ 286 h 322"/>
                <a:gd name="T72" fmla="*/ 174 w 287"/>
                <a:gd name="T73" fmla="*/ 317 h 322"/>
                <a:gd name="T74" fmla="*/ 195 w 287"/>
                <a:gd name="T75" fmla="*/ 316 h 322"/>
                <a:gd name="T76" fmla="*/ 211 w 287"/>
                <a:gd name="T77" fmla="*/ 304 h 322"/>
                <a:gd name="T78" fmla="*/ 230 w 287"/>
                <a:gd name="T79" fmla="*/ 285 h 322"/>
                <a:gd name="T80" fmla="*/ 237 w 287"/>
                <a:gd name="T81" fmla="*/ 278 h 322"/>
                <a:gd name="T82" fmla="*/ 219 w 287"/>
                <a:gd name="T83" fmla="*/ 269 h 322"/>
                <a:gd name="T84" fmla="*/ 216 w 287"/>
                <a:gd name="T85" fmla="*/ 257 h 322"/>
                <a:gd name="T86" fmla="*/ 229 w 287"/>
                <a:gd name="T87" fmla="*/ 247 h 322"/>
                <a:gd name="T88" fmla="*/ 242 w 287"/>
                <a:gd name="T89" fmla="*/ 237 h 322"/>
                <a:gd name="T90" fmla="*/ 235 w 287"/>
                <a:gd name="T91" fmla="*/ 208 h 322"/>
                <a:gd name="T92" fmla="*/ 240 w 287"/>
                <a:gd name="T93" fmla="*/ 197 h 322"/>
                <a:gd name="T94" fmla="*/ 255 w 287"/>
                <a:gd name="T95" fmla="*/ 202 h 322"/>
                <a:gd name="T96" fmla="*/ 273 w 287"/>
                <a:gd name="T97" fmla="*/ 195 h 322"/>
                <a:gd name="T98" fmla="*/ 281 w 287"/>
                <a:gd name="T99" fmla="*/ 187 h 322"/>
                <a:gd name="T100" fmla="*/ 276 w 287"/>
                <a:gd name="T101" fmla="*/ 146 h 322"/>
                <a:gd name="T102" fmla="*/ 287 w 287"/>
                <a:gd name="T103" fmla="*/ 133 h 322"/>
                <a:gd name="T104" fmla="*/ 276 w 287"/>
                <a:gd name="T105" fmla="*/ 119 h 322"/>
                <a:gd name="T106" fmla="*/ 268 w 287"/>
                <a:gd name="T107" fmla="*/ 109 h 322"/>
                <a:gd name="T108" fmla="*/ 267 w 287"/>
                <a:gd name="T109" fmla="*/ 92 h 322"/>
                <a:gd name="T110" fmla="*/ 263 w 287"/>
                <a:gd name="T111" fmla="*/ 61 h 322"/>
                <a:gd name="T112" fmla="*/ 251 w 287"/>
                <a:gd name="T113" fmla="*/ 20 h 322"/>
                <a:gd name="T114" fmla="*/ 234 w 287"/>
                <a:gd name="T115" fmla="*/ 25 h 322"/>
                <a:gd name="T116" fmla="*/ 228 w 287"/>
                <a:gd name="T117" fmla="*/ 15 h 322"/>
                <a:gd name="T118" fmla="*/ 219 w 287"/>
                <a:gd name="T119" fmla="*/ 5 h 322"/>
                <a:gd name="T120" fmla="*/ 213 w 287"/>
                <a:gd name="T121" fmla="*/ 20 h 322"/>
                <a:gd name="T122" fmla="*/ 195 w 287"/>
                <a:gd name="T123" fmla="*/ 20 h 322"/>
                <a:gd name="T124" fmla="*/ 156 w 287"/>
                <a:gd name="T125" fmla="*/ 23 h 32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87"/>
                <a:gd name="T190" fmla="*/ 0 h 322"/>
                <a:gd name="T191" fmla="*/ 287 w 287"/>
                <a:gd name="T192" fmla="*/ 322 h 32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87" h="322">
                  <a:moveTo>
                    <a:pt x="158" y="30"/>
                  </a:moveTo>
                  <a:lnTo>
                    <a:pt x="159" y="34"/>
                  </a:lnTo>
                  <a:lnTo>
                    <a:pt x="159" y="36"/>
                  </a:lnTo>
                  <a:lnTo>
                    <a:pt x="161" y="39"/>
                  </a:lnTo>
                  <a:lnTo>
                    <a:pt x="162" y="41"/>
                  </a:lnTo>
                  <a:lnTo>
                    <a:pt x="166" y="42"/>
                  </a:lnTo>
                  <a:lnTo>
                    <a:pt x="171" y="41"/>
                  </a:lnTo>
                  <a:lnTo>
                    <a:pt x="172" y="40"/>
                  </a:lnTo>
                  <a:lnTo>
                    <a:pt x="173" y="39"/>
                  </a:lnTo>
                  <a:lnTo>
                    <a:pt x="175" y="36"/>
                  </a:lnTo>
                  <a:lnTo>
                    <a:pt x="185" y="36"/>
                  </a:lnTo>
                  <a:lnTo>
                    <a:pt x="185" y="41"/>
                  </a:lnTo>
                  <a:lnTo>
                    <a:pt x="185" y="44"/>
                  </a:lnTo>
                  <a:lnTo>
                    <a:pt x="185" y="50"/>
                  </a:lnTo>
                  <a:lnTo>
                    <a:pt x="184" y="55"/>
                  </a:lnTo>
                  <a:lnTo>
                    <a:pt x="183" y="58"/>
                  </a:lnTo>
                  <a:lnTo>
                    <a:pt x="180" y="62"/>
                  </a:lnTo>
                  <a:lnTo>
                    <a:pt x="175" y="68"/>
                  </a:lnTo>
                  <a:lnTo>
                    <a:pt x="168" y="73"/>
                  </a:lnTo>
                  <a:lnTo>
                    <a:pt x="151" y="80"/>
                  </a:lnTo>
                  <a:lnTo>
                    <a:pt x="132" y="86"/>
                  </a:lnTo>
                  <a:lnTo>
                    <a:pt x="130" y="87"/>
                  </a:lnTo>
                  <a:lnTo>
                    <a:pt x="128" y="88"/>
                  </a:lnTo>
                  <a:lnTo>
                    <a:pt x="127" y="89"/>
                  </a:lnTo>
                  <a:lnTo>
                    <a:pt x="127" y="92"/>
                  </a:lnTo>
                  <a:lnTo>
                    <a:pt x="126" y="96"/>
                  </a:lnTo>
                  <a:lnTo>
                    <a:pt x="125" y="99"/>
                  </a:lnTo>
                  <a:lnTo>
                    <a:pt x="123" y="104"/>
                  </a:lnTo>
                  <a:lnTo>
                    <a:pt x="122" y="108"/>
                  </a:lnTo>
                  <a:lnTo>
                    <a:pt x="119" y="110"/>
                  </a:lnTo>
                  <a:lnTo>
                    <a:pt x="114" y="112"/>
                  </a:lnTo>
                  <a:lnTo>
                    <a:pt x="106" y="108"/>
                  </a:lnTo>
                  <a:lnTo>
                    <a:pt x="96" y="106"/>
                  </a:lnTo>
                  <a:lnTo>
                    <a:pt x="93" y="106"/>
                  </a:lnTo>
                  <a:lnTo>
                    <a:pt x="89" y="103"/>
                  </a:lnTo>
                  <a:lnTo>
                    <a:pt x="86" y="101"/>
                  </a:lnTo>
                  <a:lnTo>
                    <a:pt x="85" y="98"/>
                  </a:lnTo>
                  <a:lnTo>
                    <a:pt x="84" y="91"/>
                  </a:lnTo>
                  <a:lnTo>
                    <a:pt x="83" y="82"/>
                  </a:lnTo>
                  <a:lnTo>
                    <a:pt x="75" y="71"/>
                  </a:lnTo>
                  <a:lnTo>
                    <a:pt x="65" y="60"/>
                  </a:lnTo>
                  <a:lnTo>
                    <a:pt x="60" y="54"/>
                  </a:lnTo>
                  <a:lnTo>
                    <a:pt x="57" y="47"/>
                  </a:lnTo>
                  <a:lnTo>
                    <a:pt x="54" y="40"/>
                  </a:lnTo>
                  <a:lnTo>
                    <a:pt x="53" y="32"/>
                  </a:lnTo>
                  <a:lnTo>
                    <a:pt x="44" y="32"/>
                  </a:lnTo>
                  <a:lnTo>
                    <a:pt x="42" y="37"/>
                  </a:lnTo>
                  <a:lnTo>
                    <a:pt x="41" y="42"/>
                  </a:lnTo>
                  <a:lnTo>
                    <a:pt x="39" y="45"/>
                  </a:lnTo>
                  <a:lnTo>
                    <a:pt x="38" y="46"/>
                  </a:lnTo>
                  <a:lnTo>
                    <a:pt x="36" y="47"/>
                  </a:lnTo>
                  <a:lnTo>
                    <a:pt x="33" y="47"/>
                  </a:lnTo>
                  <a:lnTo>
                    <a:pt x="23" y="44"/>
                  </a:lnTo>
                  <a:lnTo>
                    <a:pt x="13" y="40"/>
                  </a:lnTo>
                  <a:lnTo>
                    <a:pt x="8" y="41"/>
                  </a:lnTo>
                  <a:lnTo>
                    <a:pt x="3" y="42"/>
                  </a:lnTo>
                  <a:lnTo>
                    <a:pt x="2" y="45"/>
                  </a:lnTo>
                  <a:lnTo>
                    <a:pt x="1" y="46"/>
                  </a:lnTo>
                  <a:lnTo>
                    <a:pt x="0" y="49"/>
                  </a:lnTo>
                  <a:lnTo>
                    <a:pt x="0" y="52"/>
                  </a:lnTo>
                  <a:lnTo>
                    <a:pt x="1" y="58"/>
                  </a:lnTo>
                  <a:lnTo>
                    <a:pt x="5" y="63"/>
                  </a:lnTo>
                  <a:lnTo>
                    <a:pt x="7" y="66"/>
                  </a:lnTo>
                  <a:lnTo>
                    <a:pt x="10" y="68"/>
                  </a:lnTo>
                  <a:lnTo>
                    <a:pt x="12" y="70"/>
                  </a:lnTo>
                  <a:lnTo>
                    <a:pt x="15" y="70"/>
                  </a:lnTo>
                  <a:lnTo>
                    <a:pt x="23" y="67"/>
                  </a:lnTo>
                  <a:lnTo>
                    <a:pt x="31" y="63"/>
                  </a:lnTo>
                  <a:lnTo>
                    <a:pt x="32" y="71"/>
                  </a:lnTo>
                  <a:lnTo>
                    <a:pt x="34" y="76"/>
                  </a:lnTo>
                  <a:lnTo>
                    <a:pt x="37" y="78"/>
                  </a:lnTo>
                  <a:lnTo>
                    <a:pt x="39" y="80"/>
                  </a:lnTo>
                  <a:lnTo>
                    <a:pt x="48" y="81"/>
                  </a:lnTo>
                  <a:lnTo>
                    <a:pt x="59" y="83"/>
                  </a:lnTo>
                  <a:lnTo>
                    <a:pt x="62" y="87"/>
                  </a:lnTo>
                  <a:lnTo>
                    <a:pt x="63" y="89"/>
                  </a:lnTo>
                  <a:lnTo>
                    <a:pt x="64" y="93"/>
                  </a:lnTo>
                  <a:lnTo>
                    <a:pt x="64" y="98"/>
                  </a:lnTo>
                  <a:lnTo>
                    <a:pt x="68" y="103"/>
                  </a:lnTo>
                  <a:lnTo>
                    <a:pt x="73" y="109"/>
                  </a:lnTo>
                  <a:lnTo>
                    <a:pt x="78" y="113"/>
                  </a:lnTo>
                  <a:lnTo>
                    <a:pt x="84" y="118"/>
                  </a:lnTo>
                  <a:lnTo>
                    <a:pt x="89" y="122"/>
                  </a:lnTo>
                  <a:lnTo>
                    <a:pt x="93" y="127"/>
                  </a:lnTo>
                  <a:lnTo>
                    <a:pt x="95" y="133"/>
                  </a:lnTo>
                  <a:lnTo>
                    <a:pt x="96" y="139"/>
                  </a:lnTo>
                  <a:lnTo>
                    <a:pt x="94" y="151"/>
                  </a:lnTo>
                  <a:lnTo>
                    <a:pt x="90" y="161"/>
                  </a:lnTo>
                  <a:lnTo>
                    <a:pt x="91" y="167"/>
                  </a:lnTo>
                  <a:lnTo>
                    <a:pt x="93" y="175"/>
                  </a:lnTo>
                  <a:lnTo>
                    <a:pt x="94" y="180"/>
                  </a:lnTo>
                  <a:lnTo>
                    <a:pt x="97" y="186"/>
                  </a:lnTo>
                  <a:lnTo>
                    <a:pt x="104" y="197"/>
                  </a:lnTo>
                  <a:lnTo>
                    <a:pt x="111" y="207"/>
                  </a:lnTo>
                  <a:lnTo>
                    <a:pt x="119" y="217"/>
                  </a:lnTo>
                  <a:lnTo>
                    <a:pt x="126" y="227"/>
                  </a:lnTo>
                  <a:lnTo>
                    <a:pt x="128" y="232"/>
                  </a:lnTo>
                  <a:lnTo>
                    <a:pt x="130" y="237"/>
                  </a:lnTo>
                  <a:lnTo>
                    <a:pt x="132" y="243"/>
                  </a:lnTo>
                  <a:lnTo>
                    <a:pt x="132" y="248"/>
                  </a:lnTo>
                  <a:lnTo>
                    <a:pt x="132" y="255"/>
                  </a:lnTo>
                  <a:lnTo>
                    <a:pt x="132" y="263"/>
                  </a:lnTo>
                  <a:lnTo>
                    <a:pt x="133" y="267"/>
                  </a:lnTo>
                  <a:lnTo>
                    <a:pt x="136" y="271"/>
                  </a:lnTo>
                  <a:lnTo>
                    <a:pt x="140" y="275"/>
                  </a:lnTo>
                  <a:lnTo>
                    <a:pt x="145" y="279"/>
                  </a:lnTo>
                  <a:lnTo>
                    <a:pt x="156" y="286"/>
                  </a:lnTo>
                  <a:lnTo>
                    <a:pt x="166" y="294"/>
                  </a:lnTo>
                  <a:lnTo>
                    <a:pt x="171" y="306"/>
                  </a:lnTo>
                  <a:lnTo>
                    <a:pt x="174" y="317"/>
                  </a:lnTo>
                  <a:lnTo>
                    <a:pt x="174" y="322"/>
                  </a:lnTo>
                  <a:lnTo>
                    <a:pt x="184" y="320"/>
                  </a:lnTo>
                  <a:lnTo>
                    <a:pt x="195" y="316"/>
                  </a:lnTo>
                  <a:lnTo>
                    <a:pt x="200" y="312"/>
                  </a:lnTo>
                  <a:lnTo>
                    <a:pt x="206" y="309"/>
                  </a:lnTo>
                  <a:lnTo>
                    <a:pt x="211" y="304"/>
                  </a:lnTo>
                  <a:lnTo>
                    <a:pt x="218" y="297"/>
                  </a:lnTo>
                  <a:lnTo>
                    <a:pt x="224" y="290"/>
                  </a:lnTo>
                  <a:lnTo>
                    <a:pt x="230" y="285"/>
                  </a:lnTo>
                  <a:lnTo>
                    <a:pt x="236" y="283"/>
                  </a:lnTo>
                  <a:lnTo>
                    <a:pt x="244" y="280"/>
                  </a:lnTo>
                  <a:lnTo>
                    <a:pt x="237" y="278"/>
                  </a:lnTo>
                  <a:lnTo>
                    <a:pt x="228" y="274"/>
                  </a:lnTo>
                  <a:lnTo>
                    <a:pt x="223" y="271"/>
                  </a:lnTo>
                  <a:lnTo>
                    <a:pt x="219" y="269"/>
                  </a:lnTo>
                  <a:lnTo>
                    <a:pt x="216" y="265"/>
                  </a:lnTo>
                  <a:lnTo>
                    <a:pt x="215" y="263"/>
                  </a:lnTo>
                  <a:lnTo>
                    <a:pt x="216" y="257"/>
                  </a:lnTo>
                  <a:lnTo>
                    <a:pt x="220" y="252"/>
                  </a:lnTo>
                  <a:lnTo>
                    <a:pt x="224" y="249"/>
                  </a:lnTo>
                  <a:lnTo>
                    <a:pt x="229" y="247"/>
                  </a:lnTo>
                  <a:lnTo>
                    <a:pt x="235" y="244"/>
                  </a:lnTo>
                  <a:lnTo>
                    <a:pt x="239" y="241"/>
                  </a:lnTo>
                  <a:lnTo>
                    <a:pt x="242" y="237"/>
                  </a:lnTo>
                  <a:lnTo>
                    <a:pt x="244" y="231"/>
                  </a:lnTo>
                  <a:lnTo>
                    <a:pt x="239" y="219"/>
                  </a:lnTo>
                  <a:lnTo>
                    <a:pt x="235" y="208"/>
                  </a:lnTo>
                  <a:lnTo>
                    <a:pt x="236" y="205"/>
                  </a:lnTo>
                  <a:lnTo>
                    <a:pt x="237" y="201"/>
                  </a:lnTo>
                  <a:lnTo>
                    <a:pt x="240" y="197"/>
                  </a:lnTo>
                  <a:lnTo>
                    <a:pt x="244" y="197"/>
                  </a:lnTo>
                  <a:lnTo>
                    <a:pt x="249" y="200"/>
                  </a:lnTo>
                  <a:lnTo>
                    <a:pt x="255" y="202"/>
                  </a:lnTo>
                  <a:lnTo>
                    <a:pt x="261" y="201"/>
                  </a:lnTo>
                  <a:lnTo>
                    <a:pt x="270" y="197"/>
                  </a:lnTo>
                  <a:lnTo>
                    <a:pt x="273" y="195"/>
                  </a:lnTo>
                  <a:lnTo>
                    <a:pt x="277" y="192"/>
                  </a:lnTo>
                  <a:lnTo>
                    <a:pt x="280" y="190"/>
                  </a:lnTo>
                  <a:lnTo>
                    <a:pt x="281" y="187"/>
                  </a:lnTo>
                  <a:lnTo>
                    <a:pt x="278" y="169"/>
                  </a:lnTo>
                  <a:lnTo>
                    <a:pt x="275" y="151"/>
                  </a:lnTo>
                  <a:lnTo>
                    <a:pt x="276" y="146"/>
                  </a:lnTo>
                  <a:lnTo>
                    <a:pt x="278" y="143"/>
                  </a:lnTo>
                  <a:lnTo>
                    <a:pt x="282" y="139"/>
                  </a:lnTo>
                  <a:lnTo>
                    <a:pt x="287" y="133"/>
                  </a:lnTo>
                  <a:lnTo>
                    <a:pt x="287" y="122"/>
                  </a:lnTo>
                  <a:lnTo>
                    <a:pt x="281" y="120"/>
                  </a:lnTo>
                  <a:lnTo>
                    <a:pt x="276" y="119"/>
                  </a:lnTo>
                  <a:lnTo>
                    <a:pt x="272" y="117"/>
                  </a:lnTo>
                  <a:lnTo>
                    <a:pt x="270" y="113"/>
                  </a:lnTo>
                  <a:lnTo>
                    <a:pt x="268" y="109"/>
                  </a:lnTo>
                  <a:lnTo>
                    <a:pt x="267" y="104"/>
                  </a:lnTo>
                  <a:lnTo>
                    <a:pt x="267" y="98"/>
                  </a:lnTo>
                  <a:lnTo>
                    <a:pt x="267" y="92"/>
                  </a:lnTo>
                  <a:lnTo>
                    <a:pt x="266" y="80"/>
                  </a:lnTo>
                  <a:lnTo>
                    <a:pt x="265" y="70"/>
                  </a:lnTo>
                  <a:lnTo>
                    <a:pt x="263" y="61"/>
                  </a:lnTo>
                  <a:lnTo>
                    <a:pt x="261" y="52"/>
                  </a:lnTo>
                  <a:lnTo>
                    <a:pt x="255" y="37"/>
                  </a:lnTo>
                  <a:lnTo>
                    <a:pt x="251" y="20"/>
                  </a:lnTo>
                  <a:lnTo>
                    <a:pt x="244" y="24"/>
                  </a:lnTo>
                  <a:lnTo>
                    <a:pt x="237" y="26"/>
                  </a:lnTo>
                  <a:lnTo>
                    <a:pt x="234" y="25"/>
                  </a:lnTo>
                  <a:lnTo>
                    <a:pt x="231" y="23"/>
                  </a:lnTo>
                  <a:lnTo>
                    <a:pt x="229" y="20"/>
                  </a:lnTo>
                  <a:lnTo>
                    <a:pt x="228" y="15"/>
                  </a:lnTo>
                  <a:lnTo>
                    <a:pt x="224" y="6"/>
                  </a:lnTo>
                  <a:lnTo>
                    <a:pt x="221" y="0"/>
                  </a:lnTo>
                  <a:lnTo>
                    <a:pt x="219" y="5"/>
                  </a:lnTo>
                  <a:lnTo>
                    <a:pt x="216" y="13"/>
                  </a:lnTo>
                  <a:lnTo>
                    <a:pt x="214" y="18"/>
                  </a:lnTo>
                  <a:lnTo>
                    <a:pt x="213" y="20"/>
                  </a:lnTo>
                  <a:lnTo>
                    <a:pt x="210" y="23"/>
                  </a:lnTo>
                  <a:lnTo>
                    <a:pt x="208" y="24"/>
                  </a:lnTo>
                  <a:lnTo>
                    <a:pt x="195" y="20"/>
                  </a:lnTo>
                  <a:lnTo>
                    <a:pt x="179" y="16"/>
                  </a:lnTo>
                  <a:lnTo>
                    <a:pt x="168" y="19"/>
                  </a:lnTo>
                  <a:lnTo>
                    <a:pt x="156" y="23"/>
                  </a:lnTo>
                  <a:lnTo>
                    <a:pt x="158" y="30"/>
                  </a:lnTo>
                  <a:close/>
                </a:path>
              </a:pathLst>
            </a:custGeom>
            <a:solidFill>
              <a:srgbClr val="FDEBBA"/>
            </a:solidFill>
            <a:ln w="127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306" name="Freeform 389"/>
            <p:cNvSpPr>
              <a:spLocks/>
            </p:cNvSpPr>
            <p:nvPr/>
          </p:nvSpPr>
          <p:spPr bwMode="auto">
            <a:xfrm>
              <a:off x="277" y="3427"/>
              <a:ext cx="179" cy="339"/>
            </a:xfrm>
            <a:custGeom>
              <a:avLst/>
              <a:gdLst>
                <a:gd name="T0" fmla="*/ 173 w 179"/>
                <a:gd name="T1" fmla="*/ 61 h 339"/>
                <a:gd name="T2" fmla="*/ 166 w 179"/>
                <a:gd name="T3" fmla="*/ 63 h 339"/>
                <a:gd name="T4" fmla="*/ 159 w 179"/>
                <a:gd name="T5" fmla="*/ 74 h 339"/>
                <a:gd name="T6" fmla="*/ 156 w 179"/>
                <a:gd name="T7" fmla="*/ 88 h 339"/>
                <a:gd name="T8" fmla="*/ 156 w 179"/>
                <a:gd name="T9" fmla="*/ 100 h 339"/>
                <a:gd name="T10" fmla="*/ 162 w 179"/>
                <a:gd name="T11" fmla="*/ 113 h 339"/>
                <a:gd name="T12" fmla="*/ 169 w 179"/>
                <a:gd name="T13" fmla="*/ 125 h 339"/>
                <a:gd name="T14" fmla="*/ 171 w 179"/>
                <a:gd name="T15" fmla="*/ 134 h 339"/>
                <a:gd name="T16" fmla="*/ 166 w 179"/>
                <a:gd name="T17" fmla="*/ 146 h 339"/>
                <a:gd name="T18" fmla="*/ 146 w 179"/>
                <a:gd name="T19" fmla="*/ 167 h 339"/>
                <a:gd name="T20" fmla="*/ 131 w 179"/>
                <a:gd name="T21" fmla="*/ 184 h 339"/>
                <a:gd name="T22" fmla="*/ 124 w 179"/>
                <a:gd name="T23" fmla="*/ 195 h 339"/>
                <a:gd name="T24" fmla="*/ 121 w 179"/>
                <a:gd name="T25" fmla="*/ 213 h 339"/>
                <a:gd name="T26" fmla="*/ 124 w 179"/>
                <a:gd name="T27" fmla="*/ 236 h 339"/>
                <a:gd name="T28" fmla="*/ 126 w 179"/>
                <a:gd name="T29" fmla="*/ 261 h 339"/>
                <a:gd name="T30" fmla="*/ 127 w 179"/>
                <a:gd name="T31" fmla="*/ 287 h 339"/>
                <a:gd name="T32" fmla="*/ 130 w 179"/>
                <a:gd name="T33" fmla="*/ 313 h 339"/>
                <a:gd name="T34" fmla="*/ 125 w 179"/>
                <a:gd name="T35" fmla="*/ 328 h 339"/>
                <a:gd name="T36" fmla="*/ 115 w 179"/>
                <a:gd name="T37" fmla="*/ 329 h 339"/>
                <a:gd name="T38" fmla="*/ 98 w 179"/>
                <a:gd name="T39" fmla="*/ 329 h 339"/>
                <a:gd name="T40" fmla="*/ 73 w 179"/>
                <a:gd name="T41" fmla="*/ 334 h 339"/>
                <a:gd name="T42" fmla="*/ 55 w 179"/>
                <a:gd name="T43" fmla="*/ 338 h 339"/>
                <a:gd name="T44" fmla="*/ 49 w 179"/>
                <a:gd name="T45" fmla="*/ 334 h 339"/>
                <a:gd name="T46" fmla="*/ 41 w 179"/>
                <a:gd name="T47" fmla="*/ 323 h 339"/>
                <a:gd name="T48" fmla="*/ 38 w 179"/>
                <a:gd name="T49" fmla="*/ 274 h 339"/>
                <a:gd name="T50" fmla="*/ 32 w 179"/>
                <a:gd name="T51" fmla="*/ 264 h 339"/>
                <a:gd name="T52" fmla="*/ 28 w 179"/>
                <a:gd name="T53" fmla="*/ 252 h 339"/>
                <a:gd name="T54" fmla="*/ 22 w 179"/>
                <a:gd name="T55" fmla="*/ 229 h 339"/>
                <a:gd name="T56" fmla="*/ 18 w 179"/>
                <a:gd name="T57" fmla="*/ 222 h 339"/>
                <a:gd name="T58" fmla="*/ 11 w 179"/>
                <a:gd name="T59" fmla="*/ 217 h 339"/>
                <a:gd name="T60" fmla="*/ 3 w 179"/>
                <a:gd name="T61" fmla="*/ 210 h 339"/>
                <a:gd name="T62" fmla="*/ 0 w 179"/>
                <a:gd name="T63" fmla="*/ 198 h 339"/>
                <a:gd name="T64" fmla="*/ 5 w 179"/>
                <a:gd name="T65" fmla="*/ 182 h 339"/>
                <a:gd name="T66" fmla="*/ 16 w 179"/>
                <a:gd name="T67" fmla="*/ 171 h 339"/>
                <a:gd name="T68" fmla="*/ 31 w 179"/>
                <a:gd name="T69" fmla="*/ 165 h 339"/>
                <a:gd name="T70" fmla="*/ 49 w 179"/>
                <a:gd name="T71" fmla="*/ 162 h 339"/>
                <a:gd name="T72" fmla="*/ 68 w 179"/>
                <a:gd name="T73" fmla="*/ 168 h 339"/>
                <a:gd name="T74" fmla="*/ 78 w 179"/>
                <a:gd name="T75" fmla="*/ 165 h 339"/>
                <a:gd name="T76" fmla="*/ 83 w 179"/>
                <a:gd name="T77" fmla="*/ 157 h 339"/>
                <a:gd name="T78" fmla="*/ 89 w 179"/>
                <a:gd name="T79" fmla="*/ 132 h 339"/>
                <a:gd name="T80" fmla="*/ 109 w 179"/>
                <a:gd name="T81" fmla="*/ 113 h 339"/>
                <a:gd name="T82" fmla="*/ 121 w 179"/>
                <a:gd name="T83" fmla="*/ 104 h 339"/>
                <a:gd name="T84" fmla="*/ 126 w 179"/>
                <a:gd name="T85" fmla="*/ 99 h 339"/>
                <a:gd name="T86" fmla="*/ 124 w 179"/>
                <a:gd name="T87" fmla="*/ 96 h 339"/>
                <a:gd name="T88" fmla="*/ 107 w 179"/>
                <a:gd name="T89" fmla="*/ 93 h 339"/>
                <a:gd name="T90" fmla="*/ 96 w 179"/>
                <a:gd name="T91" fmla="*/ 87 h 339"/>
                <a:gd name="T92" fmla="*/ 88 w 179"/>
                <a:gd name="T93" fmla="*/ 75 h 339"/>
                <a:gd name="T94" fmla="*/ 79 w 179"/>
                <a:gd name="T95" fmla="*/ 61 h 339"/>
                <a:gd name="T96" fmla="*/ 78 w 179"/>
                <a:gd name="T97" fmla="*/ 48 h 339"/>
                <a:gd name="T98" fmla="*/ 79 w 179"/>
                <a:gd name="T99" fmla="*/ 34 h 339"/>
                <a:gd name="T100" fmla="*/ 83 w 179"/>
                <a:gd name="T101" fmla="*/ 30 h 339"/>
                <a:gd name="T102" fmla="*/ 91 w 179"/>
                <a:gd name="T103" fmla="*/ 27 h 339"/>
                <a:gd name="T104" fmla="*/ 99 w 179"/>
                <a:gd name="T105" fmla="*/ 8 h 339"/>
                <a:gd name="T106" fmla="*/ 120 w 179"/>
                <a:gd name="T107" fmla="*/ 7 h 339"/>
                <a:gd name="T108" fmla="*/ 132 w 179"/>
                <a:gd name="T109" fmla="*/ 2 h 339"/>
                <a:gd name="T110" fmla="*/ 138 w 179"/>
                <a:gd name="T111" fmla="*/ 4 h 339"/>
                <a:gd name="T112" fmla="*/ 145 w 179"/>
                <a:gd name="T113" fmla="*/ 12 h 339"/>
                <a:gd name="T114" fmla="*/ 161 w 179"/>
                <a:gd name="T115" fmla="*/ 23 h 339"/>
                <a:gd name="T116" fmla="*/ 176 w 179"/>
                <a:gd name="T117" fmla="*/ 43 h 339"/>
                <a:gd name="T118" fmla="*/ 179 w 179"/>
                <a:gd name="T119" fmla="*/ 59 h 33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79"/>
                <a:gd name="T181" fmla="*/ 0 h 339"/>
                <a:gd name="T182" fmla="*/ 179 w 179"/>
                <a:gd name="T183" fmla="*/ 339 h 339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79" h="339">
                  <a:moveTo>
                    <a:pt x="179" y="59"/>
                  </a:moveTo>
                  <a:lnTo>
                    <a:pt x="173" y="61"/>
                  </a:lnTo>
                  <a:lnTo>
                    <a:pt x="168" y="62"/>
                  </a:lnTo>
                  <a:lnTo>
                    <a:pt x="166" y="63"/>
                  </a:lnTo>
                  <a:lnTo>
                    <a:pt x="163" y="67"/>
                  </a:lnTo>
                  <a:lnTo>
                    <a:pt x="159" y="74"/>
                  </a:lnTo>
                  <a:lnTo>
                    <a:pt x="157" y="80"/>
                  </a:lnTo>
                  <a:lnTo>
                    <a:pt x="156" y="88"/>
                  </a:lnTo>
                  <a:lnTo>
                    <a:pt x="156" y="94"/>
                  </a:lnTo>
                  <a:lnTo>
                    <a:pt x="156" y="100"/>
                  </a:lnTo>
                  <a:lnTo>
                    <a:pt x="158" y="106"/>
                  </a:lnTo>
                  <a:lnTo>
                    <a:pt x="162" y="113"/>
                  </a:lnTo>
                  <a:lnTo>
                    <a:pt x="167" y="120"/>
                  </a:lnTo>
                  <a:lnTo>
                    <a:pt x="169" y="125"/>
                  </a:lnTo>
                  <a:lnTo>
                    <a:pt x="171" y="129"/>
                  </a:lnTo>
                  <a:lnTo>
                    <a:pt x="171" y="134"/>
                  </a:lnTo>
                  <a:lnTo>
                    <a:pt x="169" y="137"/>
                  </a:lnTo>
                  <a:lnTo>
                    <a:pt x="166" y="146"/>
                  </a:lnTo>
                  <a:lnTo>
                    <a:pt x="159" y="153"/>
                  </a:lnTo>
                  <a:lnTo>
                    <a:pt x="146" y="167"/>
                  </a:lnTo>
                  <a:lnTo>
                    <a:pt x="137" y="178"/>
                  </a:lnTo>
                  <a:lnTo>
                    <a:pt x="131" y="184"/>
                  </a:lnTo>
                  <a:lnTo>
                    <a:pt x="127" y="189"/>
                  </a:lnTo>
                  <a:lnTo>
                    <a:pt x="124" y="195"/>
                  </a:lnTo>
                  <a:lnTo>
                    <a:pt x="122" y="202"/>
                  </a:lnTo>
                  <a:lnTo>
                    <a:pt x="121" y="213"/>
                  </a:lnTo>
                  <a:lnTo>
                    <a:pt x="121" y="225"/>
                  </a:lnTo>
                  <a:lnTo>
                    <a:pt x="124" y="236"/>
                  </a:lnTo>
                  <a:lnTo>
                    <a:pt x="126" y="249"/>
                  </a:lnTo>
                  <a:lnTo>
                    <a:pt x="126" y="261"/>
                  </a:lnTo>
                  <a:lnTo>
                    <a:pt x="125" y="274"/>
                  </a:lnTo>
                  <a:lnTo>
                    <a:pt x="127" y="287"/>
                  </a:lnTo>
                  <a:lnTo>
                    <a:pt x="130" y="301"/>
                  </a:lnTo>
                  <a:lnTo>
                    <a:pt x="130" y="313"/>
                  </a:lnTo>
                  <a:lnTo>
                    <a:pt x="130" y="324"/>
                  </a:lnTo>
                  <a:lnTo>
                    <a:pt x="125" y="328"/>
                  </a:lnTo>
                  <a:lnTo>
                    <a:pt x="120" y="329"/>
                  </a:lnTo>
                  <a:lnTo>
                    <a:pt x="115" y="329"/>
                  </a:lnTo>
                  <a:lnTo>
                    <a:pt x="109" y="329"/>
                  </a:lnTo>
                  <a:lnTo>
                    <a:pt x="98" y="329"/>
                  </a:lnTo>
                  <a:lnTo>
                    <a:pt x="84" y="329"/>
                  </a:lnTo>
                  <a:lnTo>
                    <a:pt x="73" y="334"/>
                  </a:lnTo>
                  <a:lnTo>
                    <a:pt x="59" y="339"/>
                  </a:lnTo>
                  <a:lnTo>
                    <a:pt x="55" y="338"/>
                  </a:lnTo>
                  <a:lnTo>
                    <a:pt x="53" y="337"/>
                  </a:lnTo>
                  <a:lnTo>
                    <a:pt x="49" y="334"/>
                  </a:lnTo>
                  <a:lnTo>
                    <a:pt x="46" y="330"/>
                  </a:lnTo>
                  <a:lnTo>
                    <a:pt x="41" y="323"/>
                  </a:lnTo>
                  <a:lnTo>
                    <a:pt x="38" y="317"/>
                  </a:lnTo>
                  <a:lnTo>
                    <a:pt x="38" y="274"/>
                  </a:lnTo>
                  <a:lnTo>
                    <a:pt x="34" y="269"/>
                  </a:lnTo>
                  <a:lnTo>
                    <a:pt x="32" y="264"/>
                  </a:lnTo>
                  <a:lnTo>
                    <a:pt x="29" y="259"/>
                  </a:lnTo>
                  <a:lnTo>
                    <a:pt x="28" y="252"/>
                  </a:lnTo>
                  <a:lnTo>
                    <a:pt x="26" y="241"/>
                  </a:lnTo>
                  <a:lnTo>
                    <a:pt x="22" y="229"/>
                  </a:lnTo>
                  <a:lnTo>
                    <a:pt x="21" y="225"/>
                  </a:lnTo>
                  <a:lnTo>
                    <a:pt x="18" y="222"/>
                  </a:lnTo>
                  <a:lnTo>
                    <a:pt x="15" y="219"/>
                  </a:lnTo>
                  <a:lnTo>
                    <a:pt x="11" y="217"/>
                  </a:lnTo>
                  <a:lnTo>
                    <a:pt x="7" y="214"/>
                  </a:lnTo>
                  <a:lnTo>
                    <a:pt x="3" y="210"/>
                  </a:lnTo>
                  <a:lnTo>
                    <a:pt x="1" y="204"/>
                  </a:lnTo>
                  <a:lnTo>
                    <a:pt x="0" y="198"/>
                  </a:lnTo>
                  <a:lnTo>
                    <a:pt x="1" y="189"/>
                  </a:lnTo>
                  <a:lnTo>
                    <a:pt x="5" y="182"/>
                  </a:lnTo>
                  <a:lnTo>
                    <a:pt x="10" y="176"/>
                  </a:lnTo>
                  <a:lnTo>
                    <a:pt x="16" y="171"/>
                  </a:lnTo>
                  <a:lnTo>
                    <a:pt x="23" y="167"/>
                  </a:lnTo>
                  <a:lnTo>
                    <a:pt x="31" y="165"/>
                  </a:lnTo>
                  <a:lnTo>
                    <a:pt x="41" y="162"/>
                  </a:lnTo>
                  <a:lnTo>
                    <a:pt x="49" y="162"/>
                  </a:lnTo>
                  <a:lnTo>
                    <a:pt x="59" y="165"/>
                  </a:lnTo>
                  <a:lnTo>
                    <a:pt x="68" y="168"/>
                  </a:lnTo>
                  <a:lnTo>
                    <a:pt x="74" y="167"/>
                  </a:lnTo>
                  <a:lnTo>
                    <a:pt x="78" y="165"/>
                  </a:lnTo>
                  <a:lnTo>
                    <a:pt x="80" y="161"/>
                  </a:lnTo>
                  <a:lnTo>
                    <a:pt x="83" y="157"/>
                  </a:lnTo>
                  <a:lnTo>
                    <a:pt x="86" y="145"/>
                  </a:lnTo>
                  <a:lnTo>
                    <a:pt x="89" y="132"/>
                  </a:lnTo>
                  <a:lnTo>
                    <a:pt x="99" y="122"/>
                  </a:lnTo>
                  <a:lnTo>
                    <a:pt x="109" y="113"/>
                  </a:lnTo>
                  <a:lnTo>
                    <a:pt x="114" y="109"/>
                  </a:lnTo>
                  <a:lnTo>
                    <a:pt x="121" y="104"/>
                  </a:lnTo>
                  <a:lnTo>
                    <a:pt x="124" y="101"/>
                  </a:lnTo>
                  <a:lnTo>
                    <a:pt x="126" y="99"/>
                  </a:lnTo>
                  <a:lnTo>
                    <a:pt x="126" y="98"/>
                  </a:lnTo>
                  <a:lnTo>
                    <a:pt x="124" y="96"/>
                  </a:lnTo>
                  <a:lnTo>
                    <a:pt x="115" y="95"/>
                  </a:lnTo>
                  <a:lnTo>
                    <a:pt x="107" y="93"/>
                  </a:lnTo>
                  <a:lnTo>
                    <a:pt x="101" y="90"/>
                  </a:lnTo>
                  <a:lnTo>
                    <a:pt x="96" y="87"/>
                  </a:lnTo>
                  <a:lnTo>
                    <a:pt x="91" y="82"/>
                  </a:lnTo>
                  <a:lnTo>
                    <a:pt x="88" y="75"/>
                  </a:lnTo>
                  <a:lnTo>
                    <a:pt x="84" y="69"/>
                  </a:lnTo>
                  <a:lnTo>
                    <a:pt x="79" y="61"/>
                  </a:lnTo>
                  <a:lnTo>
                    <a:pt x="76" y="53"/>
                  </a:lnTo>
                  <a:lnTo>
                    <a:pt x="78" y="48"/>
                  </a:lnTo>
                  <a:lnTo>
                    <a:pt x="79" y="43"/>
                  </a:lnTo>
                  <a:lnTo>
                    <a:pt x="79" y="34"/>
                  </a:lnTo>
                  <a:lnTo>
                    <a:pt x="80" y="32"/>
                  </a:lnTo>
                  <a:lnTo>
                    <a:pt x="83" y="30"/>
                  </a:lnTo>
                  <a:lnTo>
                    <a:pt x="88" y="28"/>
                  </a:lnTo>
                  <a:lnTo>
                    <a:pt x="91" y="27"/>
                  </a:lnTo>
                  <a:lnTo>
                    <a:pt x="81" y="10"/>
                  </a:lnTo>
                  <a:lnTo>
                    <a:pt x="99" y="8"/>
                  </a:lnTo>
                  <a:lnTo>
                    <a:pt x="112" y="8"/>
                  </a:lnTo>
                  <a:lnTo>
                    <a:pt x="120" y="7"/>
                  </a:lnTo>
                  <a:lnTo>
                    <a:pt x="126" y="5"/>
                  </a:lnTo>
                  <a:lnTo>
                    <a:pt x="132" y="2"/>
                  </a:lnTo>
                  <a:lnTo>
                    <a:pt x="137" y="0"/>
                  </a:lnTo>
                  <a:lnTo>
                    <a:pt x="138" y="4"/>
                  </a:lnTo>
                  <a:lnTo>
                    <a:pt x="141" y="8"/>
                  </a:lnTo>
                  <a:lnTo>
                    <a:pt x="145" y="12"/>
                  </a:lnTo>
                  <a:lnTo>
                    <a:pt x="150" y="16"/>
                  </a:lnTo>
                  <a:lnTo>
                    <a:pt x="161" y="23"/>
                  </a:lnTo>
                  <a:lnTo>
                    <a:pt x="171" y="31"/>
                  </a:lnTo>
                  <a:lnTo>
                    <a:pt x="176" y="43"/>
                  </a:lnTo>
                  <a:lnTo>
                    <a:pt x="179" y="54"/>
                  </a:lnTo>
                  <a:lnTo>
                    <a:pt x="179" y="59"/>
                  </a:lnTo>
                  <a:close/>
                </a:path>
              </a:pathLst>
            </a:custGeom>
            <a:solidFill>
              <a:srgbClr val="FDEBBA"/>
            </a:solidFill>
            <a:ln w="127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307" name="Freeform 390"/>
            <p:cNvSpPr>
              <a:spLocks/>
            </p:cNvSpPr>
            <p:nvPr/>
          </p:nvSpPr>
          <p:spPr bwMode="auto">
            <a:xfrm>
              <a:off x="257" y="3476"/>
              <a:ext cx="146" cy="120"/>
            </a:xfrm>
            <a:custGeom>
              <a:avLst/>
              <a:gdLst>
                <a:gd name="T0" fmla="*/ 92 w 146"/>
                <a:gd name="T1" fmla="*/ 8 h 120"/>
                <a:gd name="T2" fmla="*/ 80 w 146"/>
                <a:gd name="T3" fmla="*/ 4 h 120"/>
                <a:gd name="T4" fmla="*/ 61 w 146"/>
                <a:gd name="T5" fmla="*/ 2 h 120"/>
                <a:gd name="T6" fmla="*/ 35 w 146"/>
                <a:gd name="T7" fmla="*/ 8 h 120"/>
                <a:gd name="T8" fmla="*/ 25 w 146"/>
                <a:gd name="T9" fmla="*/ 13 h 120"/>
                <a:gd name="T10" fmla="*/ 21 w 146"/>
                <a:gd name="T11" fmla="*/ 18 h 120"/>
                <a:gd name="T12" fmla="*/ 22 w 146"/>
                <a:gd name="T13" fmla="*/ 29 h 120"/>
                <a:gd name="T14" fmla="*/ 23 w 146"/>
                <a:gd name="T15" fmla="*/ 47 h 120"/>
                <a:gd name="T16" fmla="*/ 21 w 146"/>
                <a:gd name="T17" fmla="*/ 56 h 120"/>
                <a:gd name="T18" fmla="*/ 17 w 146"/>
                <a:gd name="T19" fmla="*/ 59 h 120"/>
                <a:gd name="T20" fmla="*/ 10 w 146"/>
                <a:gd name="T21" fmla="*/ 59 h 120"/>
                <a:gd name="T22" fmla="*/ 4 w 146"/>
                <a:gd name="T23" fmla="*/ 55 h 120"/>
                <a:gd name="T24" fmla="*/ 0 w 146"/>
                <a:gd name="T25" fmla="*/ 56 h 120"/>
                <a:gd name="T26" fmla="*/ 0 w 146"/>
                <a:gd name="T27" fmla="*/ 60 h 120"/>
                <a:gd name="T28" fmla="*/ 1 w 146"/>
                <a:gd name="T29" fmla="*/ 67 h 120"/>
                <a:gd name="T30" fmla="*/ 6 w 146"/>
                <a:gd name="T31" fmla="*/ 72 h 120"/>
                <a:gd name="T32" fmla="*/ 15 w 146"/>
                <a:gd name="T33" fmla="*/ 77 h 120"/>
                <a:gd name="T34" fmla="*/ 25 w 146"/>
                <a:gd name="T35" fmla="*/ 82 h 120"/>
                <a:gd name="T36" fmla="*/ 33 w 146"/>
                <a:gd name="T37" fmla="*/ 103 h 120"/>
                <a:gd name="T38" fmla="*/ 42 w 146"/>
                <a:gd name="T39" fmla="*/ 120 h 120"/>
                <a:gd name="T40" fmla="*/ 54 w 146"/>
                <a:gd name="T41" fmla="*/ 114 h 120"/>
                <a:gd name="T42" fmla="*/ 69 w 146"/>
                <a:gd name="T43" fmla="*/ 113 h 120"/>
                <a:gd name="T44" fmla="*/ 88 w 146"/>
                <a:gd name="T45" fmla="*/ 119 h 120"/>
                <a:gd name="T46" fmla="*/ 98 w 146"/>
                <a:gd name="T47" fmla="*/ 116 h 120"/>
                <a:gd name="T48" fmla="*/ 103 w 146"/>
                <a:gd name="T49" fmla="*/ 108 h 120"/>
                <a:gd name="T50" fmla="*/ 109 w 146"/>
                <a:gd name="T51" fmla="*/ 83 h 120"/>
                <a:gd name="T52" fmla="*/ 129 w 146"/>
                <a:gd name="T53" fmla="*/ 64 h 120"/>
                <a:gd name="T54" fmla="*/ 141 w 146"/>
                <a:gd name="T55" fmla="*/ 55 h 120"/>
                <a:gd name="T56" fmla="*/ 146 w 146"/>
                <a:gd name="T57" fmla="*/ 50 h 120"/>
                <a:gd name="T58" fmla="*/ 144 w 146"/>
                <a:gd name="T59" fmla="*/ 47 h 120"/>
                <a:gd name="T60" fmla="*/ 127 w 146"/>
                <a:gd name="T61" fmla="*/ 44 h 120"/>
                <a:gd name="T62" fmla="*/ 116 w 146"/>
                <a:gd name="T63" fmla="*/ 38 h 120"/>
                <a:gd name="T64" fmla="*/ 108 w 146"/>
                <a:gd name="T65" fmla="*/ 26 h 120"/>
                <a:gd name="T66" fmla="*/ 99 w 146"/>
                <a:gd name="T67" fmla="*/ 12 h 12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46"/>
                <a:gd name="T103" fmla="*/ 0 h 120"/>
                <a:gd name="T104" fmla="*/ 146 w 146"/>
                <a:gd name="T105" fmla="*/ 120 h 12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46" h="120">
                  <a:moveTo>
                    <a:pt x="95" y="8"/>
                  </a:moveTo>
                  <a:lnTo>
                    <a:pt x="92" y="8"/>
                  </a:lnTo>
                  <a:lnTo>
                    <a:pt x="85" y="8"/>
                  </a:lnTo>
                  <a:lnTo>
                    <a:pt x="80" y="4"/>
                  </a:lnTo>
                  <a:lnTo>
                    <a:pt x="72" y="0"/>
                  </a:lnTo>
                  <a:lnTo>
                    <a:pt x="61" y="2"/>
                  </a:lnTo>
                  <a:lnTo>
                    <a:pt x="43" y="4"/>
                  </a:lnTo>
                  <a:lnTo>
                    <a:pt x="35" y="8"/>
                  </a:lnTo>
                  <a:lnTo>
                    <a:pt x="27" y="10"/>
                  </a:lnTo>
                  <a:lnTo>
                    <a:pt x="25" y="13"/>
                  </a:lnTo>
                  <a:lnTo>
                    <a:pt x="22" y="15"/>
                  </a:lnTo>
                  <a:lnTo>
                    <a:pt x="21" y="18"/>
                  </a:lnTo>
                  <a:lnTo>
                    <a:pt x="20" y="20"/>
                  </a:lnTo>
                  <a:lnTo>
                    <a:pt x="22" y="29"/>
                  </a:lnTo>
                  <a:lnTo>
                    <a:pt x="25" y="40"/>
                  </a:lnTo>
                  <a:lnTo>
                    <a:pt x="23" y="47"/>
                  </a:lnTo>
                  <a:lnTo>
                    <a:pt x="22" y="54"/>
                  </a:lnTo>
                  <a:lnTo>
                    <a:pt x="21" y="56"/>
                  </a:lnTo>
                  <a:lnTo>
                    <a:pt x="20" y="57"/>
                  </a:lnTo>
                  <a:lnTo>
                    <a:pt x="17" y="59"/>
                  </a:lnTo>
                  <a:lnTo>
                    <a:pt x="15" y="60"/>
                  </a:lnTo>
                  <a:lnTo>
                    <a:pt x="10" y="59"/>
                  </a:lnTo>
                  <a:lnTo>
                    <a:pt x="7" y="57"/>
                  </a:lnTo>
                  <a:lnTo>
                    <a:pt x="4" y="55"/>
                  </a:lnTo>
                  <a:lnTo>
                    <a:pt x="2" y="51"/>
                  </a:lnTo>
                  <a:lnTo>
                    <a:pt x="0" y="56"/>
                  </a:lnTo>
                  <a:lnTo>
                    <a:pt x="0" y="57"/>
                  </a:lnTo>
                  <a:lnTo>
                    <a:pt x="0" y="60"/>
                  </a:lnTo>
                  <a:lnTo>
                    <a:pt x="0" y="64"/>
                  </a:lnTo>
                  <a:lnTo>
                    <a:pt x="1" y="67"/>
                  </a:lnTo>
                  <a:lnTo>
                    <a:pt x="4" y="70"/>
                  </a:lnTo>
                  <a:lnTo>
                    <a:pt x="6" y="72"/>
                  </a:lnTo>
                  <a:lnTo>
                    <a:pt x="11" y="75"/>
                  </a:lnTo>
                  <a:lnTo>
                    <a:pt x="15" y="77"/>
                  </a:lnTo>
                  <a:lnTo>
                    <a:pt x="20" y="80"/>
                  </a:lnTo>
                  <a:lnTo>
                    <a:pt x="25" y="82"/>
                  </a:lnTo>
                  <a:lnTo>
                    <a:pt x="28" y="87"/>
                  </a:lnTo>
                  <a:lnTo>
                    <a:pt x="33" y="103"/>
                  </a:lnTo>
                  <a:lnTo>
                    <a:pt x="40" y="120"/>
                  </a:lnTo>
                  <a:lnTo>
                    <a:pt x="42" y="120"/>
                  </a:lnTo>
                  <a:lnTo>
                    <a:pt x="48" y="117"/>
                  </a:lnTo>
                  <a:lnTo>
                    <a:pt x="54" y="114"/>
                  </a:lnTo>
                  <a:lnTo>
                    <a:pt x="62" y="113"/>
                  </a:lnTo>
                  <a:lnTo>
                    <a:pt x="69" y="113"/>
                  </a:lnTo>
                  <a:lnTo>
                    <a:pt x="79" y="116"/>
                  </a:lnTo>
                  <a:lnTo>
                    <a:pt x="88" y="119"/>
                  </a:lnTo>
                  <a:lnTo>
                    <a:pt x="94" y="118"/>
                  </a:lnTo>
                  <a:lnTo>
                    <a:pt x="98" y="116"/>
                  </a:lnTo>
                  <a:lnTo>
                    <a:pt x="100" y="112"/>
                  </a:lnTo>
                  <a:lnTo>
                    <a:pt x="103" y="108"/>
                  </a:lnTo>
                  <a:lnTo>
                    <a:pt x="106" y="96"/>
                  </a:lnTo>
                  <a:lnTo>
                    <a:pt x="109" y="83"/>
                  </a:lnTo>
                  <a:lnTo>
                    <a:pt x="119" y="73"/>
                  </a:lnTo>
                  <a:lnTo>
                    <a:pt x="129" y="64"/>
                  </a:lnTo>
                  <a:lnTo>
                    <a:pt x="134" y="60"/>
                  </a:lnTo>
                  <a:lnTo>
                    <a:pt x="141" y="55"/>
                  </a:lnTo>
                  <a:lnTo>
                    <a:pt x="144" y="52"/>
                  </a:lnTo>
                  <a:lnTo>
                    <a:pt x="146" y="50"/>
                  </a:lnTo>
                  <a:lnTo>
                    <a:pt x="146" y="49"/>
                  </a:lnTo>
                  <a:lnTo>
                    <a:pt x="144" y="47"/>
                  </a:lnTo>
                  <a:lnTo>
                    <a:pt x="135" y="46"/>
                  </a:lnTo>
                  <a:lnTo>
                    <a:pt x="127" y="44"/>
                  </a:lnTo>
                  <a:lnTo>
                    <a:pt x="121" y="41"/>
                  </a:lnTo>
                  <a:lnTo>
                    <a:pt x="116" y="38"/>
                  </a:lnTo>
                  <a:lnTo>
                    <a:pt x="111" y="33"/>
                  </a:lnTo>
                  <a:lnTo>
                    <a:pt x="108" y="26"/>
                  </a:lnTo>
                  <a:lnTo>
                    <a:pt x="104" y="20"/>
                  </a:lnTo>
                  <a:lnTo>
                    <a:pt x="99" y="12"/>
                  </a:lnTo>
                  <a:lnTo>
                    <a:pt x="95" y="8"/>
                  </a:lnTo>
                  <a:close/>
                </a:path>
              </a:pathLst>
            </a:custGeom>
            <a:solidFill>
              <a:srgbClr val="FDEBBA"/>
            </a:solidFill>
            <a:ln w="127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308" name="Freeform 391"/>
            <p:cNvSpPr>
              <a:spLocks/>
            </p:cNvSpPr>
            <p:nvPr/>
          </p:nvSpPr>
          <p:spPr bwMode="auto">
            <a:xfrm>
              <a:off x="108" y="3312"/>
              <a:ext cx="119" cy="109"/>
            </a:xfrm>
            <a:custGeom>
              <a:avLst/>
              <a:gdLst>
                <a:gd name="T0" fmla="*/ 93 w 119"/>
                <a:gd name="T1" fmla="*/ 3 h 109"/>
                <a:gd name="T2" fmla="*/ 89 w 119"/>
                <a:gd name="T3" fmla="*/ 12 h 109"/>
                <a:gd name="T4" fmla="*/ 83 w 119"/>
                <a:gd name="T5" fmla="*/ 17 h 109"/>
                <a:gd name="T6" fmla="*/ 81 w 119"/>
                <a:gd name="T7" fmla="*/ 19 h 109"/>
                <a:gd name="T8" fmla="*/ 77 w 119"/>
                <a:gd name="T9" fmla="*/ 21 h 109"/>
                <a:gd name="T10" fmla="*/ 73 w 119"/>
                <a:gd name="T11" fmla="*/ 21 h 109"/>
                <a:gd name="T12" fmla="*/ 68 w 119"/>
                <a:gd name="T13" fmla="*/ 21 h 109"/>
                <a:gd name="T14" fmla="*/ 62 w 119"/>
                <a:gd name="T15" fmla="*/ 19 h 109"/>
                <a:gd name="T16" fmla="*/ 58 w 119"/>
                <a:gd name="T17" fmla="*/ 17 h 109"/>
                <a:gd name="T18" fmla="*/ 56 w 119"/>
                <a:gd name="T19" fmla="*/ 15 h 109"/>
                <a:gd name="T20" fmla="*/ 54 w 119"/>
                <a:gd name="T21" fmla="*/ 10 h 109"/>
                <a:gd name="T22" fmla="*/ 52 w 119"/>
                <a:gd name="T23" fmla="*/ 6 h 109"/>
                <a:gd name="T24" fmla="*/ 50 w 119"/>
                <a:gd name="T25" fmla="*/ 2 h 109"/>
                <a:gd name="T26" fmla="*/ 45 w 119"/>
                <a:gd name="T27" fmla="*/ 0 h 109"/>
                <a:gd name="T28" fmla="*/ 39 w 119"/>
                <a:gd name="T29" fmla="*/ 0 h 109"/>
                <a:gd name="T30" fmla="*/ 32 w 119"/>
                <a:gd name="T31" fmla="*/ 0 h 109"/>
                <a:gd name="T32" fmla="*/ 26 w 119"/>
                <a:gd name="T33" fmla="*/ 1 h 109"/>
                <a:gd name="T34" fmla="*/ 20 w 119"/>
                <a:gd name="T35" fmla="*/ 3 h 109"/>
                <a:gd name="T36" fmla="*/ 14 w 119"/>
                <a:gd name="T37" fmla="*/ 7 h 109"/>
                <a:gd name="T38" fmla="*/ 9 w 119"/>
                <a:gd name="T39" fmla="*/ 11 h 109"/>
                <a:gd name="T40" fmla="*/ 4 w 119"/>
                <a:gd name="T41" fmla="*/ 16 h 109"/>
                <a:gd name="T42" fmla="*/ 2 w 119"/>
                <a:gd name="T43" fmla="*/ 21 h 109"/>
                <a:gd name="T44" fmla="*/ 0 w 119"/>
                <a:gd name="T45" fmla="*/ 27 h 109"/>
                <a:gd name="T46" fmla="*/ 2 w 119"/>
                <a:gd name="T47" fmla="*/ 32 h 109"/>
                <a:gd name="T48" fmla="*/ 3 w 119"/>
                <a:gd name="T49" fmla="*/ 38 h 109"/>
                <a:gd name="T50" fmla="*/ 4 w 119"/>
                <a:gd name="T51" fmla="*/ 44 h 109"/>
                <a:gd name="T52" fmla="*/ 6 w 119"/>
                <a:gd name="T53" fmla="*/ 50 h 109"/>
                <a:gd name="T54" fmla="*/ 14 w 119"/>
                <a:gd name="T55" fmla="*/ 63 h 109"/>
                <a:gd name="T56" fmla="*/ 23 w 119"/>
                <a:gd name="T57" fmla="*/ 74 h 109"/>
                <a:gd name="T58" fmla="*/ 32 w 119"/>
                <a:gd name="T59" fmla="*/ 85 h 109"/>
                <a:gd name="T60" fmla="*/ 42 w 119"/>
                <a:gd name="T61" fmla="*/ 95 h 109"/>
                <a:gd name="T62" fmla="*/ 52 w 119"/>
                <a:gd name="T63" fmla="*/ 104 h 109"/>
                <a:gd name="T64" fmla="*/ 60 w 119"/>
                <a:gd name="T65" fmla="*/ 109 h 109"/>
                <a:gd name="T66" fmla="*/ 61 w 119"/>
                <a:gd name="T67" fmla="*/ 105 h 109"/>
                <a:gd name="T68" fmla="*/ 65 w 119"/>
                <a:gd name="T69" fmla="*/ 101 h 109"/>
                <a:gd name="T70" fmla="*/ 71 w 119"/>
                <a:gd name="T71" fmla="*/ 97 h 109"/>
                <a:gd name="T72" fmla="*/ 77 w 119"/>
                <a:gd name="T73" fmla="*/ 94 h 109"/>
                <a:gd name="T74" fmla="*/ 85 w 119"/>
                <a:gd name="T75" fmla="*/ 91 h 109"/>
                <a:gd name="T76" fmla="*/ 92 w 119"/>
                <a:gd name="T77" fmla="*/ 89 h 109"/>
                <a:gd name="T78" fmla="*/ 99 w 119"/>
                <a:gd name="T79" fmla="*/ 88 h 109"/>
                <a:gd name="T80" fmla="*/ 106 w 119"/>
                <a:gd name="T81" fmla="*/ 86 h 109"/>
                <a:gd name="T82" fmla="*/ 107 w 119"/>
                <a:gd name="T83" fmla="*/ 86 h 109"/>
                <a:gd name="T84" fmla="*/ 109 w 119"/>
                <a:gd name="T85" fmla="*/ 86 h 109"/>
                <a:gd name="T86" fmla="*/ 107 w 119"/>
                <a:gd name="T87" fmla="*/ 69 h 109"/>
                <a:gd name="T88" fmla="*/ 103 w 119"/>
                <a:gd name="T89" fmla="*/ 54 h 109"/>
                <a:gd name="T90" fmla="*/ 112 w 119"/>
                <a:gd name="T91" fmla="*/ 45 h 109"/>
                <a:gd name="T92" fmla="*/ 119 w 119"/>
                <a:gd name="T93" fmla="*/ 37 h 109"/>
                <a:gd name="T94" fmla="*/ 118 w 119"/>
                <a:gd name="T95" fmla="*/ 31 h 109"/>
                <a:gd name="T96" fmla="*/ 115 w 119"/>
                <a:gd name="T97" fmla="*/ 26 h 109"/>
                <a:gd name="T98" fmla="*/ 112 w 119"/>
                <a:gd name="T99" fmla="*/ 22 h 109"/>
                <a:gd name="T100" fmla="*/ 107 w 119"/>
                <a:gd name="T101" fmla="*/ 18 h 109"/>
                <a:gd name="T102" fmla="*/ 102 w 119"/>
                <a:gd name="T103" fmla="*/ 15 h 109"/>
                <a:gd name="T104" fmla="*/ 98 w 119"/>
                <a:gd name="T105" fmla="*/ 10 h 109"/>
                <a:gd name="T106" fmla="*/ 94 w 119"/>
                <a:gd name="T107" fmla="*/ 5 h 109"/>
                <a:gd name="T108" fmla="*/ 93 w 119"/>
                <a:gd name="T109" fmla="*/ 0 h 109"/>
                <a:gd name="T110" fmla="*/ 93 w 119"/>
                <a:gd name="T111" fmla="*/ 3 h 10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9"/>
                <a:gd name="T169" fmla="*/ 0 h 109"/>
                <a:gd name="T170" fmla="*/ 119 w 119"/>
                <a:gd name="T171" fmla="*/ 109 h 109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9" h="109">
                  <a:moveTo>
                    <a:pt x="93" y="3"/>
                  </a:moveTo>
                  <a:lnTo>
                    <a:pt x="89" y="12"/>
                  </a:lnTo>
                  <a:lnTo>
                    <a:pt x="83" y="17"/>
                  </a:lnTo>
                  <a:lnTo>
                    <a:pt x="81" y="19"/>
                  </a:lnTo>
                  <a:lnTo>
                    <a:pt x="77" y="21"/>
                  </a:lnTo>
                  <a:lnTo>
                    <a:pt x="73" y="21"/>
                  </a:lnTo>
                  <a:lnTo>
                    <a:pt x="68" y="21"/>
                  </a:lnTo>
                  <a:lnTo>
                    <a:pt x="62" y="19"/>
                  </a:lnTo>
                  <a:lnTo>
                    <a:pt x="58" y="17"/>
                  </a:lnTo>
                  <a:lnTo>
                    <a:pt x="56" y="15"/>
                  </a:lnTo>
                  <a:lnTo>
                    <a:pt x="54" y="10"/>
                  </a:lnTo>
                  <a:lnTo>
                    <a:pt x="52" y="6"/>
                  </a:lnTo>
                  <a:lnTo>
                    <a:pt x="50" y="2"/>
                  </a:lnTo>
                  <a:lnTo>
                    <a:pt x="45" y="0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1"/>
                  </a:lnTo>
                  <a:lnTo>
                    <a:pt x="20" y="3"/>
                  </a:lnTo>
                  <a:lnTo>
                    <a:pt x="14" y="7"/>
                  </a:lnTo>
                  <a:lnTo>
                    <a:pt x="9" y="11"/>
                  </a:lnTo>
                  <a:lnTo>
                    <a:pt x="4" y="16"/>
                  </a:lnTo>
                  <a:lnTo>
                    <a:pt x="2" y="21"/>
                  </a:lnTo>
                  <a:lnTo>
                    <a:pt x="0" y="27"/>
                  </a:lnTo>
                  <a:lnTo>
                    <a:pt x="2" y="32"/>
                  </a:lnTo>
                  <a:lnTo>
                    <a:pt x="3" y="38"/>
                  </a:lnTo>
                  <a:lnTo>
                    <a:pt x="4" y="44"/>
                  </a:lnTo>
                  <a:lnTo>
                    <a:pt x="6" y="50"/>
                  </a:lnTo>
                  <a:lnTo>
                    <a:pt x="14" y="63"/>
                  </a:lnTo>
                  <a:lnTo>
                    <a:pt x="23" y="74"/>
                  </a:lnTo>
                  <a:lnTo>
                    <a:pt x="32" y="85"/>
                  </a:lnTo>
                  <a:lnTo>
                    <a:pt x="42" y="95"/>
                  </a:lnTo>
                  <a:lnTo>
                    <a:pt x="52" y="104"/>
                  </a:lnTo>
                  <a:lnTo>
                    <a:pt x="60" y="109"/>
                  </a:lnTo>
                  <a:lnTo>
                    <a:pt x="61" y="105"/>
                  </a:lnTo>
                  <a:lnTo>
                    <a:pt x="65" y="101"/>
                  </a:lnTo>
                  <a:lnTo>
                    <a:pt x="71" y="97"/>
                  </a:lnTo>
                  <a:lnTo>
                    <a:pt x="77" y="94"/>
                  </a:lnTo>
                  <a:lnTo>
                    <a:pt x="85" y="91"/>
                  </a:lnTo>
                  <a:lnTo>
                    <a:pt x="92" y="89"/>
                  </a:lnTo>
                  <a:lnTo>
                    <a:pt x="99" y="88"/>
                  </a:lnTo>
                  <a:lnTo>
                    <a:pt x="106" y="86"/>
                  </a:lnTo>
                  <a:lnTo>
                    <a:pt x="107" y="86"/>
                  </a:lnTo>
                  <a:lnTo>
                    <a:pt x="109" y="86"/>
                  </a:lnTo>
                  <a:lnTo>
                    <a:pt x="107" y="69"/>
                  </a:lnTo>
                  <a:lnTo>
                    <a:pt x="103" y="54"/>
                  </a:lnTo>
                  <a:lnTo>
                    <a:pt x="112" y="45"/>
                  </a:lnTo>
                  <a:lnTo>
                    <a:pt x="119" y="37"/>
                  </a:lnTo>
                  <a:lnTo>
                    <a:pt x="118" y="31"/>
                  </a:lnTo>
                  <a:lnTo>
                    <a:pt x="115" y="26"/>
                  </a:lnTo>
                  <a:lnTo>
                    <a:pt x="112" y="22"/>
                  </a:lnTo>
                  <a:lnTo>
                    <a:pt x="107" y="18"/>
                  </a:lnTo>
                  <a:lnTo>
                    <a:pt x="102" y="15"/>
                  </a:lnTo>
                  <a:lnTo>
                    <a:pt x="98" y="10"/>
                  </a:lnTo>
                  <a:lnTo>
                    <a:pt x="94" y="5"/>
                  </a:lnTo>
                  <a:lnTo>
                    <a:pt x="93" y="0"/>
                  </a:lnTo>
                  <a:lnTo>
                    <a:pt x="93" y="3"/>
                  </a:lnTo>
                  <a:close/>
                </a:path>
              </a:pathLst>
            </a:custGeom>
            <a:solidFill>
              <a:srgbClr val="FDEBBA"/>
            </a:solidFill>
            <a:ln w="127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309" name="Freeform 392"/>
            <p:cNvSpPr>
              <a:spLocks/>
            </p:cNvSpPr>
            <p:nvPr/>
          </p:nvSpPr>
          <p:spPr bwMode="auto">
            <a:xfrm>
              <a:off x="166" y="3398"/>
              <a:ext cx="131" cy="86"/>
            </a:xfrm>
            <a:custGeom>
              <a:avLst/>
              <a:gdLst>
                <a:gd name="T0" fmla="*/ 123 w 131"/>
                <a:gd name="T1" fmla="*/ 56 h 86"/>
                <a:gd name="T2" fmla="*/ 128 w 131"/>
                <a:gd name="T3" fmla="*/ 50 h 86"/>
                <a:gd name="T4" fmla="*/ 131 w 131"/>
                <a:gd name="T5" fmla="*/ 46 h 86"/>
                <a:gd name="T6" fmla="*/ 119 w 131"/>
                <a:gd name="T7" fmla="*/ 37 h 86"/>
                <a:gd name="T8" fmla="*/ 109 w 131"/>
                <a:gd name="T9" fmla="*/ 29 h 86"/>
                <a:gd name="T10" fmla="*/ 106 w 131"/>
                <a:gd name="T11" fmla="*/ 30 h 86"/>
                <a:gd name="T12" fmla="*/ 102 w 131"/>
                <a:gd name="T13" fmla="*/ 31 h 86"/>
                <a:gd name="T14" fmla="*/ 98 w 131"/>
                <a:gd name="T15" fmla="*/ 31 h 86"/>
                <a:gd name="T16" fmla="*/ 95 w 131"/>
                <a:gd name="T17" fmla="*/ 30 h 86"/>
                <a:gd name="T18" fmla="*/ 88 w 131"/>
                <a:gd name="T19" fmla="*/ 25 h 86"/>
                <a:gd name="T20" fmla="*/ 81 w 131"/>
                <a:gd name="T21" fmla="*/ 20 h 86"/>
                <a:gd name="T22" fmla="*/ 75 w 131"/>
                <a:gd name="T23" fmla="*/ 13 h 86"/>
                <a:gd name="T24" fmla="*/ 67 w 131"/>
                <a:gd name="T25" fmla="*/ 7 h 86"/>
                <a:gd name="T26" fmla="*/ 62 w 131"/>
                <a:gd name="T27" fmla="*/ 4 h 86"/>
                <a:gd name="T28" fmla="*/ 57 w 131"/>
                <a:gd name="T29" fmla="*/ 3 h 86"/>
                <a:gd name="T30" fmla="*/ 53 w 131"/>
                <a:gd name="T31" fmla="*/ 0 h 86"/>
                <a:gd name="T32" fmla="*/ 48 w 131"/>
                <a:gd name="T33" fmla="*/ 0 h 86"/>
                <a:gd name="T34" fmla="*/ 41 w 131"/>
                <a:gd name="T35" fmla="*/ 2 h 86"/>
                <a:gd name="T36" fmla="*/ 34 w 131"/>
                <a:gd name="T37" fmla="*/ 3 h 86"/>
                <a:gd name="T38" fmla="*/ 25 w 131"/>
                <a:gd name="T39" fmla="*/ 5 h 86"/>
                <a:gd name="T40" fmla="*/ 18 w 131"/>
                <a:gd name="T41" fmla="*/ 8 h 86"/>
                <a:gd name="T42" fmla="*/ 10 w 131"/>
                <a:gd name="T43" fmla="*/ 11 h 86"/>
                <a:gd name="T44" fmla="*/ 5 w 131"/>
                <a:gd name="T45" fmla="*/ 15 h 86"/>
                <a:gd name="T46" fmla="*/ 2 w 131"/>
                <a:gd name="T47" fmla="*/ 19 h 86"/>
                <a:gd name="T48" fmla="*/ 0 w 131"/>
                <a:gd name="T49" fmla="*/ 23 h 86"/>
                <a:gd name="T50" fmla="*/ 5 w 131"/>
                <a:gd name="T51" fmla="*/ 29 h 86"/>
                <a:gd name="T52" fmla="*/ 10 w 131"/>
                <a:gd name="T53" fmla="*/ 33 h 86"/>
                <a:gd name="T54" fmla="*/ 15 w 131"/>
                <a:gd name="T55" fmla="*/ 44 h 86"/>
                <a:gd name="T56" fmla="*/ 22 w 131"/>
                <a:gd name="T57" fmla="*/ 61 h 86"/>
                <a:gd name="T58" fmla="*/ 25 w 131"/>
                <a:gd name="T59" fmla="*/ 70 h 86"/>
                <a:gd name="T60" fmla="*/ 29 w 131"/>
                <a:gd name="T61" fmla="*/ 77 h 86"/>
                <a:gd name="T62" fmla="*/ 31 w 131"/>
                <a:gd name="T63" fmla="*/ 82 h 86"/>
                <a:gd name="T64" fmla="*/ 35 w 131"/>
                <a:gd name="T65" fmla="*/ 86 h 86"/>
                <a:gd name="T66" fmla="*/ 36 w 131"/>
                <a:gd name="T67" fmla="*/ 83 h 86"/>
                <a:gd name="T68" fmla="*/ 40 w 131"/>
                <a:gd name="T69" fmla="*/ 82 h 86"/>
                <a:gd name="T70" fmla="*/ 44 w 131"/>
                <a:gd name="T71" fmla="*/ 80 h 86"/>
                <a:gd name="T72" fmla="*/ 50 w 131"/>
                <a:gd name="T73" fmla="*/ 78 h 86"/>
                <a:gd name="T74" fmla="*/ 61 w 131"/>
                <a:gd name="T75" fmla="*/ 77 h 86"/>
                <a:gd name="T76" fmla="*/ 71 w 131"/>
                <a:gd name="T77" fmla="*/ 76 h 86"/>
                <a:gd name="T78" fmla="*/ 76 w 131"/>
                <a:gd name="T79" fmla="*/ 78 h 86"/>
                <a:gd name="T80" fmla="*/ 81 w 131"/>
                <a:gd name="T81" fmla="*/ 82 h 86"/>
                <a:gd name="T82" fmla="*/ 87 w 131"/>
                <a:gd name="T83" fmla="*/ 80 h 86"/>
                <a:gd name="T84" fmla="*/ 91 w 131"/>
                <a:gd name="T85" fmla="*/ 76 h 86"/>
                <a:gd name="T86" fmla="*/ 93 w 131"/>
                <a:gd name="T87" fmla="*/ 78 h 86"/>
                <a:gd name="T88" fmla="*/ 96 w 131"/>
                <a:gd name="T89" fmla="*/ 81 h 86"/>
                <a:gd name="T90" fmla="*/ 98 w 131"/>
                <a:gd name="T91" fmla="*/ 81 h 86"/>
                <a:gd name="T92" fmla="*/ 103 w 131"/>
                <a:gd name="T93" fmla="*/ 82 h 86"/>
                <a:gd name="T94" fmla="*/ 116 w 131"/>
                <a:gd name="T95" fmla="*/ 71 h 86"/>
                <a:gd name="T96" fmla="*/ 126 w 131"/>
                <a:gd name="T97" fmla="*/ 60 h 86"/>
                <a:gd name="T98" fmla="*/ 123 w 131"/>
                <a:gd name="T99" fmla="*/ 56 h 8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31"/>
                <a:gd name="T151" fmla="*/ 0 h 86"/>
                <a:gd name="T152" fmla="*/ 131 w 131"/>
                <a:gd name="T153" fmla="*/ 86 h 8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31" h="86">
                  <a:moveTo>
                    <a:pt x="123" y="56"/>
                  </a:moveTo>
                  <a:lnTo>
                    <a:pt x="128" y="50"/>
                  </a:lnTo>
                  <a:lnTo>
                    <a:pt x="131" y="46"/>
                  </a:lnTo>
                  <a:lnTo>
                    <a:pt x="119" y="37"/>
                  </a:lnTo>
                  <a:lnTo>
                    <a:pt x="109" y="29"/>
                  </a:lnTo>
                  <a:lnTo>
                    <a:pt x="106" y="30"/>
                  </a:lnTo>
                  <a:lnTo>
                    <a:pt x="102" y="31"/>
                  </a:lnTo>
                  <a:lnTo>
                    <a:pt x="98" y="31"/>
                  </a:lnTo>
                  <a:lnTo>
                    <a:pt x="95" y="30"/>
                  </a:lnTo>
                  <a:lnTo>
                    <a:pt x="88" y="25"/>
                  </a:lnTo>
                  <a:lnTo>
                    <a:pt x="81" y="20"/>
                  </a:lnTo>
                  <a:lnTo>
                    <a:pt x="75" y="13"/>
                  </a:lnTo>
                  <a:lnTo>
                    <a:pt x="67" y="7"/>
                  </a:lnTo>
                  <a:lnTo>
                    <a:pt x="62" y="4"/>
                  </a:lnTo>
                  <a:lnTo>
                    <a:pt x="57" y="3"/>
                  </a:lnTo>
                  <a:lnTo>
                    <a:pt x="53" y="0"/>
                  </a:lnTo>
                  <a:lnTo>
                    <a:pt x="48" y="0"/>
                  </a:lnTo>
                  <a:lnTo>
                    <a:pt x="41" y="2"/>
                  </a:lnTo>
                  <a:lnTo>
                    <a:pt x="34" y="3"/>
                  </a:lnTo>
                  <a:lnTo>
                    <a:pt x="25" y="5"/>
                  </a:lnTo>
                  <a:lnTo>
                    <a:pt x="18" y="8"/>
                  </a:lnTo>
                  <a:lnTo>
                    <a:pt x="10" y="11"/>
                  </a:lnTo>
                  <a:lnTo>
                    <a:pt x="5" y="15"/>
                  </a:lnTo>
                  <a:lnTo>
                    <a:pt x="2" y="19"/>
                  </a:lnTo>
                  <a:lnTo>
                    <a:pt x="0" y="23"/>
                  </a:lnTo>
                  <a:lnTo>
                    <a:pt x="5" y="29"/>
                  </a:lnTo>
                  <a:lnTo>
                    <a:pt x="10" y="33"/>
                  </a:lnTo>
                  <a:lnTo>
                    <a:pt x="15" y="44"/>
                  </a:lnTo>
                  <a:lnTo>
                    <a:pt x="22" y="61"/>
                  </a:lnTo>
                  <a:lnTo>
                    <a:pt x="25" y="70"/>
                  </a:lnTo>
                  <a:lnTo>
                    <a:pt x="29" y="77"/>
                  </a:lnTo>
                  <a:lnTo>
                    <a:pt x="31" y="82"/>
                  </a:lnTo>
                  <a:lnTo>
                    <a:pt x="35" y="86"/>
                  </a:lnTo>
                  <a:lnTo>
                    <a:pt x="36" y="83"/>
                  </a:lnTo>
                  <a:lnTo>
                    <a:pt x="40" y="82"/>
                  </a:lnTo>
                  <a:lnTo>
                    <a:pt x="44" y="80"/>
                  </a:lnTo>
                  <a:lnTo>
                    <a:pt x="50" y="78"/>
                  </a:lnTo>
                  <a:lnTo>
                    <a:pt x="61" y="77"/>
                  </a:lnTo>
                  <a:lnTo>
                    <a:pt x="71" y="76"/>
                  </a:lnTo>
                  <a:lnTo>
                    <a:pt x="76" y="78"/>
                  </a:lnTo>
                  <a:lnTo>
                    <a:pt x="81" y="82"/>
                  </a:lnTo>
                  <a:lnTo>
                    <a:pt x="87" y="80"/>
                  </a:lnTo>
                  <a:lnTo>
                    <a:pt x="91" y="76"/>
                  </a:lnTo>
                  <a:lnTo>
                    <a:pt x="93" y="78"/>
                  </a:lnTo>
                  <a:lnTo>
                    <a:pt x="96" y="81"/>
                  </a:lnTo>
                  <a:lnTo>
                    <a:pt x="98" y="81"/>
                  </a:lnTo>
                  <a:lnTo>
                    <a:pt x="103" y="82"/>
                  </a:lnTo>
                  <a:lnTo>
                    <a:pt x="116" y="71"/>
                  </a:lnTo>
                  <a:lnTo>
                    <a:pt x="126" y="60"/>
                  </a:lnTo>
                  <a:lnTo>
                    <a:pt x="123" y="56"/>
                  </a:lnTo>
                  <a:close/>
                </a:path>
              </a:pathLst>
            </a:custGeom>
            <a:solidFill>
              <a:srgbClr val="FDEBBA"/>
            </a:solidFill>
            <a:ln w="127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310" name="Freeform 393"/>
            <p:cNvSpPr>
              <a:spLocks/>
            </p:cNvSpPr>
            <p:nvPr/>
          </p:nvSpPr>
          <p:spPr bwMode="auto">
            <a:xfrm>
              <a:off x="201" y="3458"/>
              <a:ext cx="112" cy="78"/>
            </a:xfrm>
            <a:custGeom>
              <a:avLst/>
              <a:gdLst>
                <a:gd name="T0" fmla="*/ 61 w 112"/>
                <a:gd name="T1" fmla="*/ 72 h 78"/>
                <a:gd name="T2" fmla="*/ 65 w 112"/>
                <a:gd name="T3" fmla="*/ 75 h 78"/>
                <a:gd name="T4" fmla="*/ 71 w 112"/>
                <a:gd name="T5" fmla="*/ 78 h 78"/>
                <a:gd name="T6" fmla="*/ 73 w 112"/>
                <a:gd name="T7" fmla="*/ 77 h 78"/>
                <a:gd name="T8" fmla="*/ 76 w 112"/>
                <a:gd name="T9" fmla="*/ 75 h 78"/>
                <a:gd name="T10" fmla="*/ 77 w 112"/>
                <a:gd name="T11" fmla="*/ 74 h 78"/>
                <a:gd name="T12" fmla="*/ 78 w 112"/>
                <a:gd name="T13" fmla="*/ 72 h 78"/>
                <a:gd name="T14" fmla="*/ 79 w 112"/>
                <a:gd name="T15" fmla="*/ 65 h 78"/>
                <a:gd name="T16" fmla="*/ 81 w 112"/>
                <a:gd name="T17" fmla="*/ 58 h 78"/>
                <a:gd name="T18" fmla="*/ 78 w 112"/>
                <a:gd name="T19" fmla="*/ 47 h 78"/>
                <a:gd name="T20" fmla="*/ 76 w 112"/>
                <a:gd name="T21" fmla="*/ 38 h 78"/>
                <a:gd name="T22" fmla="*/ 77 w 112"/>
                <a:gd name="T23" fmla="*/ 34 h 78"/>
                <a:gd name="T24" fmla="*/ 79 w 112"/>
                <a:gd name="T25" fmla="*/ 31 h 78"/>
                <a:gd name="T26" fmla="*/ 83 w 112"/>
                <a:gd name="T27" fmla="*/ 28 h 78"/>
                <a:gd name="T28" fmla="*/ 88 w 112"/>
                <a:gd name="T29" fmla="*/ 26 h 78"/>
                <a:gd name="T30" fmla="*/ 99 w 112"/>
                <a:gd name="T31" fmla="*/ 22 h 78"/>
                <a:gd name="T32" fmla="*/ 112 w 112"/>
                <a:gd name="T33" fmla="*/ 20 h 78"/>
                <a:gd name="T34" fmla="*/ 108 w 112"/>
                <a:gd name="T35" fmla="*/ 12 h 78"/>
                <a:gd name="T36" fmla="*/ 104 w 112"/>
                <a:gd name="T37" fmla="*/ 6 h 78"/>
                <a:gd name="T38" fmla="*/ 102 w 112"/>
                <a:gd name="T39" fmla="*/ 3 h 78"/>
                <a:gd name="T40" fmla="*/ 98 w 112"/>
                <a:gd name="T41" fmla="*/ 1 h 78"/>
                <a:gd name="T42" fmla="*/ 94 w 112"/>
                <a:gd name="T43" fmla="*/ 0 h 78"/>
                <a:gd name="T44" fmla="*/ 91 w 112"/>
                <a:gd name="T45" fmla="*/ 0 h 78"/>
                <a:gd name="T46" fmla="*/ 81 w 112"/>
                <a:gd name="T47" fmla="*/ 11 h 78"/>
                <a:gd name="T48" fmla="*/ 68 w 112"/>
                <a:gd name="T49" fmla="*/ 22 h 78"/>
                <a:gd name="T50" fmla="*/ 63 w 112"/>
                <a:gd name="T51" fmla="*/ 21 h 78"/>
                <a:gd name="T52" fmla="*/ 61 w 112"/>
                <a:gd name="T53" fmla="*/ 21 h 78"/>
                <a:gd name="T54" fmla="*/ 58 w 112"/>
                <a:gd name="T55" fmla="*/ 18 h 78"/>
                <a:gd name="T56" fmla="*/ 56 w 112"/>
                <a:gd name="T57" fmla="*/ 16 h 78"/>
                <a:gd name="T58" fmla="*/ 52 w 112"/>
                <a:gd name="T59" fmla="*/ 20 h 78"/>
                <a:gd name="T60" fmla="*/ 46 w 112"/>
                <a:gd name="T61" fmla="*/ 22 h 78"/>
                <a:gd name="T62" fmla="*/ 41 w 112"/>
                <a:gd name="T63" fmla="*/ 18 h 78"/>
                <a:gd name="T64" fmla="*/ 36 w 112"/>
                <a:gd name="T65" fmla="*/ 16 h 78"/>
                <a:gd name="T66" fmla="*/ 26 w 112"/>
                <a:gd name="T67" fmla="*/ 17 h 78"/>
                <a:gd name="T68" fmla="*/ 15 w 112"/>
                <a:gd name="T69" fmla="*/ 18 h 78"/>
                <a:gd name="T70" fmla="*/ 9 w 112"/>
                <a:gd name="T71" fmla="*/ 20 h 78"/>
                <a:gd name="T72" fmla="*/ 5 w 112"/>
                <a:gd name="T73" fmla="*/ 22 h 78"/>
                <a:gd name="T74" fmla="*/ 1 w 112"/>
                <a:gd name="T75" fmla="*/ 23 h 78"/>
                <a:gd name="T76" fmla="*/ 0 w 112"/>
                <a:gd name="T77" fmla="*/ 26 h 78"/>
                <a:gd name="T78" fmla="*/ 6 w 112"/>
                <a:gd name="T79" fmla="*/ 37 h 78"/>
                <a:gd name="T80" fmla="*/ 13 w 112"/>
                <a:gd name="T81" fmla="*/ 48 h 78"/>
                <a:gd name="T82" fmla="*/ 10 w 112"/>
                <a:gd name="T83" fmla="*/ 53 h 78"/>
                <a:gd name="T84" fmla="*/ 6 w 112"/>
                <a:gd name="T85" fmla="*/ 58 h 78"/>
                <a:gd name="T86" fmla="*/ 8 w 112"/>
                <a:gd name="T87" fmla="*/ 60 h 78"/>
                <a:gd name="T88" fmla="*/ 9 w 112"/>
                <a:gd name="T89" fmla="*/ 63 h 78"/>
                <a:gd name="T90" fmla="*/ 10 w 112"/>
                <a:gd name="T91" fmla="*/ 65 h 78"/>
                <a:gd name="T92" fmla="*/ 13 w 112"/>
                <a:gd name="T93" fmla="*/ 67 h 78"/>
                <a:gd name="T94" fmla="*/ 19 w 112"/>
                <a:gd name="T95" fmla="*/ 69 h 78"/>
                <a:gd name="T96" fmla="*/ 26 w 112"/>
                <a:gd name="T97" fmla="*/ 72 h 78"/>
                <a:gd name="T98" fmla="*/ 42 w 112"/>
                <a:gd name="T99" fmla="*/ 73 h 78"/>
                <a:gd name="T100" fmla="*/ 56 w 112"/>
                <a:gd name="T101" fmla="*/ 73 h 78"/>
                <a:gd name="T102" fmla="*/ 61 w 112"/>
                <a:gd name="T103" fmla="*/ 72 h 7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12"/>
                <a:gd name="T157" fmla="*/ 0 h 78"/>
                <a:gd name="T158" fmla="*/ 112 w 112"/>
                <a:gd name="T159" fmla="*/ 78 h 78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12" h="78">
                  <a:moveTo>
                    <a:pt x="61" y="72"/>
                  </a:moveTo>
                  <a:lnTo>
                    <a:pt x="65" y="75"/>
                  </a:lnTo>
                  <a:lnTo>
                    <a:pt x="71" y="78"/>
                  </a:lnTo>
                  <a:lnTo>
                    <a:pt x="73" y="77"/>
                  </a:lnTo>
                  <a:lnTo>
                    <a:pt x="76" y="75"/>
                  </a:lnTo>
                  <a:lnTo>
                    <a:pt x="77" y="74"/>
                  </a:lnTo>
                  <a:lnTo>
                    <a:pt x="78" y="72"/>
                  </a:lnTo>
                  <a:lnTo>
                    <a:pt x="79" y="65"/>
                  </a:lnTo>
                  <a:lnTo>
                    <a:pt x="81" y="58"/>
                  </a:lnTo>
                  <a:lnTo>
                    <a:pt x="78" y="47"/>
                  </a:lnTo>
                  <a:lnTo>
                    <a:pt x="76" y="38"/>
                  </a:lnTo>
                  <a:lnTo>
                    <a:pt x="77" y="34"/>
                  </a:lnTo>
                  <a:lnTo>
                    <a:pt x="79" y="31"/>
                  </a:lnTo>
                  <a:lnTo>
                    <a:pt x="83" y="28"/>
                  </a:lnTo>
                  <a:lnTo>
                    <a:pt x="88" y="26"/>
                  </a:lnTo>
                  <a:lnTo>
                    <a:pt x="99" y="22"/>
                  </a:lnTo>
                  <a:lnTo>
                    <a:pt x="112" y="20"/>
                  </a:lnTo>
                  <a:lnTo>
                    <a:pt x="108" y="12"/>
                  </a:lnTo>
                  <a:lnTo>
                    <a:pt x="104" y="6"/>
                  </a:lnTo>
                  <a:lnTo>
                    <a:pt x="102" y="3"/>
                  </a:lnTo>
                  <a:lnTo>
                    <a:pt x="98" y="1"/>
                  </a:lnTo>
                  <a:lnTo>
                    <a:pt x="94" y="0"/>
                  </a:lnTo>
                  <a:lnTo>
                    <a:pt x="91" y="0"/>
                  </a:lnTo>
                  <a:lnTo>
                    <a:pt x="81" y="11"/>
                  </a:lnTo>
                  <a:lnTo>
                    <a:pt x="68" y="22"/>
                  </a:lnTo>
                  <a:lnTo>
                    <a:pt x="63" y="21"/>
                  </a:lnTo>
                  <a:lnTo>
                    <a:pt x="61" y="21"/>
                  </a:lnTo>
                  <a:lnTo>
                    <a:pt x="58" y="18"/>
                  </a:lnTo>
                  <a:lnTo>
                    <a:pt x="56" y="16"/>
                  </a:lnTo>
                  <a:lnTo>
                    <a:pt x="52" y="20"/>
                  </a:lnTo>
                  <a:lnTo>
                    <a:pt x="46" y="22"/>
                  </a:lnTo>
                  <a:lnTo>
                    <a:pt x="41" y="18"/>
                  </a:lnTo>
                  <a:lnTo>
                    <a:pt x="36" y="16"/>
                  </a:lnTo>
                  <a:lnTo>
                    <a:pt x="26" y="17"/>
                  </a:lnTo>
                  <a:lnTo>
                    <a:pt x="15" y="18"/>
                  </a:lnTo>
                  <a:lnTo>
                    <a:pt x="9" y="20"/>
                  </a:lnTo>
                  <a:lnTo>
                    <a:pt x="5" y="22"/>
                  </a:lnTo>
                  <a:lnTo>
                    <a:pt x="1" y="23"/>
                  </a:lnTo>
                  <a:lnTo>
                    <a:pt x="0" y="26"/>
                  </a:lnTo>
                  <a:lnTo>
                    <a:pt x="6" y="37"/>
                  </a:lnTo>
                  <a:lnTo>
                    <a:pt x="13" y="48"/>
                  </a:lnTo>
                  <a:lnTo>
                    <a:pt x="10" y="53"/>
                  </a:lnTo>
                  <a:lnTo>
                    <a:pt x="6" y="58"/>
                  </a:lnTo>
                  <a:lnTo>
                    <a:pt x="8" y="60"/>
                  </a:lnTo>
                  <a:lnTo>
                    <a:pt x="9" y="63"/>
                  </a:lnTo>
                  <a:lnTo>
                    <a:pt x="10" y="65"/>
                  </a:lnTo>
                  <a:lnTo>
                    <a:pt x="13" y="67"/>
                  </a:lnTo>
                  <a:lnTo>
                    <a:pt x="19" y="69"/>
                  </a:lnTo>
                  <a:lnTo>
                    <a:pt x="26" y="72"/>
                  </a:lnTo>
                  <a:lnTo>
                    <a:pt x="42" y="73"/>
                  </a:lnTo>
                  <a:lnTo>
                    <a:pt x="56" y="73"/>
                  </a:lnTo>
                  <a:lnTo>
                    <a:pt x="61" y="72"/>
                  </a:lnTo>
                  <a:close/>
                </a:path>
              </a:pathLst>
            </a:custGeom>
            <a:solidFill>
              <a:srgbClr val="FDEBBA"/>
            </a:solidFill>
            <a:ln w="127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311" name="Freeform 394"/>
            <p:cNvSpPr>
              <a:spLocks/>
            </p:cNvSpPr>
            <p:nvPr/>
          </p:nvSpPr>
          <p:spPr bwMode="auto">
            <a:xfrm>
              <a:off x="1037" y="1461"/>
              <a:ext cx="332" cy="433"/>
            </a:xfrm>
            <a:custGeom>
              <a:avLst/>
              <a:gdLst>
                <a:gd name="T0" fmla="*/ 52 w 332"/>
                <a:gd name="T1" fmla="*/ 233 h 433"/>
                <a:gd name="T2" fmla="*/ 58 w 332"/>
                <a:gd name="T3" fmla="*/ 242 h 433"/>
                <a:gd name="T4" fmla="*/ 88 w 332"/>
                <a:gd name="T5" fmla="*/ 247 h 433"/>
                <a:gd name="T6" fmla="*/ 90 w 332"/>
                <a:gd name="T7" fmla="*/ 216 h 433"/>
                <a:gd name="T8" fmla="*/ 95 w 332"/>
                <a:gd name="T9" fmla="*/ 197 h 433"/>
                <a:gd name="T10" fmla="*/ 100 w 332"/>
                <a:gd name="T11" fmla="*/ 206 h 433"/>
                <a:gd name="T12" fmla="*/ 110 w 332"/>
                <a:gd name="T13" fmla="*/ 254 h 433"/>
                <a:gd name="T14" fmla="*/ 119 w 332"/>
                <a:gd name="T15" fmla="*/ 285 h 433"/>
                <a:gd name="T16" fmla="*/ 131 w 332"/>
                <a:gd name="T17" fmla="*/ 321 h 433"/>
                <a:gd name="T18" fmla="*/ 146 w 332"/>
                <a:gd name="T19" fmla="*/ 360 h 433"/>
                <a:gd name="T20" fmla="*/ 166 w 332"/>
                <a:gd name="T21" fmla="*/ 392 h 433"/>
                <a:gd name="T22" fmla="*/ 192 w 332"/>
                <a:gd name="T23" fmla="*/ 417 h 433"/>
                <a:gd name="T24" fmla="*/ 223 w 332"/>
                <a:gd name="T25" fmla="*/ 430 h 433"/>
                <a:gd name="T26" fmla="*/ 259 w 332"/>
                <a:gd name="T27" fmla="*/ 433 h 433"/>
                <a:gd name="T28" fmla="*/ 289 w 332"/>
                <a:gd name="T29" fmla="*/ 424 h 433"/>
                <a:gd name="T30" fmla="*/ 311 w 332"/>
                <a:gd name="T31" fmla="*/ 407 h 433"/>
                <a:gd name="T32" fmla="*/ 326 w 332"/>
                <a:gd name="T33" fmla="*/ 382 h 433"/>
                <a:gd name="T34" fmla="*/ 332 w 332"/>
                <a:gd name="T35" fmla="*/ 351 h 433"/>
                <a:gd name="T36" fmla="*/ 329 w 332"/>
                <a:gd name="T37" fmla="*/ 316 h 433"/>
                <a:gd name="T38" fmla="*/ 318 w 332"/>
                <a:gd name="T39" fmla="*/ 278 h 433"/>
                <a:gd name="T40" fmla="*/ 305 w 332"/>
                <a:gd name="T41" fmla="*/ 227 h 433"/>
                <a:gd name="T42" fmla="*/ 303 w 332"/>
                <a:gd name="T43" fmla="*/ 189 h 433"/>
                <a:gd name="T44" fmla="*/ 291 w 332"/>
                <a:gd name="T45" fmla="*/ 156 h 433"/>
                <a:gd name="T46" fmla="*/ 284 w 332"/>
                <a:gd name="T47" fmla="*/ 137 h 433"/>
                <a:gd name="T48" fmla="*/ 270 w 332"/>
                <a:gd name="T49" fmla="*/ 112 h 433"/>
                <a:gd name="T50" fmla="*/ 225 w 332"/>
                <a:gd name="T51" fmla="*/ 104 h 433"/>
                <a:gd name="T52" fmla="*/ 227 w 332"/>
                <a:gd name="T53" fmla="*/ 103 h 433"/>
                <a:gd name="T54" fmla="*/ 244 w 332"/>
                <a:gd name="T55" fmla="*/ 97 h 433"/>
                <a:gd name="T56" fmla="*/ 255 w 332"/>
                <a:gd name="T57" fmla="*/ 87 h 433"/>
                <a:gd name="T58" fmla="*/ 245 w 332"/>
                <a:gd name="T59" fmla="*/ 66 h 433"/>
                <a:gd name="T60" fmla="*/ 248 w 332"/>
                <a:gd name="T61" fmla="*/ 46 h 433"/>
                <a:gd name="T62" fmla="*/ 253 w 332"/>
                <a:gd name="T63" fmla="*/ 49 h 433"/>
                <a:gd name="T64" fmla="*/ 266 w 332"/>
                <a:gd name="T65" fmla="*/ 71 h 433"/>
                <a:gd name="T66" fmla="*/ 274 w 332"/>
                <a:gd name="T67" fmla="*/ 76 h 433"/>
                <a:gd name="T68" fmla="*/ 265 w 332"/>
                <a:gd name="T69" fmla="*/ 41 h 433"/>
                <a:gd name="T70" fmla="*/ 254 w 332"/>
                <a:gd name="T71" fmla="*/ 28 h 433"/>
                <a:gd name="T72" fmla="*/ 240 w 332"/>
                <a:gd name="T73" fmla="*/ 26 h 433"/>
                <a:gd name="T74" fmla="*/ 230 w 332"/>
                <a:gd name="T75" fmla="*/ 28 h 433"/>
                <a:gd name="T76" fmla="*/ 209 w 332"/>
                <a:gd name="T77" fmla="*/ 20 h 433"/>
                <a:gd name="T78" fmla="*/ 167 w 332"/>
                <a:gd name="T79" fmla="*/ 2 h 433"/>
                <a:gd name="T80" fmla="*/ 136 w 332"/>
                <a:gd name="T81" fmla="*/ 2 h 433"/>
                <a:gd name="T82" fmla="*/ 114 w 332"/>
                <a:gd name="T83" fmla="*/ 10 h 433"/>
                <a:gd name="T84" fmla="*/ 99 w 332"/>
                <a:gd name="T85" fmla="*/ 25 h 433"/>
                <a:gd name="T86" fmla="*/ 92 w 332"/>
                <a:gd name="T87" fmla="*/ 47 h 433"/>
                <a:gd name="T88" fmla="*/ 89 w 332"/>
                <a:gd name="T89" fmla="*/ 76 h 433"/>
                <a:gd name="T90" fmla="*/ 87 w 332"/>
                <a:gd name="T91" fmla="*/ 99 h 433"/>
                <a:gd name="T92" fmla="*/ 77 w 332"/>
                <a:gd name="T93" fmla="*/ 111 h 433"/>
                <a:gd name="T94" fmla="*/ 54 w 332"/>
                <a:gd name="T95" fmla="*/ 116 h 433"/>
                <a:gd name="T96" fmla="*/ 19 w 332"/>
                <a:gd name="T97" fmla="*/ 124 h 433"/>
                <a:gd name="T98" fmla="*/ 4 w 332"/>
                <a:gd name="T99" fmla="*/ 147 h 433"/>
                <a:gd name="T100" fmla="*/ 26 w 332"/>
                <a:gd name="T101" fmla="*/ 175 h 433"/>
                <a:gd name="T102" fmla="*/ 47 w 332"/>
                <a:gd name="T103" fmla="*/ 199 h 433"/>
                <a:gd name="T104" fmla="*/ 52 w 332"/>
                <a:gd name="T105" fmla="*/ 213 h 43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332"/>
                <a:gd name="T160" fmla="*/ 0 h 433"/>
                <a:gd name="T161" fmla="*/ 332 w 332"/>
                <a:gd name="T162" fmla="*/ 433 h 433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332" h="433">
                  <a:moveTo>
                    <a:pt x="52" y="213"/>
                  </a:moveTo>
                  <a:lnTo>
                    <a:pt x="52" y="225"/>
                  </a:lnTo>
                  <a:lnTo>
                    <a:pt x="52" y="233"/>
                  </a:lnTo>
                  <a:lnTo>
                    <a:pt x="53" y="237"/>
                  </a:lnTo>
                  <a:lnTo>
                    <a:pt x="56" y="239"/>
                  </a:lnTo>
                  <a:lnTo>
                    <a:pt x="58" y="242"/>
                  </a:lnTo>
                  <a:lnTo>
                    <a:pt x="63" y="244"/>
                  </a:lnTo>
                  <a:lnTo>
                    <a:pt x="74" y="246"/>
                  </a:lnTo>
                  <a:lnTo>
                    <a:pt x="88" y="247"/>
                  </a:lnTo>
                  <a:lnTo>
                    <a:pt x="88" y="238"/>
                  </a:lnTo>
                  <a:lnTo>
                    <a:pt x="88" y="231"/>
                  </a:lnTo>
                  <a:lnTo>
                    <a:pt x="90" y="216"/>
                  </a:lnTo>
                  <a:lnTo>
                    <a:pt x="93" y="206"/>
                  </a:lnTo>
                  <a:lnTo>
                    <a:pt x="94" y="200"/>
                  </a:lnTo>
                  <a:lnTo>
                    <a:pt x="95" y="197"/>
                  </a:lnTo>
                  <a:lnTo>
                    <a:pt x="98" y="197"/>
                  </a:lnTo>
                  <a:lnTo>
                    <a:pt x="99" y="201"/>
                  </a:lnTo>
                  <a:lnTo>
                    <a:pt x="100" y="206"/>
                  </a:lnTo>
                  <a:lnTo>
                    <a:pt x="102" y="213"/>
                  </a:lnTo>
                  <a:lnTo>
                    <a:pt x="105" y="233"/>
                  </a:lnTo>
                  <a:lnTo>
                    <a:pt x="110" y="254"/>
                  </a:lnTo>
                  <a:lnTo>
                    <a:pt x="113" y="265"/>
                  </a:lnTo>
                  <a:lnTo>
                    <a:pt x="115" y="275"/>
                  </a:lnTo>
                  <a:lnTo>
                    <a:pt x="119" y="285"/>
                  </a:lnTo>
                  <a:lnTo>
                    <a:pt x="124" y="293"/>
                  </a:lnTo>
                  <a:lnTo>
                    <a:pt x="126" y="306"/>
                  </a:lnTo>
                  <a:lnTo>
                    <a:pt x="131" y="321"/>
                  </a:lnTo>
                  <a:lnTo>
                    <a:pt x="135" y="334"/>
                  </a:lnTo>
                  <a:lnTo>
                    <a:pt x="140" y="347"/>
                  </a:lnTo>
                  <a:lnTo>
                    <a:pt x="146" y="360"/>
                  </a:lnTo>
                  <a:lnTo>
                    <a:pt x="152" y="371"/>
                  </a:lnTo>
                  <a:lnTo>
                    <a:pt x="159" y="382"/>
                  </a:lnTo>
                  <a:lnTo>
                    <a:pt x="166" y="392"/>
                  </a:lnTo>
                  <a:lnTo>
                    <a:pt x="175" y="400"/>
                  </a:lnTo>
                  <a:lnTo>
                    <a:pt x="183" y="409"/>
                  </a:lnTo>
                  <a:lnTo>
                    <a:pt x="192" y="417"/>
                  </a:lnTo>
                  <a:lnTo>
                    <a:pt x="202" y="421"/>
                  </a:lnTo>
                  <a:lnTo>
                    <a:pt x="212" y="426"/>
                  </a:lnTo>
                  <a:lnTo>
                    <a:pt x="223" y="430"/>
                  </a:lnTo>
                  <a:lnTo>
                    <a:pt x="234" y="433"/>
                  </a:lnTo>
                  <a:lnTo>
                    <a:pt x="246" y="433"/>
                  </a:lnTo>
                  <a:lnTo>
                    <a:pt x="259" y="433"/>
                  </a:lnTo>
                  <a:lnTo>
                    <a:pt x="269" y="431"/>
                  </a:lnTo>
                  <a:lnTo>
                    <a:pt x="280" y="428"/>
                  </a:lnTo>
                  <a:lnTo>
                    <a:pt x="289" y="424"/>
                  </a:lnTo>
                  <a:lnTo>
                    <a:pt x="297" y="419"/>
                  </a:lnTo>
                  <a:lnTo>
                    <a:pt x="305" y="414"/>
                  </a:lnTo>
                  <a:lnTo>
                    <a:pt x="311" y="407"/>
                  </a:lnTo>
                  <a:lnTo>
                    <a:pt x="317" y="399"/>
                  </a:lnTo>
                  <a:lnTo>
                    <a:pt x="321" y="391"/>
                  </a:lnTo>
                  <a:lnTo>
                    <a:pt x="326" y="382"/>
                  </a:lnTo>
                  <a:lnTo>
                    <a:pt x="328" y="372"/>
                  </a:lnTo>
                  <a:lnTo>
                    <a:pt x="331" y="362"/>
                  </a:lnTo>
                  <a:lnTo>
                    <a:pt x="332" y="351"/>
                  </a:lnTo>
                  <a:lnTo>
                    <a:pt x="332" y="340"/>
                  </a:lnTo>
                  <a:lnTo>
                    <a:pt x="331" y="329"/>
                  </a:lnTo>
                  <a:lnTo>
                    <a:pt x="329" y="316"/>
                  </a:lnTo>
                  <a:lnTo>
                    <a:pt x="327" y="304"/>
                  </a:lnTo>
                  <a:lnTo>
                    <a:pt x="323" y="290"/>
                  </a:lnTo>
                  <a:lnTo>
                    <a:pt x="318" y="278"/>
                  </a:lnTo>
                  <a:lnTo>
                    <a:pt x="313" y="263"/>
                  </a:lnTo>
                  <a:lnTo>
                    <a:pt x="308" y="247"/>
                  </a:lnTo>
                  <a:lnTo>
                    <a:pt x="305" y="227"/>
                  </a:lnTo>
                  <a:lnTo>
                    <a:pt x="303" y="215"/>
                  </a:lnTo>
                  <a:lnTo>
                    <a:pt x="303" y="202"/>
                  </a:lnTo>
                  <a:lnTo>
                    <a:pt x="303" y="189"/>
                  </a:lnTo>
                  <a:lnTo>
                    <a:pt x="305" y="174"/>
                  </a:lnTo>
                  <a:lnTo>
                    <a:pt x="296" y="164"/>
                  </a:lnTo>
                  <a:lnTo>
                    <a:pt x="291" y="156"/>
                  </a:lnTo>
                  <a:lnTo>
                    <a:pt x="287" y="149"/>
                  </a:lnTo>
                  <a:lnTo>
                    <a:pt x="286" y="143"/>
                  </a:lnTo>
                  <a:lnTo>
                    <a:pt x="284" y="137"/>
                  </a:lnTo>
                  <a:lnTo>
                    <a:pt x="281" y="130"/>
                  </a:lnTo>
                  <a:lnTo>
                    <a:pt x="277" y="122"/>
                  </a:lnTo>
                  <a:lnTo>
                    <a:pt x="270" y="112"/>
                  </a:lnTo>
                  <a:lnTo>
                    <a:pt x="240" y="108"/>
                  </a:lnTo>
                  <a:lnTo>
                    <a:pt x="227" y="106"/>
                  </a:lnTo>
                  <a:lnTo>
                    <a:pt x="225" y="104"/>
                  </a:lnTo>
                  <a:lnTo>
                    <a:pt x="225" y="103"/>
                  </a:lnTo>
                  <a:lnTo>
                    <a:pt x="227" y="103"/>
                  </a:lnTo>
                  <a:lnTo>
                    <a:pt x="229" y="102"/>
                  </a:lnTo>
                  <a:lnTo>
                    <a:pt x="234" y="101"/>
                  </a:lnTo>
                  <a:lnTo>
                    <a:pt x="244" y="97"/>
                  </a:lnTo>
                  <a:lnTo>
                    <a:pt x="254" y="93"/>
                  </a:lnTo>
                  <a:lnTo>
                    <a:pt x="255" y="91"/>
                  </a:lnTo>
                  <a:lnTo>
                    <a:pt x="255" y="87"/>
                  </a:lnTo>
                  <a:lnTo>
                    <a:pt x="253" y="85"/>
                  </a:lnTo>
                  <a:lnTo>
                    <a:pt x="246" y="80"/>
                  </a:lnTo>
                  <a:lnTo>
                    <a:pt x="245" y="66"/>
                  </a:lnTo>
                  <a:lnTo>
                    <a:pt x="245" y="56"/>
                  </a:lnTo>
                  <a:lnTo>
                    <a:pt x="246" y="50"/>
                  </a:lnTo>
                  <a:lnTo>
                    <a:pt x="248" y="46"/>
                  </a:lnTo>
                  <a:lnTo>
                    <a:pt x="249" y="45"/>
                  </a:lnTo>
                  <a:lnTo>
                    <a:pt x="250" y="46"/>
                  </a:lnTo>
                  <a:lnTo>
                    <a:pt x="253" y="49"/>
                  </a:lnTo>
                  <a:lnTo>
                    <a:pt x="255" y="52"/>
                  </a:lnTo>
                  <a:lnTo>
                    <a:pt x="261" y="62"/>
                  </a:lnTo>
                  <a:lnTo>
                    <a:pt x="266" y="71"/>
                  </a:lnTo>
                  <a:lnTo>
                    <a:pt x="269" y="73"/>
                  </a:lnTo>
                  <a:lnTo>
                    <a:pt x="272" y="76"/>
                  </a:lnTo>
                  <a:lnTo>
                    <a:pt x="274" y="76"/>
                  </a:lnTo>
                  <a:lnTo>
                    <a:pt x="276" y="73"/>
                  </a:lnTo>
                  <a:lnTo>
                    <a:pt x="270" y="57"/>
                  </a:lnTo>
                  <a:lnTo>
                    <a:pt x="265" y="41"/>
                  </a:lnTo>
                  <a:lnTo>
                    <a:pt x="261" y="35"/>
                  </a:lnTo>
                  <a:lnTo>
                    <a:pt x="258" y="30"/>
                  </a:lnTo>
                  <a:lnTo>
                    <a:pt x="254" y="28"/>
                  </a:lnTo>
                  <a:lnTo>
                    <a:pt x="250" y="26"/>
                  </a:lnTo>
                  <a:lnTo>
                    <a:pt x="245" y="26"/>
                  </a:lnTo>
                  <a:lnTo>
                    <a:pt x="240" y="26"/>
                  </a:lnTo>
                  <a:lnTo>
                    <a:pt x="238" y="28"/>
                  </a:lnTo>
                  <a:lnTo>
                    <a:pt x="234" y="29"/>
                  </a:lnTo>
                  <a:lnTo>
                    <a:pt x="230" y="28"/>
                  </a:lnTo>
                  <a:lnTo>
                    <a:pt x="227" y="28"/>
                  </a:lnTo>
                  <a:lnTo>
                    <a:pt x="218" y="24"/>
                  </a:lnTo>
                  <a:lnTo>
                    <a:pt x="209" y="20"/>
                  </a:lnTo>
                  <a:lnTo>
                    <a:pt x="193" y="9"/>
                  </a:lnTo>
                  <a:lnTo>
                    <a:pt x="180" y="3"/>
                  </a:lnTo>
                  <a:lnTo>
                    <a:pt x="167" y="2"/>
                  </a:lnTo>
                  <a:lnTo>
                    <a:pt x="156" y="0"/>
                  </a:lnTo>
                  <a:lnTo>
                    <a:pt x="146" y="0"/>
                  </a:lnTo>
                  <a:lnTo>
                    <a:pt x="136" y="2"/>
                  </a:lnTo>
                  <a:lnTo>
                    <a:pt x="128" y="4"/>
                  </a:lnTo>
                  <a:lnTo>
                    <a:pt x="120" y="7"/>
                  </a:lnTo>
                  <a:lnTo>
                    <a:pt x="114" y="10"/>
                  </a:lnTo>
                  <a:lnTo>
                    <a:pt x="109" y="14"/>
                  </a:lnTo>
                  <a:lnTo>
                    <a:pt x="104" y="19"/>
                  </a:lnTo>
                  <a:lnTo>
                    <a:pt x="99" y="25"/>
                  </a:lnTo>
                  <a:lnTo>
                    <a:pt x="97" y="31"/>
                  </a:lnTo>
                  <a:lnTo>
                    <a:pt x="93" y="39"/>
                  </a:lnTo>
                  <a:lnTo>
                    <a:pt x="92" y="47"/>
                  </a:lnTo>
                  <a:lnTo>
                    <a:pt x="90" y="56"/>
                  </a:lnTo>
                  <a:lnTo>
                    <a:pt x="89" y="66"/>
                  </a:lnTo>
                  <a:lnTo>
                    <a:pt x="89" y="76"/>
                  </a:lnTo>
                  <a:lnTo>
                    <a:pt x="90" y="85"/>
                  </a:lnTo>
                  <a:lnTo>
                    <a:pt x="89" y="93"/>
                  </a:lnTo>
                  <a:lnTo>
                    <a:pt x="87" y="99"/>
                  </a:lnTo>
                  <a:lnTo>
                    <a:pt x="84" y="104"/>
                  </a:lnTo>
                  <a:lnTo>
                    <a:pt x="80" y="108"/>
                  </a:lnTo>
                  <a:lnTo>
                    <a:pt x="77" y="111"/>
                  </a:lnTo>
                  <a:lnTo>
                    <a:pt x="72" y="113"/>
                  </a:lnTo>
                  <a:lnTo>
                    <a:pt x="66" y="114"/>
                  </a:lnTo>
                  <a:lnTo>
                    <a:pt x="54" y="116"/>
                  </a:lnTo>
                  <a:lnTo>
                    <a:pt x="42" y="117"/>
                  </a:lnTo>
                  <a:lnTo>
                    <a:pt x="30" y="119"/>
                  </a:lnTo>
                  <a:lnTo>
                    <a:pt x="19" y="124"/>
                  </a:lnTo>
                  <a:lnTo>
                    <a:pt x="12" y="130"/>
                  </a:lnTo>
                  <a:lnTo>
                    <a:pt x="7" y="138"/>
                  </a:lnTo>
                  <a:lnTo>
                    <a:pt x="4" y="147"/>
                  </a:lnTo>
                  <a:lnTo>
                    <a:pt x="0" y="155"/>
                  </a:lnTo>
                  <a:lnTo>
                    <a:pt x="9" y="160"/>
                  </a:lnTo>
                  <a:lnTo>
                    <a:pt x="26" y="175"/>
                  </a:lnTo>
                  <a:lnTo>
                    <a:pt x="36" y="184"/>
                  </a:lnTo>
                  <a:lnTo>
                    <a:pt x="45" y="194"/>
                  </a:lnTo>
                  <a:lnTo>
                    <a:pt x="47" y="199"/>
                  </a:lnTo>
                  <a:lnTo>
                    <a:pt x="50" y="203"/>
                  </a:lnTo>
                  <a:lnTo>
                    <a:pt x="52" y="208"/>
                  </a:lnTo>
                  <a:lnTo>
                    <a:pt x="52" y="213"/>
                  </a:lnTo>
                  <a:close/>
                </a:path>
              </a:pathLst>
            </a:custGeom>
            <a:solidFill>
              <a:srgbClr val="FDEBBA"/>
            </a:solidFill>
            <a:ln w="127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312" name="Freeform 395"/>
            <p:cNvSpPr>
              <a:spLocks/>
            </p:cNvSpPr>
            <p:nvPr/>
          </p:nvSpPr>
          <p:spPr bwMode="auto">
            <a:xfrm>
              <a:off x="727" y="2097"/>
              <a:ext cx="473" cy="394"/>
            </a:xfrm>
            <a:custGeom>
              <a:avLst/>
              <a:gdLst>
                <a:gd name="T0" fmla="*/ 216 w 473"/>
                <a:gd name="T1" fmla="*/ 64 h 394"/>
                <a:gd name="T2" fmla="*/ 210 w 473"/>
                <a:gd name="T3" fmla="*/ 88 h 394"/>
                <a:gd name="T4" fmla="*/ 211 w 473"/>
                <a:gd name="T5" fmla="*/ 107 h 394"/>
                <a:gd name="T6" fmla="*/ 220 w 473"/>
                <a:gd name="T7" fmla="*/ 120 h 394"/>
                <a:gd name="T8" fmla="*/ 238 w 473"/>
                <a:gd name="T9" fmla="*/ 132 h 394"/>
                <a:gd name="T10" fmla="*/ 243 w 473"/>
                <a:gd name="T11" fmla="*/ 142 h 394"/>
                <a:gd name="T12" fmla="*/ 246 w 473"/>
                <a:gd name="T13" fmla="*/ 153 h 394"/>
                <a:gd name="T14" fmla="*/ 259 w 473"/>
                <a:gd name="T15" fmla="*/ 155 h 394"/>
                <a:gd name="T16" fmla="*/ 272 w 473"/>
                <a:gd name="T17" fmla="*/ 162 h 394"/>
                <a:gd name="T18" fmla="*/ 275 w 473"/>
                <a:gd name="T19" fmla="*/ 176 h 394"/>
                <a:gd name="T20" fmla="*/ 283 w 473"/>
                <a:gd name="T21" fmla="*/ 182 h 394"/>
                <a:gd name="T22" fmla="*/ 304 w 473"/>
                <a:gd name="T23" fmla="*/ 183 h 394"/>
                <a:gd name="T24" fmla="*/ 317 w 473"/>
                <a:gd name="T25" fmla="*/ 193 h 394"/>
                <a:gd name="T26" fmla="*/ 334 w 473"/>
                <a:gd name="T27" fmla="*/ 204 h 394"/>
                <a:gd name="T28" fmla="*/ 342 w 473"/>
                <a:gd name="T29" fmla="*/ 219 h 394"/>
                <a:gd name="T30" fmla="*/ 379 w 473"/>
                <a:gd name="T31" fmla="*/ 228 h 394"/>
                <a:gd name="T32" fmla="*/ 405 w 473"/>
                <a:gd name="T33" fmla="*/ 255 h 394"/>
                <a:gd name="T34" fmla="*/ 409 w 473"/>
                <a:gd name="T35" fmla="*/ 262 h 394"/>
                <a:gd name="T36" fmla="*/ 426 w 473"/>
                <a:gd name="T37" fmla="*/ 257 h 394"/>
                <a:gd name="T38" fmla="*/ 443 w 473"/>
                <a:gd name="T39" fmla="*/ 254 h 394"/>
                <a:gd name="T40" fmla="*/ 449 w 473"/>
                <a:gd name="T41" fmla="*/ 264 h 394"/>
                <a:gd name="T42" fmla="*/ 445 w 473"/>
                <a:gd name="T43" fmla="*/ 277 h 394"/>
                <a:gd name="T44" fmla="*/ 454 w 473"/>
                <a:gd name="T45" fmla="*/ 288 h 394"/>
                <a:gd name="T46" fmla="*/ 466 w 473"/>
                <a:gd name="T47" fmla="*/ 296 h 394"/>
                <a:gd name="T48" fmla="*/ 462 w 473"/>
                <a:gd name="T49" fmla="*/ 313 h 394"/>
                <a:gd name="T50" fmla="*/ 430 w 473"/>
                <a:gd name="T51" fmla="*/ 353 h 394"/>
                <a:gd name="T52" fmla="*/ 400 w 473"/>
                <a:gd name="T53" fmla="*/ 382 h 394"/>
                <a:gd name="T54" fmla="*/ 379 w 473"/>
                <a:gd name="T55" fmla="*/ 392 h 394"/>
                <a:gd name="T56" fmla="*/ 351 w 473"/>
                <a:gd name="T57" fmla="*/ 390 h 394"/>
                <a:gd name="T58" fmla="*/ 326 w 473"/>
                <a:gd name="T59" fmla="*/ 376 h 394"/>
                <a:gd name="T60" fmla="*/ 300 w 473"/>
                <a:gd name="T61" fmla="*/ 349 h 394"/>
                <a:gd name="T62" fmla="*/ 268 w 473"/>
                <a:gd name="T63" fmla="*/ 325 h 394"/>
                <a:gd name="T64" fmla="*/ 249 w 473"/>
                <a:gd name="T65" fmla="*/ 297 h 394"/>
                <a:gd name="T66" fmla="*/ 237 w 473"/>
                <a:gd name="T67" fmla="*/ 294 h 394"/>
                <a:gd name="T68" fmla="*/ 232 w 473"/>
                <a:gd name="T69" fmla="*/ 301 h 394"/>
                <a:gd name="T70" fmla="*/ 201 w 473"/>
                <a:gd name="T71" fmla="*/ 291 h 394"/>
                <a:gd name="T72" fmla="*/ 164 w 473"/>
                <a:gd name="T73" fmla="*/ 302 h 394"/>
                <a:gd name="T74" fmla="*/ 152 w 473"/>
                <a:gd name="T75" fmla="*/ 292 h 394"/>
                <a:gd name="T76" fmla="*/ 140 w 473"/>
                <a:gd name="T77" fmla="*/ 251 h 394"/>
                <a:gd name="T78" fmla="*/ 128 w 473"/>
                <a:gd name="T79" fmla="*/ 231 h 394"/>
                <a:gd name="T80" fmla="*/ 113 w 473"/>
                <a:gd name="T81" fmla="*/ 231 h 394"/>
                <a:gd name="T82" fmla="*/ 76 w 473"/>
                <a:gd name="T83" fmla="*/ 214 h 394"/>
                <a:gd name="T84" fmla="*/ 61 w 473"/>
                <a:gd name="T85" fmla="*/ 214 h 394"/>
                <a:gd name="T86" fmla="*/ 59 w 473"/>
                <a:gd name="T87" fmla="*/ 207 h 394"/>
                <a:gd name="T88" fmla="*/ 57 w 473"/>
                <a:gd name="T89" fmla="*/ 182 h 394"/>
                <a:gd name="T90" fmla="*/ 49 w 473"/>
                <a:gd name="T91" fmla="*/ 174 h 394"/>
                <a:gd name="T92" fmla="*/ 24 w 473"/>
                <a:gd name="T93" fmla="*/ 183 h 394"/>
                <a:gd name="T94" fmla="*/ 20 w 473"/>
                <a:gd name="T95" fmla="*/ 174 h 394"/>
                <a:gd name="T96" fmla="*/ 24 w 473"/>
                <a:gd name="T97" fmla="*/ 150 h 394"/>
                <a:gd name="T98" fmla="*/ 20 w 473"/>
                <a:gd name="T99" fmla="*/ 135 h 394"/>
                <a:gd name="T100" fmla="*/ 8 w 473"/>
                <a:gd name="T101" fmla="*/ 130 h 394"/>
                <a:gd name="T102" fmla="*/ 0 w 473"/>
                <a:gd name="T103" fmla="*/ 125 h 394"/>
                <a:gd name="T104" fmla="*/ 15 w 473"/>
                <a:gd name="T105" fmla="*/ 96 h 394"/>
                <a:gd name="T106" fmla="*/ 36 w 473"/>
                <a:gd name="T107" fmla="*/ 99 h 394"/>
                <a:gd name="T108" fmla="*/ 64 w 473"/>
                <a:gd name="T109" fmla="*/ 85 h 394"/>
                <a:gd name="T110" fmla="*/ 69 w 473"/>
                <a:gd name="T111" fmla="*/ 72 h 394"/>
                <a:gd name="T112" fmla="*/ 66 w 473"/>
                <a:gd name="T113" fmla="*/ 60 h 394"/>
                <a:gd name="T114" fmla="*/ 71 w 473"/>
                <a:gd name="T115" fmla="*/ 49 h 394"/>
                <a:gd name="T116" fmla="*/ 98 w 473"/>
                <a:gd name="T117" fmla="*/ 28 h 394"/>
                <a:gd name="T118" fmla="*/ 152 w 473"/>
                <a:gd name="T119" fmla="*/ 0 h 394"/>
                <a:gd name="T120" fmla="*/ 173 w 473"/>
                <a:gd name="T121" fmla="*/ 6 h 394"/>
                <a:gd name="T122" fmla="*/ 192 w 473"/>
                <a:gd name="T123" fmla="*/ 6 h 394"/>
                <a:gd name="T124" fmla="*/ 216 w 473"/>
                <a:gd name="T125" fmla="*/ 23 h 39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473"/>
                <a:gd name="T190" fmla="*/ 0 h 394"/>
                <a:gd name="T191" fmla="*/ 473 w 473"/>
                <a:gd name="T192" fmla="*/ 394 h 39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473" h="394">
                  <a:moveTo>
                    <a:pt x="230" y="39"/>
                  </a:moveTo>
                  <a:lnTo>
                    <a:pt x="222" y="52"/>
                  </a:lnTo>
                  <a:lnTo>
                    <a:pt x="216" y="64"/>
                  </a:lnTo>
                  <a:lnTo>
                    <a:pt x="213" y="72"/>
                  </a:lnTo>
                  <a:lnTo>
                    <a:pt x="211" y="79"/>
                  </a:lnTo>
                  <a:lnTo>
                    <a:pt x="210" y="88"/>
                  </a:lnTo>
                  <a:lnTo>
                    <a:pt x="210" y="96"/>
                  </a:lnTo>
                  <a:lnTo>
                    <a:pt x="210" y="103"/>
                  </a:lnTo>
                  <a:lnTo>
                    <a:pt x="211" y="107"/>
                  </a:lnTo>
                  <a:lnTo>
                    <a:pt x="212" y="111"/>
                  </a:lnTo>
                  <a:lnTo>
                    <a:pt x="215" y="115"/>
                  </a:lnTo>
                  <a:lnTo>
                    <a:pt x="220" y="120"/>
                  </a:lnTo>
                  <a:lnTo>
                    <a:pt x="226" y="124"/>
                  </a:lnTo>
                  <a:lnTo>
                    <a:pt x="232" y="127"/>
                  </a:lnTo>
                  <a:lnTo>
                    <a:pt x="238" y="132"/>
                  </a:lnTo>
                  <a:lnTo>
                    <a:pt x="239" y="135"/>
                  </a:lnTo>
                  <a:lnTo>
                    <a:pt x="242" y="137"/>
                  </a:lnTo>
                  <a:lnTo>
                    <a:pt x="243" y="142"/>
                  </a:lnTo>
                  <a:lnTo>
                    <a:pt x="243" y="146"/>
                  </a:lnTo>
                  <a:lnTo>
                    <a:pt x="243" y="151"/>
                  </a:lnTo>
                  <a:lnTo>
                    <a:pt x="246" y="153"/>
                  </a:lnTo>
                  <a:lnTo>
                    <a:pt x="248" y="155"/>
                  </a:lnTo>
                  <a:lnTo>
                    <a:pt x="252" y="155"/>
                  </a:lnTo>
                  <a:lnTo>
                    <a:pt x="259" y="155"/>
                  </a:lnTo>
                  <a:lnTo>
                    <a:pt x="267" y="156"/>
                  </a:lnTo>
                  <a:lnTo>
                    <a:pt x="270" y="158"/>
                  </a:lnTo>
                  <a:lnTo>
                    <a:pt x="272" y="162"/>
                  </a:lnTo>
                  <a:lnTo>
                    <a:pt x="273" y="166"/>
                  </a:lnTo>
                  <a:lnTo>
                    <a:pt x="274" y="171"/>
                  </a:lnTo>
                  <a:lnTo>
                    <a:pt x="275" y="176"/>
                  </a:lnTo>
                  <a:lnTo>
                    <a:pt x="277" y="179"/>
                  </a:lnTo>
                  <a:lnTo>
                    <a:pt x="279" y="182"/>
                  </a:lnTo>
                  <a:lnTo>
                    <a:pt x="283" y="182"/>
                  </a:lnTo>
                  <a:lnTo>
                    <a:pt x="293" y="182"/>
                  </a:lnTo>
                  <a:lnTo>
                    <a:pt x="299" y="182"/>
                  </a:lnTo>
                  <a:lnTo>
                    <a:pt x="304" y="183"/>
                  </a:lnTo>
                  <a:lnTo>
                    <a:pt x="309" y="185"/>
                  </a:lnTo>
                  <a:lnTo>
                    <a:pt x="312" y="189"/>
                  </a:lnTo>
                  <a:lnTo>
                    <a:pt x="317" y="193"/>
                  </a:lnTo>
                  <a:lnTo>
                    <a:pt x="322" y="198"/>
                  </a:lnTo>
                  <a:lnTo>
                    <a:pt x="327" y="202"/>
                  </a:lnTo>
                  <a:lnTo>
                    <a:pt x="334" y="204"/>
                  </a:lnTo>
                  <a:lnTo>
                    <a:pt x="340" y="207"/>
                  </a:lnTo>
                  <a:lnTo>
                    <a:pt x="341" y="214"/>
                  </a:lnTo>
                  <a:lnTo>
                    <a:pt x="342" y="219"/>
                  </a:lnTo>
                  <a:lnTo>
                    <a:pt x="343" y="224"/>
                  </a:lnTo>
                  <a:lnTo>
                    <a:pt x="346" y="228"/>
                  </a:lnTo>
                  <a:lnTo>
                    <a:pt x="379" y="228"/>
                  </a:lnTo>
                  <a:lnTo>
                    <a:pt x="393" y="239"/>
                  </a:lnTo>
                  <a:lnTo>
                    <a:pt x="404" y="250"/>
                  </a:lnTo>
                  <a:lnTo>
                    <a:pt x="405" y="255"/>
                  </a:lnTo>
                  <a:lnTo>
                    <a:pt x="407" y="260"/>
                  </a:lnTo>
                  <a:lnTo>
                    <a:pt x="408" y="261"/>
                  </a:lnTo>
                  <a:lnTo>
                    <a:pt x="409" y="262"/>
                  </a:lnTo>
                  <a:lnTo>
                    <a:pt x="412" y="264"/>
                  </a:lnTo>
                  <a:lnTo>
                    <a:pt x="414" y="264"/>
                  </a:lnTo>
                  <a:lnTo>
                    <a:pt x="426" y="257"/>
                  </a:lnTo>
                  <a:lnTo>
                    <a:pt x="435" y="251"/>
                  </a:lnTo>
                  <a:lnTo>
                    <a:pt x="439" y="252"/>
                  </a:lnTo>
                  <a:lnTo>
                    <a:pt x="443" y="254"/>
                  </a:lnTo>
                  <a:lnTo>
                    <a:pt x="446" y="256"/>
                  </a:lnTo>
                  <a:lnTo>
                    <a:pt x="447" y="257"/>
                  </a:lnTo>
                  <a:lnTo>
                    <a:pt x="449" y="264"/>
                  </a:lnTo>
                  <a:lnTo>
                    <a:pt x="447" y="267"/>
                  </a:lnTo>
                  <a:lnTo>
                    <a:pt x="446" y="272"/>
                  </a:lnTo>
                  <a:lnTo>
                    <a:pt x="445" y="277"/>
                  </a:lnTo>
                  <a:lnTo>
                    <a:pt x="447" y="282"/>
                  </a:lnTo>
                  <a:lnTo>
                    <a:pt x="450" y="286"/>
                  </a:lnTo>
                  <a:lnTo>
                    <a:pt x="454" y="288"/>
                  </a:lnTo>
                  <a:lnTo>
                    <a:pt x="457" y="291"/>
                  </a:lnTo>
                  <a:lnTo>
                    <a:pt x="462" y="293"/>
                  </a:lnTo>
                  <a:lnTo>
                    <a:pt x="466" y="296"/>
                  </a:lnTo>
                  <a:lnTo>
                    <a:pt x="470" y="299"/>
                  </a:lnTo>
                  <a:lnTo>
                    <a:pt x="473" y="303"/>
                  </a:lnTo>
                  <a:lnTo>
                    <a:pt x="462" y="313"/>
                  </a:lnTo>
                  <a:lnTo>
                    <a:pt x="451" y="325"/>
                  </a:lnTo>
                  <a:lnTo>
                    <a:pt x="441" y="339"/>
                  </a:lnTo>
                  <a:lnTo>
                    <a:pt x="430" y="353"/>
                  </a:lnTo>
                  <a:lnTo>
                    <a:pt x="419" y="366"/>
                  </a:lnTo>
                  <a:lnTo>
                    <a:pt x="407" y="377"/>
                  </a:lnTo>
                  <a:lnTo>
                    <a:pt x="400" y="382"/>
                  </a:lnTo>
                  <a:lnTo>
                    <a:pt x="394" y="387"/>
                  </a:lnTo>
                  <a:lnTo>
                    <a:pt x="387" y="390"/>
                  </a:lnTo>
                  <a:lnTo>
                    <a:pt x="379" y="392"/>
                  </a:lnTo>
                  <a:lnTo>
                    <a:pt x="371" y="394"/>
                  </a:lnTo>
                  <a:lnTo>
                    <a:pt x="361" y="392"/>
                  </a:lnTo>
                  <a:lnTo>
                    <a:pt x="351" y="390"/>
                  </a:lnTo>
                  <a:lnTo>
                    <a:pt x="342" y="386"/>
                  </a:lnTo>
                  <a:lnTo>
                    <a:pt x="334" y="381"/>
                  </a:lnTo>
                  <a:lnTo>
                    <a:pt x="326" y="376"/>
                  </a:lnTo>
                  <a:lnTo>
                    <a:pt x="320" y="370"/>
                  </a:lnTo>
                  <a:lnTo>
                    <a:pt x="316" y="363"/>
                  </a:lnTo>
                  <a:lnTo>
                    <a:pt x="300" y="349"/>
                  </a:lnTo>
                  <a:lnTo>
                    <a:pt x="284" y="338"/>
                  </a:lnTo>
                  <a:lnTo>
                    <a:pt x="277" y="332"/>
                  </a:lnTo>
                  <a:lnTo>
                    <a:pt x="268" y="325"/>
                  </a:lnTo>
                  <a:lnTo>
                    <a:pt x="260" y="318"/>
                  </a:lnTo>
                  <a:lnTo>
                    <a:pt x="253" y="309"/>
                  </a:lnTo>
                  <a:lnTo>
                    <a:pt x="249" y="297"/>
                  </a:lnTo>
                  <a:lnTo>
                    <a:pt x="243" y="286"/>
                  </a:lnTo>
                  <a:lnTo>
                    <a:pt x="239" y="290"/>
                  </a:lnTo>
                  <a:lnTo>
                    <a:pt x="237" y="294"/>
                  </a:lnTo>
                  <a:lnTo>
                    <a:pt x="236" y="297"/>
                  </a:lnTo>
                  <a:lnTo>
                    <a:pt x="233" y="299"/>
                  </a:lnTo>
                  <a:lnTo>
                    <a:pt x="232" y="301"/>
                  </a:lnTo>
                  <a:lnTo>
                    <a:pt x="230" y="301"/>
                  </a:lnTo>
                  <a:lnTo>
                    <a:pt x="215" y="296"/>
                  </a:lnTo>
                  <a:lnTo>
                    <a:pt x="201" y="291"/>
                  </a:lnTo>
                  <a:lnTo>
                    <a:pt x="186" y="297"/>
                  </a:lnTo>
                  <a:lnTo>
                    <a:pt x="170" y="303"/>
                  </a:lnTo>
                  <a:lnTo>
                    <a:pt x="164" y="302"/>
                  </a:lnTo>
                  <a:lnTo>
                    <a:pt x="159" y="299"/>
                  </a:lnTo>
                  <a:lnTo>
                    <a:pt x="154" y="296"/>
                  </a:lnTo>
                  <a:lnTo>
                    <a:pt x="152" y="292"/>
                  </a:lnTo>
                  <a:lnTo>
                    <a:pt x="147" y="280"/>
                  </a:lnTo>
                  <a:lnTo>
                    <a:pt x="143" y="266"/>
                  </a:lnTo>
                  <a:lnTo>
                    <a:pt x="140" y="251"/>
                  </a:lnTo>
                  <a:lnTo>
                    <a:pt x="135" y="240"/>
                  </a:lnTo>
                  <a:lnTo>
                    <a:pt x="132" y="235"/>
                  </a:lnTo>
                  <a:lnTo>
                    <a:pt x="128" y="231"/>
                  </a:lnTo>
                  <a:lnTo>
                    <a:pt x="124" y="229"/>
                  </a:lnTo>
                  <a:lnTo>
                    <a:pt x="118" y="228"/>
                  </a:lnTo>
                  <a:lnTo>
                    <a:pt x="113" y="231"/>
                  </a:lnTo>
                  <a:lnTo>
                    <a:pt x="111" y="236"/>
                  </a:lnTo>
                  <a:lnTo>
                    <a:pt x="93" y="225"/>
                  </a:lnTo>
                  <a:lnTo>
                    <a:pt x="76" y="214"/>
                  </a:lnTo>
                  <a:lnTo>
                    <a:pt x="70" y="214"/>
                  </a:lnTo>
                  <a:lnTo>
                    <a:pt x="64" y="214"/>
                  </a:lnTo>
                  <a:lnTo>
                    <a:pt x="61" y="214"/>
                  </a:lnTo>
                  <a:lnTo>
                    <a:pt x="60" y="213"/>
                  </a:lnTo>
                  <a:lnTo>
                    <a:pt x="59" y="210"/>
                  </a:lnTo>
                  <a:lnTo>
                    <a:pt x="59" y="207"/>
                  </a:lnTo>
                  <a:lnTo>
                    <a:pt x="59" y="197"/>
                  </a:lnTo>
                  <a:lnTo>
                    <a:pt x="59" y="187"/>
                  </a:lnTo>
                  <a:lnTo>
                    <a:pt x="57" y="182"/>
                  </a:lnTo>
                  <a:lnTo>
                    <a:pt x="56" y="178"/>
                  </a:lnTo>
                  <a:lnTo>
                    <a:pt x="52" y="176"/>
                  </a:lnTo>
                  <a:lnTo>
                    <a:pt x="49" y="174"/>
                  </a:lnTo>
                  <a:lnTo>
                    <a:pt x="39" y="179"/>
                  </a:lnTo>
                  <a:lnTo>
                    <a:pt x="26" y="184"/>
                  </a:lnTo>
                  <a:lnTo>
                    <a:pt x="24" y="183"/>
                  </a:lnTo>
                  <a:lnTo>
                    <a:pt x="23" y="182"/>
                  </a:lnTo>
                  <a:lnTo>
                    <a:pt x="21" y="178"/>
                  </a:lnTo>
                  <a:lnTo>
                    <a:pt x="20" y="174"/>
                  </a:lnTo>
                  <a:lnTo>
                    <a:pt x="21" y="166"/>
                  </a:lnTo>
                  <a:lnTo>
                    <a:pt x="24" y="155"/>
                  </a:lnTo>
                  <a:lnTo>
                    <a:pt x="24" y="150"/>
                  </a:lnTo>
                  <a:lnTo>
                    <a:pt x="24" y="145"/>
                  </a:lnTo>
                  <a:lnTo>
                    <a:pt x="23" y="140"/>
                  </a:lnTo>
                  <a:lnTo>
                    <a:pt x="20" y="135"/>
                  </a:lnTo>
                  <a:lnTo>
                    <a:pt x="18" y="133"/>
                  </a:lnTo>
                  <a:lnTo>
                    <a:pt x="10" y="131"/>
                  </a:lnTo>
                  <a:lnTo>
                    <a:pt x="8" y="130"/>
                  </a:lnTo>
                  <a:lnTo>
                    <a:pt x="4" y="129"/>
                  </a:lnTo>
                  <a:lnTo>
                    <a:pt x="2" y="127"/>
                  </a:lnTo>
                  <a:lnTo>
                    <a:pt x="0" y="125"/>
                  </a:lnTo>
                  <a:lnTo>
                    <a:pt x="5" y="111"/>
                  </a:lnTo>
                  <a:lnTo>
                    <a:pt x="9" y="93"/>
                  </a:lnTo>
                  <a:lnTo>
                    <a:pt x="15" y="96"/>
                  </a:lnTo>
                  <a:lnTo>
                    <a:pt x="21" y="98"/>
                  </a:lnTo>
                  <a:lnTo>
                    <a:pt x="29" y="99"/>
                  </a:lnTo>
                  <a:lnTo>
                    <a:pt x="36" y="99"/>
                  </a:lnTo>
                  <a:lnTo>
                    <a:pt x="43" y="96"/>
                  </a:lnTo>
                  <a:lnTo>
                    <a:pt x="54" y="91"/>
                  </a:lnTo>
                  <a:lnTo>
                    <a:pt x="64" y="85"/>
                  </a:lnTo>
                  <a:lnTo>
                    <a:pt x="69" y="81"/>
                  </a:lnTo>
                  <a:lnTo>
                    <a:pt x="70" y="77"/>
                  </a:lnTo>
                  <a:lnTo>
                    <a:pt x="69" y="72"/>
                  </a:lnTo>
                  <a:lnTo>
                    <a:pt x="69" y="68"/>
                  </a:lnTo>
                  <a:lnTo>
                    <a:pt x="67" y="64"/>
                  </a:lnTo>
                  <a:lnTo>
                    <a:pt x="66" y="60"/>
                  </a:lnTo>
                  <a:lnTo>
                    <a:pt x="66" y="57"/>
                  </a:lnTo>
                  <a:lnTo>
                    <a:pt x="67" y="53"/>
                  </a:lnTo>
                  <a:lnTo>
                    <a:pt x="71" y="49"/>
                  </a:lnTo>
                  <a:lnTo>
                    <a:pt x="78" y="42"/>
                  </a:lnTo>
                  <a:lnTo>
                    <a:pt x="87" y="36"/>
                  </a:lnTo>
                  <a:lnTo>
                    <a:pt x="98" y="28"/>
                  </a:lnTo>
                  <a:lnTo>
                    <a:pt x="109" y="22"/>
                  </a:lnTo>
                  <a:lnTo>
                    <a:pt x="132" y="10"/>
                  </a:lnTo>
                  <a:lnTo>
                    <a:pt x="152" y="0"/>
                  </a:lnTo>
                  <a:lnTo>
                    <a:pt x="159" y="3"/>
                  </a:lnTo>
                  <a:lnTo>
                    <a:pt x="165" y="5"/>
                  </a:lnTo>
                  <a:lnTo>
                    <a:pt x="173" y="6"/>
                  </a:lnTo>
                  <a:lnTo>
                    <a:pt x="179" y="6"/>
                  </a:lnTo>
                  <a:lnTo>
                    <a:pt x="186" y="6"/>
                  </a:lnTo>
                  <a:lnTo>
                    <a:pt x="192" y="6"/>
                  </a:lnTo>
                  <a:lnTo>
                    <a:pt x="200" y="7"/>
                  </a:lnTo>
                  <a:lnTo>
                    <a:pt x="207" y="10"/>
                  </a:lnTo>
                  <a:lnTo>
                    <a:pt x="216" y="23"/>
                  </a:lnTo>
                  <a:lnTo>
                    <a:pt x="227" y="37"/>
                  </a:lnTo>
                  <a:lnTo>
                    <a:pt x="230" y="39"/>
                  </a:lnTo>
                  <a:close/>
                </a:path>
              </a:pathLst>
            </a:custGeom>
            <a:solidFill>
              <a:srgbClr val="FDEBBA"/>
            </a:solidFill>
            <a:ln w="127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313" name="Freeform 396"/>
            <p:cNvSpPr>
              <a:spLocks/>
            </p:cNvSpPr>
            <p:nvPr/>
          </p:nvSpPr>
          <p:spPr bwMode="auto">
            <a:xfrm>
              <a:off x="1905" y="1925"/>
              <a:ext cx="50" cy="66"/>
            </a:xfrm>
            <a:custGeom>
              <a:avLst/>
              <a:gdLst>
                <a:gd name="T0" fmla="*/ 35 w 50"/>
                <a:gd name="T1" fmla="*/ 27 h 66"/>
                <a:gd name="T2" fmla="*/ 33 w 50"/>
                <a:gd name="T3" fmla="*/ 24 h 66"/>
                <a:gd name="T4" fmla="*/ 33 w 50"/>
                <a:gd name="T5" fmla="*/ 19 h 66"/>
                <a:gd name="T6" fmla="*/ 35 w 50"/>
                <a:gd name="T7" fmla="*/ 14 h 66"/>
                <a:gd name="T8" fmla="*/ 35 w 50"/>
                <a:gd name="T9" fmla="*/ 13 h 66"/>
                <a:gd name="T10" fmla="*/ 33 w 50"/>
                <a:gd name="T11" fmla="*/ 8 h 66"/>
                <a:gd name="T12" fmla="*/ 29 w 50"/>
                <a:gd name="T13" fmla="*/ 6 h 66"/>
                <a:gd name="T14" fmla="*/ 24 w 50"/>
                <a:gd name="T15" fmla="*/ 2 h 66"/>
                <a:gd name="T16" fmla="*/ 20 w 50"/>
                <a:gd name="T17" fmla="*/ 0 h 66"/>
                <a:gd name="T18" fmla="*/ 9 w 50"/>
                <a:gd name="T19" fmla="*/ 11 h 66"/>
                <a:gd name="T20" fmla="*/ 0 w 50"/>
                <a:gd name="T21" fmla="*/ 23 h 66"/>
                <a:gd name="T22" fmla="*/ 4 w 50"/>
                <a:gd name="T23" fmla="*/ 32 h 66"/>
                <a:gd name="T24" fmla="*/ 15 w 50"/>
                <a:gd name="T25" fmla="*/ 47 h 66"/>
                <a:gd name="T26" fmla="*/ 25 w 50"/>
                <a:gd name="T27" fmla="*/ 60 h 66"/>
                <a:gd name="T28" fmla="*/ 31 w 50"/>
                <a:gd name="T29" fmla="*/ 66 h 66"/>
                <a:gd name="T30" fmla="*/ 35 w 50"/>
                <a:gd name="T31" fmla="*/ 66 h 66"/>
                <a:gd name="T32" fmla="*/ 38 w 50"/>
                <a:gd name="T33" fmla="*/ 65 h 66"/>
                <a:gd name="T34" fmla="*/ 41 w 50"/>
                <a:gd name="T35" fmla="*/ 63 h 66"/>
                <a:gd name="T36" fmla="*/ 43 w 50"/>
                <a:gd name="T37" fmla="*/ 60 h 66"/>
                <a:gd name="T38" fmla="*/ 46 w 50"/>
                <a:gd name="T39" fmla="*/ 58 h 66"/>
                <a:gd name="T40" fmla="*/ 47 w 50"/>
                <a:gd name="T41" fmla="*/ 54 h 66"/>
                <a:gd name="T42" fmla="*/ 48 w 50"/>
                <a:gd name="T43" fmla="*/ 50 h 66"/>
                <a:gd name="T44" fmla="*/ 50 w 50"/>
                <a:gd name="T45" fmla="*/ 47 h 66"/>
                <a:gd name="T46" fmla="*/ 47 w 50"/>
                <a:gd name="T47" fmla="*/ 42 h 66"/>
                <a:gd name="T48" fmla="*/ 45 w 50"/>
                <a:gd name="T49" fmla="*/ 35 h 66"/>
                <a:gd name="T50" fmla="*/ 42 w 50"/>
                <a:gd name="T51" fmla="*/ 32 h 66"/>
                <a:gd name="T52" fmla="*/ 40 w 50"/>
                <a:gd name="T53" fmla="*/ 29 h 66"/>
                <a:gd name="T54" fmla="*/ 37 w 50"/>
                <a:gd name="T55" fmla="*/ 27 h 66"/>
                <a:gd name="T56" fmla="*/ 35 w 50"/>
                <a:gd name="T57" fmla="*/ 27 h 6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0"/>
                <a:gd name="T88" fmla="*/ 0 h 66"/>
                <a:gd name="T89" fmla="*/ 50 w 50"/>
                <a:gd name="T90" fmla="*/ 66 h 6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0" h="66">
                  <a:moveTo>
                    <a:pt x="35" y="27"/>
                  </a:moveTo>
                  <a:lnTo>
                    <a:pt x="33" y="24"/>
                  </a:lnTo>
                  <a:lnTo>
                    <a:pt x="33" y="19"/>
                  </a:lnTo>
                  <a:lnTo>
                    <a:pt x="35" y="14"/>
                  </a:lnTo>
                  <a:lnTo>
                    <a:pt x="35" y="13"/>
                  </a:lnTo>
                  <a:lnTo>
                    <a:pt x="33" y="8"/>
                  </a:lnTo>
                  <a:lnTo>
                    <a:pt x="29" y="6"/>
                  </a:lnTo>
                  <a:lnTo>
                    <a:pt x="24" y="2"/>
                  </a:lnTo>
                  <a:lnTo>
                    <a:pt x="20" y="0"/>
                  </a:lnTo>
                  <a:lnTo>
                    <a:pt x="9" y="11"/>
                  </a:lnTo>
                  <a:lnTo>
                    <a:pt x="0" y="23"/>
                  </a:lnTo>
                  <a:lnTo>
                    <a:pt x="4" y="32"/>
                  </a:lnTo>
                  <a:lnTo>
                    <a:pt x="15" y="47"/>
                  </a:lnTo>
                  <a:lnTo>
                    <a:pt x="25" y="60"/>
                  </a:lnTo>
                  <a:lnTo>
                    <a:pt x="31" y="66"/>
                  </a:lnTo>
                  <a:lnTo>
                    <a:pt x="35" y="66"/>
                  </a:lnTo>
                  <a:lnTo>
                    <a:pt x="38" y="65"/>
                  </a:lnTo>
                  <a:lnTo>
                    <a:pt x="41" y="63"/>
                  </a:lnTo>
                  <a:lnTo>
                    <a:pt x="43" y="60"/>
                  </a:lnTo>
                  <a:lnTo>
                    <a:pt x="46" y="58"/>
                  </a:lnTo>
                  <a:lnTo>
                    <a:pt x="47" y="54"/>
                  </a:lnTo>
                  <a:lnTo>
                    <a:pt x="48" y="50"/>
                  </a:lnTo>
                  <a:lnTo>
                    <a:pt x="50" y="47"/>
                  </a:lnTo>
                  <a:lnTo>
                    <a:pt x="47" y="42"/>
                  </a:lnTo>
                  <a:lnTo>
                    <a:pt x="45" y="35"/>
                  </a:lnTo>
                  <a:lnTo>
                    <a:pt x="42" y="32"/>
                  </a:lnTo>
                  <a:lnTo>
                    <a:pt x="40" y="29"/>
                  </a:lnTo>
                  <a:lnTo>
                    <a:pt x="37" y="27"/>
                  </a:lnTo>
                  <a:lnTo>
                    <a:pt x="35" y="27"/>
                  </a:lnTo>
                  <a:close/>
                </a:path>
              </a:pathLst>
            </a:custGeom>
            <a:solidFill>
              <a:srgbClr val="FDEBBA"/>
            </a:solidFill>
            <a:ln w="127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314" name="Freeform 397"/>
            <p:cNvSpPr>
              <a:spLocks/>
            </p:cNvSpPr>
            <p:nvPr/>
          </p:nvSpPr>
          <p:spPr bwMode="auto">
            <a:xfrm>
              <a:off x="937" y="1806"/>
              <a:ext cx="1120" cy="636"/>
            </a:xfrm>
            <a:custGeom>
              <a:avLst/>
              <a:gdLst>
                <a:gd name="T0" fmla="*/ 661 w 1120"/>
                <a:gd name="T1" fmla="*/ 277 h 636"/>
                <a:gd name="T2" fmla="*/ 725 w 1120"/>
                <a:gd name="T3" fmla="*/ 293 h 636"/>
                <a:gd name="T4" fmla="*/ 926 w 1120"/>
                <a:gd name="T5" fmla="*/ 406 h 636"/>
                <a:gd name="T6" fmla="*/ 1050 w 1120"/>
                <a:gd name="T7" fmla="*/ 374 h 636"/>
                <a:gd name="T8" fmla="*/ 1114 w 1120"/>
                <a:gd name="T9" fmla="*/ 334 h 636"/>
                <a:gd name="T10" fmla="*/ 1101 w 1120"/>
                <a:gd name="T11" fmla="*/ 292 h 636"/>
                <a:gd name="T12" fmla="*/ 1082 w 1120"/>
                <a:gd name="T13" fmla="*/ 228 h 636"/>
                <a:gd name="T14" fmla="*/ 998 w 1120"/>
                <a:gd name="T15" fmla="*/ 192 h 636"/>
                <a:gd name="T16" fmla="*/ 997 w 1120"/>
                <a:gd name="T17" fmla="*/ 240 h 636"/>
                <a:gd name="T18" fmla="*/ 968 w 1120"/>
                <a:gd name="T19" fmla="*/ 259 h 636"/>
                <a:gd name="T20" fmla="*/ 952 w 1120"/>
                <a:gd name="T21" fmla="*/ 283 h 636"/>
                <a:gd name="T22" fmla="*/ 930 w 1120"/>
                <a:gd name="T23" fmla="*/ 283 h 636"/>
                <a:gd name="T24" fmla="*/ 949 w 1120"/>
                <a:gd name="T25" fmla="*/ 247 h 636"/>
                <a:gd name="T26" fmla="*/ 886 w 1120"/>
                <a:gd name="T27" fmla="*/ 234 h 636"/>
                <a:gd name="T28" fmla="*/ 801 w 1120"/>
                <a:gd name="T29" fmla="*/ 220 h 636"/>
                <a:gd name="T30" fmla="*/ 766 w 1120"/>
                <a:gd name="T31" fmla="*/ 194 h 636"/>
                <a:gd name="T32" fmla="*/ 818 w 1120"/>
                <a:gd name="T33" fmla="*/ 164 h 636"/>
                <a:gd name="T34" fmla="*/ 760 w 1120"/>
                <a:gd name="T35" fmla="*/ 169 h 636"/>
                <a:gd name="T36" fmla="*/ 720 w 1120"/>
                <a:gd name="T37" fmla="*/ 157 h 636"/>
                <a:gd name="T38" fmla="*/ 583 w 1120"/>
                <a:gd name="T39" fmla="*/ 164 h 636"/>
                <a:gd name="T40" fmla="*/ 538 w 1120"/>
                <a:gd name="T41" fmla="*/ 199 h 636"/>
                <a:gd name="T42" fmla="*/ 505 w 1120"/>
                <a:gd name="T43" fmla="*/ 119 h 636"/>
                <a:gd name="T44" fmla="*/ 579 w 1120"/>
                <a:gd name="T45" fmla="*/ 114 h 636"/>
                <a:gd name="T46" fmla="*/ 580 w 1120"/>
                <a:gd name="T47" fmla="*/ 47 h 636"/>
                <a:gd name="T48" fmla="*/ 533 w 1120"/>
                <a:gd name="T49" fmla="*/ 1 h 636"/>
                <a:gd name="T50" fmla="*/ 489 w 1120"/>
                <a:gd name="T51" fmla="*/ 76 h 636"/>
                <a:gd name="T52" fmla="*/ 476 w 1120"/>
                <a:gd name="T53" fmla="*/ 119 h 636"/>
                <a:gd name="T54" fmla="*/ 459 w 1120"/>
                <a:gd name="T55" fmla="*/ 152 h 636"/>
                <a:gd name="T56" fmla="*/ 421 w 1120"/>
                <a:gd name="T57" fmla="*/ 176 h 636"/>
                <a:gd name="T58" fmla="*/ 426 w 1120"/>
                <a:gd name="T59" fmla="*/ 153 h 636"/>
                <a:gd name="T60" fmla="*/ 371 w 1120"/>
                <a:gd name="T61" fmla="*/ 126 h 636"/>
                <a:gd name="T62" fmla="*/ 272 w 1120"/>
                <a:gd name="T63" fmla="*/ 128 h 636"/>
                <a:gd name="T64" fmla="*/ 257 w 1120"/>
                <a:gd name="T65" fmla="*/ 198 h 636"/>
                <a:gd name="T66" fmla="*/ 208 w 1120"/>
                <a:gd name="T67" fmla="*/ 98 h 636"/>
                <a:gd name="T68" fmla="*/ 176 w 1120"/>
                <a:gd name="T69" fmla="*/ 85 h 636"/>
                <a:gd name="T70" fmla="*/ 164 w 1120"/>
                <a:gd name="T71" fmla="*/ 142 h 636"/>
                <a:gd name="T72" fmla="*/ 156 w 1120"/>
                <a:gd name="T73" fmla="*/ 178 h 636"/>
                <a:gd name="T74" fmla="*/ 116 w 1120"/>
                <a:gd name="T75" fmla="*/ 153 h 636"/>
                <a:gd name="T76" fmla="*/ 75 w 1120"/>
                <a:gd name="T77" fmla="*/ 177 h 636"/>
                <a:gd name="T78" fmla="*/ 59 w 1120"/>
                <a:gd name="T79" fmla="*/ 262 h 636"/>
                <a:gd name="T80" fmla="*/ 6 w 1120"/>
                <a:gd name="T81" fmla="*/ 353 h 636"/>
                <a:gd name="T82" fmla="*/ 10 w 1120"/>
                <a:gd name="T83" fmla="*/ 411 h 636"/>
                <a:gd name="T84" fmla="*/ 36 w 1120"/>
                <a:gd name="T85" fmla="*/ 444 h 636"/>
                <a:gd name="T86" fmla="*/ 65 w 1120"/>
                <a:gd name="T87" fmla="*/ 467 h 636"/>
                <a:gd name="T88" fmla="*/ 107 w 1120"/>
                <a:gd name="T89" fmla="*/ 484 h 636"/>
                <a:gd name="T90" fmla="*/ 169 w 1120"/>
                <a:gd name="T91" fmla="*/ 519 h 636"/>
                <a:gd name="T92" fmla="*/ 216 w 1120"/>
                <a:gd name="T93" fmla="*/ 548 h 636"/>
                <a:gd name="T94" fmla="*/ 235 w 1120"/>
                <a:gd name="T95" fmla="*/ 568 h 636"/>
                <a:gd name="T96" fmla="*/ 266 w 1120"/>
                <a:gd name="T97" fmla="*/ 598 h 636"/>
                <a:gd name="T98" fmla="*/ 301 w 1120"/>
                <a:gd name="T99" fmla="*/ 636 h 636"/>
                <a:gd name="T100" fmla="*/ 364 w 1120"/>
                <a:gd name="T101" fmla="*/ 614 h 636"/>
                <a:gd name="T102" fmla="*/ 364 w 1120"/>
                <a:gd name="T103" fmla="*/ 585 h 636"/>
                <a:gd name="T104" fmla="*/ 424 w 1120"/>
                <a:gd name="T105" fmla="*/ 531 h 636"/>
                <a:gd name="T106" fmla="*/ 384 w 1120"/>
                <a:gd name="T107" fmla="*/ 520 h 636"/>
                <a:gd name="T108" fmla="*/ 339 w 1120"/>
                <a:gd name="T109" fmla="*/ 501 h 636"/>
                <a:gd name="T110" fmla="*/ 377 w 1120"/>
                <a:gd name="T111" fmla="*/ 465 h 636"/>
                <a:gd name="T112" fmla="*/ 389 w 1120"/>
                <a:gd name="T113" fmla="*/ 402 h 636"/>
                <a:gd name="T114" fmla="*/ 372 w 1120"/>
                <a:gd name="T115" fmla="*/ 348 h 636"/>
                <a:gd name="T116" fmla="*/ 458 w 1120"/>
                <a:gd name="T117" fmla="*/ 394 h 636"/>
                <a:gd name="T118" fmla="*/ 500 w 1120"/>
                <a:gd name="T119" fmla="*/ 405 h 636"/>
                <a:gd name="T120" fmla="*/ 531 w 1120"/>
                <a:gd name="T121" fmla="*/ 420 h 636"/>
                <a:gd name="T122" fmla="*/ 536 w 1120"/>
                <a:gd name="T123" fmla="*/ 355 h 636"/>
                <a:gd name="T124" fmla="*/ 528 w 1120"/>
                <a:gd name="T125" fmla="*/ 323 h 6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120"/>
                <a:gd name="T190" fmla="*/ 0 h 636"/>
                <a:gd name="T191" fmla="*/ 1120 w 1120"/>
                <a:gd name="T192" fmla="*/ 636 h 6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120" h="636">
                  <a:moveTo>
                    <a:pt x="561" y="278"/>
                  </a:moveTo>
                  <a:lnTo>
                    <a:pt x="567" y="281"/>
                  </a:lnTo>
                  <a:lnTo>
                    <a:pt x="573" y="282"/>
                  </a:lnTo>
                  <a:lnTo>
                    <a:pt x="579" y="282"/>
                  </a:lnTo>
                  <a:lnTo>
                    <a:pt x="587" y="283"/>
                  </a:lnTo>
                  <a:lnTo>
                    <a:pt x="614" y="282"/>
                  </a:lnTo>
                  <a:lnTo>
                    <a:pt x="639" y="281"/>
                  </a:lnTo>
                  <a:lnTo>
                    <a:pt x="650" y="280"/>
                  </a:lnTo>
                  <a:lnTo>
                    <a:pt x="661" y="277"/>
                  </a:lnTo>
                  <a:lnTo>
                    <a:pt x="672" y="275"/>
                  </a:lnTo>
                  <a:lnTo>
                    <a:pt x="683" y="271"/>
                  </a:lnTo>
                  <a:lnTo>
                    <a:pt x="688" y="270"/>
                  </a:lnTo>
                  <a:lnTo>
                    <a:pt x="693" y="270"/>
                  </a:lnTo>
                  <a:lnTo>
                    <a:pt x="698" y="270"/>
                  </a:lnTo>
                  <a:lnTo>
                    <a:pt x="702" y="272"/>
                  </a:lnTo>
                  <a:lnTo>
                    <a:pt x="710" y="277"/>
                  </a:lnTo>
                  <a:lnTo>
                    <a:pt x="718" y="285"/>
                  </a:lnTo>
                  <a:lnTo>
                    <a:pt x="725" y="293"/>
                  </a:lnTo>
                  <a:lnTo>
                    <a:pt x="734" y="303"/>
                  </a:lnTo>
                  <a:lnTo>
                    <a:pt x="741" y="312"/>
                  </a:lnTo>
                  <a:lnTo>
                    <a:pt x="751" y="318"/>
                  </a:lnTo>
                  <a:lnTo>
                    <a:pt x="774" y="332"/>
                  </a:lnTo>
                  <a:lnTo>
                    <a:pt x="802" y="346"/>
                  </a:lnTo>
                  <a:lnTo>
                    <a:pt x="834" y="363"/>
                  </a:lnTo>
                  <a:lnTo>
                    <a:pt x="868" y="379"/>
                  </a:lnTo>
                  <a:lnTo>
                    <a:pt x="899" y="394"/>
                  </a:lnTo>
                  <a:lnTo>
                    <a:pt x="926" y="406"/>
                  </a:lnTo>
                  <a:lnTo>
                    <a:pt x="946" y="416"/>
                  </a:lnTo>
                  <a:lnTo>
                    <a:pt x="956" y="420"/>
                  </a:lnTo>
                  <a:lnTo>
                    <a:pt x="967" y="420"/>
                  </a:lnTo>
                  <a:lnTo>
                    <a:pt x="978" y="418"/>
                  </a:lnTo>
                  <a:lnTo>
                    <a:pt x="989" y="416"/>
                  </a:lnTo>
                  <a:lnTo>
                    <a:pt x="998" y="412"/>
                  </a:lnTo>
                  <a:lnTo>
                    <a:pt x="1016" y="401"/>
                  </a:lnTo>
                  <a:lnTo>
                    <a:pt x="1034" y="387"/>
                  </a:lnTo>
                  <a:lnTo>
                    <a:pt x="1050" y="374"/>
                  </a:lnTo>
                  <a:lnTo>
                    <a:pt x="1068" y="363"/>
                  </a:lnTo>
                  <a:lnTo>
                    <a:pt x="1078" y="358"/>
                  </a:lnTo>
                  <a:lnTo>
                    <a:pt x="1089" y="354"/>
                  </a:lnTo>
                  <a:lnTo>
                    <a:pt x="1101" y="351"/>
                  </a:lnTo>
                  <a:lnTo>
                    <a:pt x="1112" y="350"/>
                  </a:lnTo>
                  <a:lnTo>
                    <a:pt x="1110" y="354"/>
                  </a:lnTo>
                  <a:lnTo>
                    <a:pt x="1113" y="348"/>
                  </a:lnTo>
                  <a:lnTo>
                    <a:pt x="1114" y="340"/>
                  </a:lnTo>
                  <a:lnTo>
                    <a:pt x="1114" y="334"/>
                  </a:lnTo>
                  <a:lnTo>
                    <a:pt x="1112" y="328"/>
                  </a:lnTo>
                  <a:lnTo>
                    <a:pt x="1109" y="323"/>
                  </a:lnTo>
                  <a:lnTo>
                    <a:pt x="1107" y="319"/>
                  </a:lnTo>
                  <a:lnTo>
                    <a:pt x="1103" y="314"/>
                  </a:lnTo>
                  <a:lnTo>
                    <a:pt x="1101" y="311"/>
                  </a:lnTo>
                  <a:lnTo>
                    <a:pt x="1099" y="306"/>
                  </a:lnTo>
                  <a:lnTo>
                    <a:pt x="1098" y="301"/>
                  </a:lnTo>
                  <a:lnTo>
                    <a:pt x="1099" y="296"/>
                  </a:lnTo>
                  <a:lnTo>
                    <a:pt x="1101" y="292"/>
                  </a:lnTo>
                  <a:lnTo>
                    <a:pt x="1104" y="287"/>
                  </a:lnTo>
                  <a:lnTo>
                    <a:pt x="1107" y="285"/>
                  </a:lnTo>
                  <a:lnTo>
                    <a:pt x="1114" y="277"/>
                  </a:lnTo>
                  <a:lnTo>
                    <a:pt x="1120" y="268"/>
                  </a:lnTo>
                  <a:lnTo>
                    <a:pt x="1117" y="261"/>
                  </a:lnTo>
                  <a:lnTo>
                    <a:pt x="1112" y="252"/>
                  </a:lnTo>
                  <a:lnTo>
                    <a:pt x="1104" y="244"/>
                  </a:lnTo>
                  <a:lnTo>
                    <a:pt x="1094" y="235"/>
                  </a:lnTo>
                  <a:lnTo>
                    <a:pt x="1082" y="228"/>
                  </a:lnTo>
                  <a:lnTo>
                    <a:pt x="1070" y="220"/>
                  </a:lnTo>
                  <a:lnTo>
                    <a:pt x="1056" y="213"/>
                  </a:lnTo>
                  <a:lnTo>
                    <a:pt x="1044" y="204"/>
                  </a:lnTo>
                  <a:lnTo>
                    <a:pt x="1032" y="195"/>
                  </a:lnTo>
                  <a:lnTo>
                    <a:pt x="1023" y="185"/>
                  </a:lnTo>
                  <a:lnTo>
                    <a:pt x="1021" y="185"/>
                  </a:lnTo>
                  <a:lnTo>
                    <a:pt x="1016" y="185"/>
                  </a:lnTo>
                  <a:lnTo>
                    <a:pt x="1009" y="187"/>
                  </a:lnTo>
                  <a:lnTo>
                    <a:pt x="998" y="192"/>
                  </a:lnTo>
                  <a:lnTo>
                    <a:pt x="994" y="194"/>
                  </a:lnTo>
                  <a:lnTo>
                    <a:pt x="993" y="198"/>
                  </a:lnTo>
                  <a:lnTo>
                    <a:pt x="993" y="203"/>
                  </a:lnTo>
                  <a:lnTo>
                    <a:pt x="994" y="208"/>
                  </a:lnTo>
                  <a:lnTo>
                    <a:pt x="995" y="214"/>
                  </a:lnTo>
                  <a:lnTo>
                    <a:pt x="997" y="219"/>
                  </a:lnTo>
                  <a:lnTo>
                    <a:pt x="997" y="224"/>
                  </a:lnTo>
                  <a:lnTo>
                    <a:pt x="995" y="229"/>
                  </a:lnTo>
                  <a:lnTo>
                    <a:pt x="997" y="240"/>
                  </a:lnTo>
                  <a:lnTo>
                    <a:pt x="998" y="249"/>
                  </a:lnTo>
                  <a:lnTo>
                    <a:pt x="997" y="255"/>
                  </a:lnTo>
                  <a:lnTo>
                    <a:pt x="995" y="259"/>
                  </a:lnTo>
                  <a:lnTo>
                    <a:pt x="993" y="261"/>
                  </a:lnTo>
                  <a:lnTo>
                    <a:pt x="990" y="263"/>
                  </a:lnTo>
                  <a:lnTo>
                    <a:pt x="987" y="263"/>
                  </a:lnTo>
                  <a:lnTo>
                    <a:pt x="984" y="262"/>
                  </a:lnTo>
                  <a:lnTo>
                    <a:pt x="975" y="261"/>
                  </a:lnTo>
                  <a:lnTo>
                    <a:pt x="968" y="259"/>
                  </a:lnTo>
                  <a:lnTo>
                    <a:pt x="964" y="257"/>
                  </a:lnTo>
                  <a:lnTo>
                    <a:pt x="961" y="257"/>
                  </a:lnTo>
                  <a:lnTo>
                    <a:pt x="958" y="259"/>
                  </a:lnTo>
                  <a:lnTo>
                    <a:pt x="956" y="261"/>
                  </a:lnTo>
                  <a:lnTo>
                    <a:pt x="957" y="266"/>
                  </a:lnTo>
                  <a:lnTo>
                    <a:pt x="957" y="271"/>
                  </a:lnTo>
                  <a:lnTo>
                    <a:pt x="956" y="276"/>
                  </a:lnTo>
                  <a:lnTo>
                    <a:pt x="954" y="280"/>
                  </a:lnTo>
                  <a:lnTo>
                    <a:pt x="952" y="283"/>
                  </a:lnTo>
                  <a:lnTo>
                    <a:pt x="949" y="287"/>
                  </a:lnTo>
                  <a:lnTo>
                    <a:pt x="947" y="289"/>
                  </a:lnTo>
                  <a:lnTo>
                    <a:pt x="945" y="292"/>
                  </a:lnTo>
                  <a:lnTo>
                    <a:pt x="941" y="293"/>
                  </a:lnTo>
                  <a:lnTo>
                    <a:pt x="938" y="293"/>
                  </a:lnTo>
                  <a:lnTo>
                    <a:pt x="936" y="292"/>
                  </a:lnTo>
                  <a:lnTo>
                    <a:pt x="933" y="291"/>
                  </a:lnTo>
                  <a:lnTo>
                    <a:pt x="931" y="288"/>
                  </a:lnTo>
                  <a:lnTo>
                    <a:pt x="930" y="283"/>
                  </a:lnTo>
                  <a:lnTo>
                    <a:pt x="930" y="278"/>
                  </a:lnTo>
                  <a:lnTo>
                    <a:pt x="930" y="271"/>
                  </a:lnTo>
                  <a:lnTo>
                    <a:pt x="930" y="267"/>
                  </a:lnTo>
                  <a:lnTo>
                    <a:pt x="931" y="265"/>
                  </a:lnTo>
                  <a:lnTo>
                    <a:pt x="933" y="262"/>
                  </a:lnTo>
                  <a:lnTo>
                    <a:pt x="935" y="260"/>
                  </a:lnTo>
                  <a:lnTo>
                    <a:pt x="940" y="256"/>
                  </a:lnTo>
                  <a:lnTo>
                    <a:pt x="946" y="251"/>
                  </a:lnTo>
                  <a:lnTo>
                    <a:pt x="949" y="247"/>
                  </a:lnTo>
                  <a:lnTo>
                    <a:pt x="952" y="242"/>
                  </a:lnTo>
                  <a:lnTo>
                    <a:pt x="953" y="239"/>
                  </a:lnTo>
                  <a:lnTo>
                    <a:pt x="952" y="235"/>
                  </a:lnTo>
                  <a:lnTo>
                    <a:pt x="951" y="230"/>
                  </a:lnTo>
                  <a:lnTo>
                    <a:pt x="947" y="225"/>
                  </a:lnTo>
                  <a:lnTo>
                    <a:pt x="927" y="230"/>
                  </a:lnTo>
                  <a:lnTo>
                    <a:pt x="911" y="234"/>
                  </a:lnTo>
                  <a:lnTo>
                    <a:pt x="897" y="235"/>
                  </a:lnTo>
                  <a:lnTo>
                    <a:pt x="886" y="234"/>
                  </a:lnTo>
                  <a:lnTo>
                    <a:pt x="875" y="231"/>
                  </a:lnTo>
                  <a:lnTo>
                    <a:pt x="865" y="226"/>
                  </a:lnTo>
                  <a:lnTo>
                    <a:pt x="853" y="219"/>
                  </a:lnTo>
                  <a:lnTo>
                    <a:pt x="841" y="209"/>
                  </a:lnTo>
                  <a:lnTo>
                    <a:pt x="827" y="219"/>
                  </a:lnTo>
                  <a:lnTo>
                    <a:pt x="817" y="225"/>
                  </a:lnTo>
                  <a:lnTo>
                    <a:pt x="810" y="228"/>
                  </a:lnTo>
                  <a:lnTo>
                    <a:pt x="806" y="226"/>
                  </a:lnTo>
                  <a:lnTo>
                    <a:pt x="801" y="220"/>
                  </a:lnTo>
                  <a:lnTo>
                    <a:pt x="795" y="215"/>
                  </a:lnTo>
                  <a:lnTo>
                    <a:pt x="784" y="211"/>
                  </a:lnTo>
                  <a:lnTo>
                    <a:pt x="775" y="208"/>
                  </a:lnTo>
                  <a:lnTo>
                    <a:pt x="767" y="204"/>
                  </a:lnTo>
                  <a:lnTo>
                    <a:pt x="764" y="200"/>
                  </a:lnTo>
                  <a:lnTo>
                    <a:pt x="762" y="199"/>
                  </a:lnTo>
                  <a:lnTo>
                    <a:pt x="764" y="198"/>
                  </a:lnTo>
                  <a:lnTo>
                    <a:pt x="764" y="197"/>
                  </a:lnTo>
                  <a:lnTo>
                    <a:pt x="766" y="194"/>
                  </a:lnTo>
                  <a:lnTo>
                    <a:pt x="774" y="192"/>
                  </a:lnTo>
                  <a:lnTo>
                    <a:pt x="785" y="189"/>
                  </a:lnTo>
                  <a:lnTo>
                    <a:pt x="785" y="185"/>
                  </a:lnTo>
                  <a:lnTo>
                    <a:pt x="787" y="182"/>
                  </a:lnTo>
                  <a:lnTo>
                    <a:pt x="790" y="179"/>
                  </a:lnTo>
                  <a:lnTo>
                    <a:pt x="795" y="176"/>
                  </a:lnTo>
                  <a:lnTo>
                    <a:pt x="805" y="171"/>
                  </a:lnTo>
                  <a:lnTo>
                    <a:pt x="814" y="167"/>
                  </a:lnTo>
                  <a:lnTo>
                    <a:pt x="818" y="164"/>
                  </a:lnTo>
                  <a:lnTo>
                    <a:pt x="821" y="163"/>
                  </a:lnTo>
                  <a:lnTo>
                    <a:pt x="823" y="162"/>
                  </a:lnTo>
                  <a:lnTo>
                    <a:pt x="823" y="161"/>
                  </a:lnTo>
                  <a:lnTo>
                    <a:pt x="816" y="158"/>
                  </a:lnTo>
                  <a:lnTo>
                    <a:pt x="798" y="156"/>
                  </a:lnTo>
                  <a:lnTo>
                    <a:pt x="782" y="156"/>
                  </a:lnTo>
                  <a:lnTo>
                    <a:pt x="767" y="156"/>
                  </a:lnTo>
                  <a:lnTo>
                    <a:pt x="764" y="163"/>
                  </a:lnTo>
                  <a:lnTo>
                    <a:pt x="760" y="169"/>
                  </a:lnTo>
                  <a:lnTo>
                    <a:pt x="756" y="174"/>
                  </a:lnTo>
                  <a:lnTo>
                    <a:pt x="751" y="178"/>
                  </a:lnTo>
                  <a:lnTo>
                    <a:pt x="749" y="178"/>
                  </a:lnTo>
                  <a:lnTo>
                    <a:pt x="748" y="178"/>
                  </a:lnTo>
                  <a:lnTo>
                    <a:pt x="745" y="177"/>
                  </a:lnTo>
                  <a:lnTo>
                    <a:pt x="743" y="176"/>
                  </a:lnTo>
                  <a:lnTo>
                    <a:pt x="738" y="168"/>
                  </a:lnTo>
                  <a:lnTo>
                    <a:pt x="733" y="156"/>
                  </a:lnTo>
                  <a:lnTo>
                    <a:pt x="720" y="157"/>
                  </a:lnTo>
                  <a:lnTo>
                    <a:pt x="704" y="158"/>
                  </a:lnTo>
                  <a:lnTo>
                    <a:pt x="687" y="159"/>
                  </a:lnTo>
                  <a:lnTo>
                    <a:pt x="672" y="159"/>
                  </a:lnTo>
                  <a:lnTo>
                    <a:pt x="636" y="157"/>
                  </a:lnTo>
                  <a:lnTo>
                    <a:pt x="609" y="154"/>
                  </a:lnTo>
                  <a:lnTo>
                    <a:pt x="602" y="156"/>
                  </a:lnTo>
                  <a:lnTo>
                    <a:pt x="595" y="157"/>
                  </a:lnTo>
                  <a:lnTo>
                    <a:pt x="589" y="161"/>
                  </a:lnTo>
                  <a:lnTo>
                    <a:pt x="583" y="164"/>
                  </a:lnTo>
                  <a:lnTo>
                    <a:pt x="576" y="171"/>
                  </a:lnTo>
                  <a:lnTo>
                    <a:pt x="568" y="178"/>
                  </a:lnTo>
                  <a:lnTo>
                    <a:pt x="559" y="187"/>
                  </a:lnTo>
                  <a:lnTo>
                    <a:pt x="551" y="198"/>
                  </a:lnTo>
                  <a:lnTo>
                    <a:pt x="550" y="199"/>
                  </a:lnTo>
                  <a:lnTo>
                    <a:pt x="547" y="200"/>
                  </a:lnTo>
                  <a:lnTo>
                    <a:pt x="545" y="202"/>
                  </a:lnTo>
                  <a:lnTo>
                    <a:pt x="543" y="202"/>
                  </a:lnTo>
                  <a:lnTo>
                    <a:pt x="538" y="199"/>
                  </a:lnTo>
                  <a:lnTo>
                    <a:pt x="533" y="195"/>
                  </a:lnTo>
                  <a:lnTo>
                    <a:pt x="524" y="185"/>
                  </a:lnTo>
                  <a:lnTo>
                    <a:pt x="514" y="176"/>
                  </a:lnTo>
                  <a:lnTo>
                    <a:pt x="515" y="166"/>
                  </a:lnTo>
                  <a:lnTo>
                    <a:pt x="515" y="156"/>
                  </a:lnTo>
                  <a:lnTo>
                    <a:pt x="514" y="146"/>
                  </a:lnTo>
                  <a:lnTo>
                    <a:pt x="511" y="137"/>
                  </a:lnTo>
                  <a:lnTo>
                    <a:pt x="507" y="124"/>
                  </a:lnTo>
                  <a:lnTo>
                    <a:pt x="505" y="119"/>
                  </a:lnTo>
                  <a:lnTo>
                    <a:pt x="514" y="112"/>
                  </a:lnTo>
                  <a:lnTo>
                    <a:pt x="522" y="106"/>
                  </a:lnTo>
                  <a:lnTo>
                    <a:pt x="528" y="105"/>
                  </a:lnTo>
                  <a:lnTo>
                    <a:pt x="537" y="105"/>
                  </a:lnTo>
                  <a:lnTo>
                    <a:pt x="550" y="107"/>
                  </a:lnTo>
                  <a:lnTo>
                    <a:pt x="567" y="114"/>
                  </a:lnTo>
                  <a:lnTo>
                    <a:pt x="572" y="115"/>
                  </a:lnTo>
                  <a:lnTo>
                    <a:pt x="577" y="115"/>
                  </a:lnTo>
                  <a:lnTo>
                    <a:pt x="579" y="114"/>
                  </a:lnTo>
                  <a:lnTo>
                    <a:pt x="583" y="110"/>
                  </a:lnTo>
                  <a:lnTo>
                    <a:pt x="584" y="106"/>
                  </a:lnTo>
                  <a:lnTo>
                    <a:pt x="587" y="102"/>
                  </a:lnTo>
                  <a:lnTo>
                    <a:pt x="588" y="98"/>
                  </a:lnTo>
                  <a:lnTo>
                    <a:pt x="588" y="91"/>
                  </a:lnTo>
                  <a:lnTo>
                    <a:pt x="588" y="79"/>
                  </a:lnTo>
                  <a:lnTo>
                    <a:pt x="585" y="67"/>
                  </a:lnTo>
                  <a:lnTo>
                    <a:pt x="583" y="55"/>
                  </a:lnTo>
                  <a:lnTo>
                    <a:pt x="580" y="47"/>
                  </a:lnTo>
                  <a:lnTo>
                    <a:pt x="571" y="39"/>
                  </a:lnTo>
                  <a:lnTo>
                    <a:pt x="562" y="31"/>
                  </a:lnTo>
                  <a:lnTo>
                    <a:pt x="554" y="22"/>
                  </a:lnTo>
                  <a:lnTo>
                    <a:pt x="547" y="13"/>
                  </a:lnTo>
                  <a:lnTo>
                    <a:pt x="541" y="6"/>
                  </a:lnTo>
                  <a:lnTo>
                    <a:pt x="537" y="1"/>
                  </a:lnTo>
                  <a:lnTo>
                    <a:pt x="535" y="0"/>
                  </a:lnTo>
                  <a:lnTo>
                    <a:pt x="533" y="0"/>
                  </a:lnTo>
                  <a:lnTo>
                    <a:pt x="533" y="1"/>
                  </a:lnTo>
                  <a:lnTo>
                    <a:pt x="533" y="3"/>
                  </a:lnTo>
                  <a:lnTo>
                    <a:pt x="533" y="23"/>
                  </a:lnTo>
                  <a:lnTo>
                    <a:pt x="532" y="39"/>
                  </a:lnTo>
                  <a:lnTo>
                    <a:pt x="531" y="43"/>
                  </a:lnTo>
                  <a:lnTo>
                    <a:pt x="528" y="47"/>
                  </a:lnTo>
                  <a:lnTo>
                    <a:pt x="526" y="50"/>
                  </a:lnTo>
                  <a:lnTo>
                    <a:pt x="521" y="54"/>
                  </a:lnTo>
                  <a:lnTo>
                    <a:pt x="509" y="64"/>
                  </a:lnTo>
                  <a:lnTo>
                    <a:pt x="489" y="76"/>
                  </a:lnTo>
                  <a:lnTo>
                    <a:pt x="480" y="83"/>
                  </a:lnTo>
                  <a:lnTo>
                    <a:pt x="474" y="89"/>
                  </a:lnTo>
                  <a:lnTo>
                    <a:pt x="470" y="94"/>
                  </a:lnTo>
                  <a:lnTo>
                    <a:pt x="468" y="99"/>
                  </a:lnTo>
                  <a:lnTo>
                    <a:pt x="468" y="102"/>
                  </a:lnTo>
                  <a:lnTo>
                    <a:pt x="469" y="107"/>
                  </a:lnTo>
                  <a:lnTo>
                    <a:pt x="471" y="111"/>
                  </a:lnTo>
                  <a:lnTo>
                    <a:pt x="474" y="115"/>
                  </a:lnTo>
                  <a:lnTo>
                    <a:pt x="476" y="119"/>
                  </a:lnTo>
                  <a:lnTo>
                    <a:pt x="479" y="122"/>
                  </a:lnTo>
                  <a:lnTo>
                    <a:pt x="480" y="126"/>
                  </a:lnTo>
                  <a:lnTo>
                    <a:pt x="480" y="131"/>
                  </a:lnTo>
                  <a:lnTo>
                    <a:pt x="479" y="135"/>
                  </a:lnTo>
                  <a:lnTo>
                    <a:pt x="476" y="140"/>
                  </a:lnTo>
                  <a:lnTo>
                    <a:pt x="471" y="146"/>
                  </a:lnTo>
                  <a:lnTo>
                    <a:pt x="464" y="152"/>
                  </a:lnTo>
                  <a:lnTo>
                    <a:pt x="463" y="152"/>
                  </a:lnTo>
                  <a:lnTo>
                    <a:pt x="459" y="152"/>
                  </a:lnTo>
                  <a:lnTo>
                    <a:pt x="457" y="152"/>
                  </a:lnTo>
                  <a:lnTo>
                    <a:pt x="453" y="153"/>
                  </a:lnTo>
                  <a:lnTo>
                    <a:pt x="448" y="156"/>
                  </a:lnTo>
                  <a:lnTo>
                    <a:pt x="444" y="159"/>
                  </a:lnTo>
                  <a:lnTo>
                    <a:pt x="436" y="172"/>
                  </a:lnTo>
                  <a:lnTo>
                    <a:pt x="424" y="189"/>
                  </a:lnTo>
                  <a:lnTo>
                    <a:pt x="424" y="184"/>
                  </a:lnTo>
                  <a:lnTo>
                    <a:pt x="423" y="179"/>
                  </a:lnTo>
                  <a:lnTo>
                    <a:pt x="421" y="176"/>
                  </a:lnTo>
                  <a:lnTo>
                    <a:pt x="418" y="173"/>
                  </a:lnTo>
                  <a:lnTo>
                    <a:pt x="412" y="169"/>
                  </a:lnTo>
                  <a:lnTo>
                    <a:pt x="406" y="167"/>
                  </a:lnTo>
                  <a:lnTo>
                    <a:pt x="403" y="166"/>
                  </a:lnTo>
                  <a:lnTo>
                    <a:pt x="401" y="166"/>
                  </a:lnTo>
                  <a:lnTo>
                    <a:pt x="401" y="164"/>
                  </a:lnTo>
                  <a:lnTo>
                    <a:pt x="402" y="163"/>
                  </a:lnTo>
                  <a:lnTo>
                    <a:pt x="410" y="159"/>
                  </a:lnTo>
                  <a:lnTo>
                    <a:pt x="426" y="153"/>
                  </a:lnTo>
                  <a:lnTo>
                    <a:pt x="419" y="140"/>
                  </a:lnTo>
                  <a:lnTo>
                    <a:pt x="411" y="127"/>
                  </a:lnTo>
                  <a:lnTo>
                    <a:pt x="406" y="122"/>
                  </a:lnTo>
                  <a:lnTo>
                    <a:pt x="401" y="119"/>
                  </a:lnTo>
                  <a:lnTo>
                    <a:pt x="397" y="116"/>
                  </a:lnTo>
                  <a:lnTo>
                    <a:pt x="392" y="116"/>
                  </a:lnTo>
                  <a:lnTo>
                    <a:pt x="385" y="120"/>
                  </a:lnTo>
                  <a:lnTo>
                    <a:pt x="377" y="124"/>
                  </a:lnTo>
                  <a:lnTo>
                    <a:pt x="371" y="126"/>
                  </a:lnTo>
                  <a:lnTo>
                    <a:pt x="364" y="127"/>
                  </a:lnTo>
                  <a:lnTo>
                    <a:pt x="351" y="128"/>
                  </a:lnTo>
                  <a:lnTo>
                    <a:pt x="339" y="127"/>
                  </a:lnTo>
                  <a:lnTo>
                    <a:pt x="317" y="121"/>
                  </a:lnTo>
                  <a:lnTo>
                    <a:pt x="299" y="119"/>
                  </a:lnTo>
                  <a:lnTo>
                    <a:pt x="289" y="119"/>
                  </a:lnTo>
                  <a:lnTo>
                    <a:pt x="282" y="121"/>
                  </a:lnTo>
                  <a:lnTo>
                    <a:pt x="277" y="125"/>
                  </a:lnTo>
                  <a:lnTo>
                    <a:pt x="272" y="128"/>
                  </a:lnTo>
                  <a:lnTo>
                    <a:pt x="268" y="135"/>
                  </a:lnTo>
                  <a:lnTo>
                    <a:pt x="267" y="140"/>
                  </a:lnTo>
                  <a:lnTo>
                    <a:pt x="265" y="147"/>
                  </a:lnTo>
                  <a:lnTo>
                    <a:pt x="265" y="153"/>
                  </a:lnTo>
                  <a:lnTo>
                    <a:pt x="263" y="168"/>
                  </a:lnTo>
                  <a:lnTo>
                    <a:pt x="262" y="182"/>
                  </a:lnTo>
                  <a:lnTo>
                    <a:pt x="261" y="188"/>
                  </a:lnTo>
                  <a:lnTo>
                    <a:pt x="260" y="193"/>
                  </a:lnTo>
                  <a:lnTo>
                    <a:pt x="257" y="198"/>
                  </a:lnTo>
                  <a:lnTo>
                    <a:pt x="254" y="202"/>
                  </a:lnTo>
                  <a:lnTo>
                    <a:pt x="245" y="194"/>
                  </a:lnTo>
                  <a:lnTo>
                    <a:pt x="235" y="184"/>
                  </a:lnTo>
                  <a:lnTo>
                    <a:pt x="228" y="172"/>
                  </a:lnTo>
                  <a:lnTo>
                    <a:pt x="220" y="158"/>
                  </a:lnTo>
                  <a:lnTo>
                    <a:pt x="214" y="143"/>
                  </a:lnTo>
                  <a:lnTo>
                    <a:pt x="210" y="128"/>
                  </a:lnTo>
                  <a:lnTo>
                    <a:pt x="208" y="112"/>
                  </a:lnTo>
                  <a:lnTo>
                    <a:pt x="208" y="98"/>
                  </a:lnTo>
                  <a:lnTo>
                    <a:pt x="208" y="96"/>
                  </a:lnTo>
                  <a:lnTo>
                    <a:pt x="207" y="94"/>
                  </a:lnTo>
                  <a:lnTo>
                    <a:pt x="203" y="91"/>
                  </a:lnTo>
                  <a:lnTo>
                    <a:pt x="200" y="89"/>
                  </a:lnTo>
                  <a:lnTo>
                    <a:pt x="197" y="88"/>
                  </a:lnTo>
                  <a:lnTo>
                    <a:pt x="192" y="85"/>
                  </a:lnTo>
                  <a:lnTo>
                    <a:pt x="187" y="85"/>
                  </a:lnTo>
                  <a:lnTo>
                    <a:pt x="182" y="84"/>
                  </a:lnTo>
                  <a:lnTo>
                    <a:pt x="176" y="85"/>
                  </a:lnTo>
                  <a:lnTo>
                    <a:pt x="171" y="88"/>
                  </a:lnTo>
                  <a:lnTo>
                    <a:pt x="166" y="90"/>
                  </a:lnTo>
                  <a:lnTo>
                    <a:pt x="162" y="95"/>
                  </a:lnTo>
                  <a:lnTo>
                    <a:pt x="158" y="101"/>
                  </a:lnTo>
                  <a:lnTo>
                    <a:pt x="154" y="110"/>
                  </a:lnTo>
                  <a:lnTo>
                    <a:pt x="153" y="120"/>
                  </a:lnTo>
                  <a:lnTo>
                    <a:pt x="152" y="132"/>
                  </a:lnTo>
                  <a:lnTo>
                    <a:pt x="159" y="137"/>
                  </a:lnTo>
                  <a:lnTo>
                    <a:pt x="164" y="142"/>
                  </a:lnTo>
                  <a:lnTo>
                    <a:pt x="168" y="146"/>
                  </a:lnTo>
                  <a:lnTo>
                    <a:pt x="172" y="151"/>
                  </a:lnTo>
                  <a:lnTo>
                    <a:pt x="173" y="154"/>
                  </a:lnTo>
                  <a:lnTo>
                    <a:pt x="173" y="158"/>
                  </a:lnTo>
                  <a:lnTo>
                    <a:pt x="173" y="162"/>
                  </a:lnTo>
                  <a:lnTo>
                    <a:pt x="172" y="166"/>
                  </a:lnTo>
                  <a:lnTo>
                    <a:pt x="168" y="171"/>
                  </a:lnTo>
                  <a:lnTo>
                    <a:pt x="162" y="176"/>
                  </a:lnTo>
                  <a:lnTo>
                    <a:pt x="156" y="178"/>
                  </a:lnTo>
                  <a:lnTo>
                    <a:pt x="150" y="179"/>
                  </a:lnTo>
                  <a:lnTo>
                    <a:pt x="142" y="178"/>
                  </a:lnTo>
                  <a:lnTo>
                    <a:pt x="136" y="177"/>
                  </a:lnTo>
                  <a:lnTo>
                    <a:pt x="131" y="174"/>
                  </a:lnTo>
                  <a:lnTo>
                    <a:pt x="126" y="171"/>
                  </a:lnTo>
                  <a:lnTo>
                    <a:pt x="122" y="167"/>
                  </a:lnTo>
                  <a:lnTo>
                    <a:pt x="120" y="163"/>
                  </a:lnTo>
                  <a:lnTo>
                    <a:pt x="117" y="158"/>
                  </a:lnTo>
                  <a:lnTo>
                    <a:pt x="116" y="153"/>
                  </a:lnTo>
                  <a:lnTo>
                    <a:pt x="112" y="157"/>
                  </a:lnTo>
                  <a:lnTo>
                    <a:pt x="109" y="161"/>
                  </a:lnTo>
                  <a:lnTo>
                    <a:pt x="104" y="163"/>
                  </a:lnTo>
                  <a:lnTo>
                    <a:pt x="99" y="163"/>
                  </a:lnTo>
                  <a:lnTo>
                    <a:pt x="94" y="159"/>
                  </a:lnTo>
                  <a:lnTo>
                    <a:pt x="89" y="153"/>
                  </a:lnTo>
                  <a:lnTo>
                    <a:pt x="79" y="153"/>
                  </a:lnTo>
                  <a:lnTo>
                    <a:pt x="78" y="167"/>
                  </a:lnTo>
                  <a:lnTo>
                    <a:pt x="75" y="177"/>
                  </a:lnTo>
                  <a:lnTo>
                    <a:pt x="72" y="185"/>
                  </a:lnTo>
                  <a:lnTo>
                    <a:pt x="67" y="194"/>
                  </a:lnTo>
                  <a:lnTo>
                    <a:pt x="63" y="203"/>
                  </a:lnTo>
                  <a:lnTo>
                    <a:pt x="59" y="211"/>
                  </a:lnTo>
                  <a:lnTo>
                    <a:pt x="55" y="221"/>
                  </a:lnTo>
                  <a:lnTo>
                    <a:pt x="55" y="233"/>
                  </a:lnTo>
                  <a:lnTo>
                    <a:pt x="60" y="242"/>
                  </a:lnTo>
                  <a:lnTo>
                    <a:pt x="67" y="251"/>
                  </a:lnTo>
                  <a:lnTo>
                    <a:pt x="59" y="262"/>
                  </a:lnTo>
                  <a:lnTo>
                    <a:pt x="50" y="272"/>
                  </a:lnTo>
                  <a:lnTo>
                    <a:pt x="49" y="281"/>
                  </a:lnTo>
                  <a:lnTo>
                    <a:pt x="47" y="288"/>
                  </a:lnTo>
                  <a:lnTo>
                    <a:pt x="43" y="296"/>
                  </a:lnTo>
                  <a:lnTo>
                    <a:pt x="39" y="302"/>
                  </a:lnTo>
                  <a:lnTo>
                    <a:pt x="31" y="314"/>
                  </a:lnTo>
                  <a:lnTo>
                    <a:pt x="22" y="327"/>
                  </a:lnTo>
                  <a:lnTo>
                    <a:pt x="13" y="339"/>
                  </a:lnTo>
                  <a:lnTo>
                    <a:pt x="6" y="353"/>
                  </a:lnTo>
                  <a:lnTo>
                    <a:pt x="3" y="360"/>
                  </a:lnTo>
                  <a:lnTo>
                    <a:pt x="1" y="369"/>
                  </a:lnTo>
                  <a:lnTo>
                    <a:pt x="0" y="377"/>
                  </a:lnTo>
                  <a:lnTo>
                    <a:pt x="0" y="387"/>
                  </a:lnTo>
                  <a:lnTo>
                    <a:pt x="0" y="394"/>
                  </a:lnTo>
                  <a:lnTo>
                    <a:pt x="1" y="398"/>
                  </a:lnTo>
                  <a:lnTo>
                    <a:pt x="2" y="402"/>
                  </a:lnTo>
                  <a:lnTo>
                    <a:pt x="5" y="406"/>
                  </a:lnTo>
                  <a:lnTo>
                    <a:pt x="10" y="411"/>
                  </a:lnTo>
                  <a:lnTo>
                    <a:pt x="16" y="415"/>
                  </a:lnTo>
                  <a:lnTo>
                    <a:pt x="22" y="418"/>
                  </a:lnTo>
                  <a:lnTo>
                    <a:pt x="28" y="423"/>
                  </a:lnTo>
                  <a:lnTo>
                    <a:pt x="29" y="426"/>
                  </a:lnTo>
                  <a:lnTo>
                    <a:pt x="32" y="428"/>
                  </a:lnTo>
                  <a:lnTo>
                    <a:pt x="33" y="433"/>
                  </a:lnTo>
                  <a:lnTo>
                    <a:pt x="33" y="437"/>
                  </a:lnTo>
                  <a:lnTo>
                    <a:pt x="33" y="442"/>
                  </a:lnTo>
                  <a:lnTo>
                    <a:pt x="36" y="444"/>
                  </a:lnTo>
                  <a:lnTo>
                    <a:pt x="38" y="446"/>
                  </a:lnTo>
                  <a:lnTo>
                    <a:pt x="42" y="446"/>
                  </a:lnTo>
                  <a:lnTo>
                    <a:pt x="49" y="446"/>
                  </a:lnTo>
                  <a:lnTo>
                    <a:pt x="57" y="447"/>
                  </a:lnTo>
                  <a:lnTo>
                    <a:pt x="60" y="449"/>
                  </a:lnTo>
                  <a:lnTo>
                    <a:pt x="62" y="453"/>
                  </a:lnTo>
                  <a:lnTo>
                    <a:pt x="63" y="457"/>
                  </a:lnTo>
                  <a:lnTo>
                    <a:pt x="64" y="462"/>
                  </a:lnTo>
                  <a:lnTo>
                    <a:pt x="65" y="467"/>
                  </a:lnTo>
                  <a:lnTo>
                    <a:pt x="67" y="470"/>
                  </a:lnTo>
                  <a:lnTo>
                    <a:pt x="69" y="473"/>
                  </a:lnTo>
                  <a:lnTo>
                    <a:pt x="73" y="473"/>
                  </a:lnTo>
                  <a:lnTo>
                    <a:pt x="83" y="473"/>
                  </a:lnTo>
                  <a:lnTo>
                    <a:pt x="89" y="473"/>
                  </a:lnTo>
                  <a:lnTo>
                    <a:pt x="94" y="474"/>
                  </a:lnTo>
                  <a:lnTo>
                    <a:pt x="99" y="476"/>
                  </a:lnTo>
                  <a:lnTo>
                    <a:pt x="102" y="480"/>
                  </a:lnTo>
                  <a:lnTo>
                    <a:pt x="107" y="484"/>
                  </a:lnTo>
                  <a:lnTo>
                    <a:pt x="112" y="489"/>
                  </a:lnTo>
                  <a:lnTo>
                    <a:pt x="117" y="493"/>
                  </a:lnTo>
                  <a:lnTo>
                    <a:pt x="124" y="495"/>
                  </a:lnTo>
                  <a:lnTo>
                    <a:pt x="130" y="498"/>
                  </a:lnTo>
                  <a:lnTo>
                    <a:pt x="131" y="505"/>
                  </a:lnTo>
                  <a:lnTo>
                    <a:pt x="132" y="510"/>
                  </a:lnTo>
                  <a:lnTo>
                    <a:pt x="133" y="515"/>
                  </a:lnTo>
                  <a:lnTo>
                    <a:pt x="136" y="519"/>
                  </a:lnTo>
                  <a:lnTo>
                    <a:pt x="169" y="519"/>
                  </a:lnTo>
                  <a:lnTo>
                    <a:pt x="183" y="530"/>
                  </a:lnTo>
                  <a:lnTo>
                    <a:pt x="194" y="541"/>
                  </a:lnTo>
                  <a:lnTo>
                    <a:pt x="195" y="546"/>
                  </a:lnTo>
                  <a:lnTo>
                    <a:pt x="197" y="551"/>
                  </a:lnTo>
                  <a:lnTo>
                    <a:pt x="198" y="552"/>
                  </a:lnTo>
                  <a:lnTo>
                    <a:pt x="199" y="553"/>
                  </a:lnTo>
                  <a:lnTo>
                    <a:pt x="202" y="555"/>
                  </a:lnTo>
                  <a:lnTo>
                    <a:pt x="204" y="555"/>
                  </a:lnTo>
                  <a:lnTo>
                    <a:pt x="216" y="548"/>
                  </a:lnTo>
                  <a:lnTo>
                    <a:pt x="225" y="542"/>
                  </a:lnTo>
                  <a:lnTo>
                    <a:pt x="229" y="543"/>
                  </a:lnTo>
                  <a:lnTo>
                    <a:pt x="233" y="545"/>
                  </a:lnTo>
                  <a:lnTo>
                    <a:pt x="236" y="547"/>
                  </a:lnTo>
                  <a:lnTo>
                    <a:pt x="237" y="548"/>
                  </a:lnTo>
                  <a:lnTo>
                    <a:pt x="239" y="555"/>
                  </a:lnTo>
                  <a:lnTo>
                    <a:pt x="237" y="558"/>
                  </a:lnTo>
                  <a:lnTo>
                    <a:pt x="236" y="563"/>
                  </a:lnTo>
                  <a:lnTo>
                    <a:pt x="235" y="568"/>
                  </a:lnTo>
                  <a:lnTo>
                    <a:pt x="237" y="573"/>
                  </a:lnTo>
                  <a:lnTo>
                    <a:pt x="240" y="577"/>
                  </a:lnTo>
                  <a:lnTo>
                    <a:pt x="244" y="579"/>
                  </a:lnTo>
                  <a:lnTo>
                    <a:pt x="247" y="582"/>
                  </a:lnTo>
                  <a:lnTo>
                    <a:pt x="252" y="584"/>
                  </a:lnTo>
                  <a:lnTo>
                    <a:pt x="256" y="587"/>
                  </a:lnTo>
                  <a:lnTo>
                    <a:pt x="260" y="590"/>
                  </a:lnTo>
                  <a:lnTo>
                    <a:pt x="263" y="594"/>
                  </a:lnTo>
                  <a:lnTo>
                    <a:pt x="266" y="598"/>
                  </a:lnTo>
                  <a:lnTo>
                    <a:pt x="268" y="599"/>
                  </a:lnTo>
                  <a:lnTo>
                    <a:pt x="273" y="599"/>
                  </a:lnTo>
                  <a:lnTo>
                    <a:pt x="277" y="598"/>
                  </a:lnTo>
                  <a:lnTo>
                    <a:pt x="282" y="597"/>
                  </a:lnTo>
                  <a:lnTo>
                    <a:pt x="286" y="597"/>
                  </a:lnTo>
                  <a:lnTo>
                    <a:pt x="291" y="598"/>
                  </a:lnTo>
                  <a:lnTo>
                    <a:pt x="293" y="600"/>
                  </a:lnTo>
                  <a:lnTo>
                    <a:pt x="298" y="619"/>
                  </a:lnTo>
                  <a:lnTo>
                    <a:pt x="301" y="636"/>
                  </a:lnTo>
                  <a:lnTo>
                    <a:pt x="301" y="634"/>
                  </a:lnTo>
                  <a:lnTo>
                    <a:pt x="304" y="630"/>
                  </a:lnTo>
                  <a:lnTo>
                    <a:pt x="309" y="626"/>
                  </a:lnTo>
                  <a:lnTo>
                    <a:pt x="315" y="625"/>
                  </a:lnTo>
                  <a:lnTo>
                    <a:pt x="323" y="624"/>
                  </a:lnTo>
                  <a:lnTo>
                    <a:pt x="333" y="624"/>
                  </a:lnTo>
                  <a:lnTo>
                    <a:pt x="344" y="621"/>
                  </a:lnTo>
                  <a:lnTo>
                    <a:pt x="355" y="618"/>
                  </a:lnTo>
                  <a:lnTo>
                    <a:pt x="364" y="614"/>
                  </a:lnTo>
                  <a:lnTo>
                    <a:pt x="367" y="613"/>
                  </a:lnTo>
                  <a:lnTo>
                    <a:pt x="369" y="611"/>
                  </a:lnTo>
                  <a:lnTo>
                    <a:pt x="370" y="609"/>
                  </a:lnTo>
                  <a:lnTo>
                    <a:pt x="371" y="608"/>
                  </a:lnTo>
                  <a:lnTo>
                    <a:pt x="371" y="603"/>
                  </a:lnTo>
                  <a:lnTo>
                    <a:pt x="369" y="598"/>
                  </a:lnTo>
                  <a:lnTo>
                    <a:pt x="366" y="593"/>
                  </a:lnTo>
                  <a:lnTo>
                    <a:pt x="364" y="589"/>
                  </a:lnTo>
                  <a:lnTo>
                    <a:pt x="364" y="585"/>
                  </a:lnTo>
                  <a:lnTo>
                    <a:pt x="364" y="582"/>
                  </a:lnTo>
                  <a:lnTo>
                    <a:pt x="374" y="577"/>
                  </a:lnTo>
                  <a:lnTo>
                    <a:pt x="382" y="571"/>
                  </a:lnTo>
                  <a:lnTo>
                    <a:pt x="392" y="561"/>
                  </a:lnTo>
                  <a:lnTo>
                    <a:pt x="406" y="550"/>
                  </a:lnTo>
                  <a:lnTo>
                    <a:pt x="413" y="545"/>
                  </a:lnTo>
                  <a:lnTo>
                    <a:pt x="418" y="538"/>
                  </a:lnTo>
                  <a:lnTo>
                    <a:pt x="422" y="535"/>
                  </a:lnTo>
                  <a:lnTo>
                    <a:pt x="424" y="531"/>
                  </a:lnTo>
                  <a:lnTo>
                    <a:pt x="423" y="527"/>
                  </a:lnTo>
                  <a:lnTo>
                    <a:pt x="421" y="524"/>
                  </a:lnTo>
                  <a:lnTo>
                    <a:pt x="418" y="520"/>
                  </a:lnTo>
                  <a:lnTo>
                    <a:pt x="415" y="517"/>
                  </a:lnTo>
                  <a:lnTo>
                    <a:pt x="410" y="514"/>
                  </a:lnTo>
                  <a:lnTo>
                    <a:pt x="406" y="511"/>
                  </a:lnTo>
                  <a:lnTo>
                    <a:pt x="401" y="510"/>
                  </a:lnTo>
                  <a:lnTo>
                    <a:pt x="396" y="509"/>
                  </a:lnTo>
                  <a:lnTo>
                    <a:pt x="384" y="520"/>
                  </a:lnTo>
                  <a:lnTo>
                    <a:pt x="372" y="531"/>
                  </a:lnTo>
                  <a:lnTo>
                    <a:pt x="361" y="529"/>
                  </a:lnTo>
                  <a:lnTo>
                    <a:pt x="350" y="525"/>
                  </a:lnTo>
                  <a:lnTo>
                    <a:pt x="345" y="522"/>
                  </a:lnTo>
                  <a:lnTo>
                    <a:pt x="340" y="519"/>
                  </a:lnTo>
                  <a:lnTo>
                    <a:pt x="338" y="516"/>
                  </a:lnTo>
                  <a:lnTo>
                    <a:pt x="337" y="512"/>
                  </a:lnTo>
                  <a:lnTo>
                    <a:pt x="338" y="507"/>
                  </a:lnTo>
                  <a:lnTo>
                    <a:pt x="339" y="501"/>
                  </a:lnTo>
                  <a:lnTo>
                    <a:pt x="341" y="494"/>
                  </a:lnTo>
                  <a:lnTo>
                    <a:pt x="345" y="488"/>
                  </a:lnTo>
                  <a:lnTo>
                    <a:pt x="349" y="481"/>
                  </a:lnTo>
                  <a:lnTo>
                    <a:pt x="354" y="475"/>
                  </a:lnTo>
                  <a:lnTo>
                    <a:pt x="358" y="472"/>
                  </a:lnTo>
                  <a:lnTo>
                    <a:pt x="360" y="469"/>
                  </a:lnTo>
                  <a:lnTo>
                    <a:pt x="366" y="468"/>
                  </a:lnTo>
                  <a:lnTo>
                    <a:pt x="374" y="467"/>
                  </a:lnTo>
                  <a:lnTo>
                    <a:pt x="377" y="465"/>
                  </a:lnTo>
                  <a:lnTo>
                    <a:pt x="381" y="463"/>
                  </a:lnTo>
                  <a:lnTo>
                    <a:pt x="384" y="460"/>
                  </a:lnTo>
                  <a:lnTo>
                    <a:pt x="384" y="458"/>
                  </a:lnTo>
                  <a:lnTo>
                    <a:pt x="381" y="450"/>
                  </a:lnTo>
                  <a:lnTo>
                    <a:pt x="379" y="442"/>
                  </a:lnTo>
                  <a:lnTo>
                    <a:pt x="380" y="431"/>
                  </a:lnTo>
                  <a:lnTo>
                    <a:pt x="384" y="422"/>
                  </a:lnTo>
                  <a:lnTo>
                    <a:pt x="386" y="413"/>
                  </a:lnTo>
                  <a:lnTo>
                    <a:pt x="389" y="402"/>
                  </a:lnTo>
                  <a:lnTo>
                    <a:pt x="387" y="394"/>
                  </a:lnTo>
                  <a:lnTo>
                    <a:pt x="386" y="387"/>
                  </a:lnTo>
                  <a:lnTo>
                    <a:pt x="384" y="381"/>
                  </a:lnTo>
                  <a:lnTo>
                    <a:pt x="381" y="376"/>
                  </a:lnTo>
                  <a:lnTo>
                    <a:pt x="376" y="366"/>
                  </a:lnTo>
                  <a:lnTo>
                    <a:pt x="374" y="356"/>
                  </a:lnTo>
                  <a:lnTo>
                    <a:pt x="374" y="351"/>
                  </a:lnTo>
                  <a:lnTo>
                    <a:pt x="372" y="349"/>
                  </a:lnTo>
                  <a:lnTo>
                    <a:pt x="372" y="348"/>
                  </a:lnTo>
                  <a:lnTo>
                    <a:pt x="374" y="344"/>
                  </a:lnTo>
                  <a:lnTo>
                    <a:pt x="392" y="351"/>
                  </a:lnTo>
                  <a:lnTo>
                    <a:pt x="410" y="358"/>
                  </a:lnTo>
                  <a:lnTo>
                    <a:pt x="427" y="366"/>
                  </a:lnTo>
                  <a:lnTo>
                    <a:pt x="444" y="376"/>
                  </a:lnTo>
                  <a:lnTo>
                    <a:pt x="449" y="384"/>
                  </a:lnTo>
                  <a:lnTo>
                    <a:pt x="453" y="390"/>
                  </a:lnTo>
                  <a:lnTo>
                    <a:pt x="455" y="392"/>
                  </a:lnTo>
                  <a:lnTo>
                    <a:pt x="458" y="394"/>
                  </a:lnTo>
                  <a:lnTo>
                    <a:pt x="463" y="395"/>
                  </a:lnTo>
                  <a:lnTo>
                    <a:pt x="469" y="396"/>
                  </a:lnTo>
                  <a:lnTo>
                    <a:pt x="478" y="396"/>
                  </a:lnTo>
                  <a:lnTo>
                    <a:pt x="489" y="396"/>
                  </a:lnTo>
                  <a:lnTo>
                    <a:pt x="490" y="398"/>
                  </a:lnTo>
                  <a:lnTo>
                    <a:pt x="491" y="402"/>
                  </a:lnTo>
                  <a:lnTo>
                    <a:pt x="494" y="405"/>
                  </a:lnTo>
                  <a:lnTo>
                    <a:pt x="497" y="406"/>
                  </a:lnTo>
                  <a:lnTo>
                    <a:pt x="500" y="405"/>
                  </a:lnTo>
                  <a:lnTo>
                    <a:pt x="502" y="403"/>
                  </a:lnTo>
                  <a:lnTo>
                    <a:pt x="505" y="401"/>
                  </a:lnTo>
                  <a:lnTo>
                    <a:pt x="507" y="397"/>
                  </a:lnTo>
                  <a:lnTo>
                    <a:pt x="512" y="405"/>
                  </a:lnTo>
                  <a:lnTo>
                    <a:pt x="516" y="412"/>
                  </a:lnTo>
                  <a:lnTo>
                    <a:pt x="519" y="415"/>
                  </a:lnTo>
                  <a:lnTo>
                    <a:pt x="522" y="417"/>
                  </a:lnTo>
                  <a:lnTo>
                    <a:pt x="526" y="420"/>
                  </a:lnTo>
                  <a:lnTo>
                    <a:pt x="531" y="420"/>
                  </a:lnTo>
                  <a:lnTo>
                    <a:pt x="535" y="418"/>
                  </a:lnTo>
                  <a:lnTo>
                    <a:pt x="538" y="416"/>
                  </a:lnTo>
                  <a:lnTo>
                    <a:pt x="540" y="412"/>
                  </a:lnTo>
                  <a:lnTo>
                    <a:pt x="541" y="406"/>
                  </a:lnTo>
                  <a:lnTo>
                    <a:pt x="541" y="395"/>
                  </a:lnTo>
                  <a:lnTo>
                    <a:pt x="541" y="384"/>
                  </a:lnTo>
                  <a:lnTo>
                    <a:pt x="540" y="371"/>
                  </a:lnTo>
                  <a:lnTo>
                    <a:pt x="537" y="358"/>
                  </a:lnTo>
                  <a:lnTo>
                    <a:pt x="536" y="355"/>
                  </a:lnTo>
                  <a:lnTo>
                    <a:pt x="533" y="354"/>
                  </a:lnTo>
                  <a:lnTo>
                    <a:pt x="532" y="353"/>
                  </a:lnTo>
                  <a:lnTo>
                    <a:pt x="530" y="351"/>
                  </a:lnTo>
                  <a:lnTo>
                    <a:pt x="527" y="350"/>
                  </a:lnTo>
                  <a:lnTo>
                    <a:pt x="525" y="349"/>
                  </a:lnTo>
                  <a:lnTo>
                    <a:pt x="524" y="345"/>
                  </a:lnTo>
                  <a:lnTo>
                    <a:pt x="524" y="340"/>
                  </a:lnTo>
                  <a:lnTo>
                    <a:pt x="525" y="332"/>
                  </a:lnTo>
                  <a:lnTo>
                    <a:pt x="528" y="323"/>
                  </a:lnTo>
                  <a:lnTo>
                    <a:pt x="533" y="317"/>
                  </a:lnTo>
                  <a:lnTo>
                    <a:pt x="540" y="309"/>
                  </a:lnTo>
                  <a:lnTo>
                    <a:pt x="546" y="303"/>
                  </a:lnTo>
                  <a:lnTo>
                    <a:pt x="552" y="296"/>
                  </a:lnTo>
                  <a:lnTo>
                    <a:pt x="558" y="288"/>
                  </a:lnTo>
                  <a:lnTo>
                    <a:pt x="563" y="278"/>
                  </a:lnTo>
                  <a:lnTo>
                    <a:pt x="561" y="278"/>
                  </a:lnTo>
                  <a:close/>
                </a:path>
              </a:pathLst>
            </a:custGeom>
            <a:solidFill>
              <a:srgbClr val="FDEBBA"/>
            </a:solidFill>
            <a:ln w="127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315" name="Freeform 398"/>
            <p:cNvSpPr>
              <a:spLocks/>
            </p:cNvSpPr>
            <p:nvPr/>
          </p:nvSpPr>
          <p:spPr bwMode="auto">
            <a:xfrm>
              <a:off x="1200" y="2076"/>
              <a:ext cx="849" cy="521"/>
            </a:xfrm>
            <a:custGeom>
              <a:avLst/>
              <a:gdLst>
                <a:gd name="T0" fmla="*/ 473 w 849"/>
                <a:gd name="T1" fmla="*/ 470 h 521"/>
                <a:gd name="T2" fmla="*/ 502 w 849"/>
                <a:gd name="T3" fmla="*/ 389 h 521"/>
                <a:gd name="T4" fmla="*/ 537 w 849"/>
                <a:gd name="T5" fmla="*/ 348 h 521"/>
                <a:gd name="T6" fmla="*/ 556 w 849"/>
                <a:gd name="T7" fmla="*/ 293 h 521"/>
                <a:gd name="T8" fmla="*/ 585 w 849"/>
                <a:gd name="T9" fmla="*/ 281 h 521"/>
                <a:gd name="T10" fmla="*/ 622 w 849"/>
                <a:gd name="T11" fmla="*/ 281 h 521"/>
                <a:gd name="T12" fmla="*/ 689 w 849"/>
                <a:gd name="T13" fmla="*/ 241 h 521"/>
                <a:gd name="T14" fmla="*/ 772 w 849"/>
                <a:gd name="T15" fmla="*/ 199 h 521"/>
                <a:gd name="T16" fmla="*/ 838 w 849"/>
                <a:gd name="T17" fmla="*/ 158 h 521"/>
                <a:gd name="T18" fmla="*/ 830 w 849"/>
                <a:gd name="T19" fmla="*/ 109 h 521"/>
                <a:gd name="T20" fmla="*/ 849 w 849"/>
                <a:gd name="T21" fmla="*/ 80 h 521"/>
                <a:gd name="T22" fmla="*/ 771 w 849"/>
                <a:gd name="T23" fmla="*/ 117 h 521"/>
                <a:gd name="T24" fmla="*/ 693 w 849"/>
                <a:gd name="T25" fmla="*/ 150 h 521"/>
                <a:gd name="T26" fmla="*/ 539 w 849"/>
                <a:gd name="T27" fmla="*/ 76 h 521"/>
                <a:gd name="T28" fmla="*/ 455 w 849"/>
                <a:gd name="T29" fmla="*/ 15 h 521"/>
                <a:gd name="T30" fmla="*/ 420 w 849"/>
                <a:gd name="T31" fmla="*/ 1 h 521"/>
                <a:gd name="T32" fmla="*/ 324 w 849"/>
                <a:gd name="T33" fmla="*/ 13 h 521"/>
                <a:gd name="T34" fmla="*/ 277 w 849"/>
                <a:gd name="T35" fmla="*/ 39 h 521"/>
                <a:gd name="T36" fmla="*/ 262 w 849"/>
                <a:gd name="T37" fmla="*/ 79 h 521"/>
                <a:gd name="T38" fmla="*/ 274 w 849"/>
                <a:gd name="T39" fmla="*/ 88 h 521"/>
                <a:gd name="T40" fmla="*/ 275 w 849"/>
                <a:gd name="T41" fmla="*/ 146 h 521"/>
                <a:gd name="T42" fmla="*/ 253 w 849"/>
                <a:gd name="T43" fmla="*/ 142 h 521"/>
                <a:gd name="T44" fmla="*/ 234 w 849"/>
                <a:gd name="T45" fmla="*/ 136 h 521"/>
                <a:gd name="T46" fmla="*/ 206 w 849"/>
                <a:gd name="T47" fmla="*/ 126 h 521"/>
                <a:gd name="T48" fmla="*/ 181 w 849"/>
                <a:gd name="T49" fmla="*/ 106 h 521"/>
                <a:gd name="T50" fmla="*/ 109 w 849"/>
                <a:gd name="T51" fmla="*/ 79 h 521"/>
                <a:gd name="T52" fmla="*/ 123 w 849"/>
                <a:gd name="T53" fmla="*/ 117 h 521"/>
                <a:gd name="T54" fmla="*/ 116 w 849"/>
                <a:gd name="T55" fmla="*/ 172 h 521"/>
                <a:gd name="T56" fmla="*/ 111 w 849"/>
                <a:gd name="T57" fmla="*/ 197 h 521"/>
                <a:gd name="T58" fmla="*/ 82 w 849"/>
                <a:gd name="T59" fmla="*/ 218 h 521"/>
                <a:gd name="T60" fmla="*/ 77 w 849"/>
                <a:gd name="T61" fmla="*/ 249 h 521"/>
                <a:gd name="T62" fmla="*/ 133 w 849"/>
                <a:gd name="T63" fmla="*/ 239 h 521"/>
                <a:gd name="T64" fmla="*/ 158 w 849"/>
                <a:gd name="T65" fmla="*/ 254 h 521"/>
                <a:gd name="T66" fmla="*/ 143 w 849"/>
                <a:gd name="T67" fmla="*/ 280 h 521"/>
                <a:gd name="T68" fmla="*/ 101 w 849"/>
                <a:gd name="T69" fmla="*/ 319 h 521"/>
                <a:gd name="T70" fmla="*/ 106 w 849"/>
                <a:gd name="T71" fmla="*/ 341 h 521"/>
                <a:gd name="T72" fmla="*/ 60 w 849"/>
                <a:gd name="T73" fmla="*/ 354 h 521"/>
                <a:gd name="T74" fmla="*/ 28 w 849"/>
                <a:gd name="T75" fmla="*/ 380 h 521"/>
                <a:gd name="T76" fmla="*/ 2 w 849"/>
                <a:gd name="T77" fmla="*/ 434 h 521"/>
                <a:gd name="T78" fmla="*/ 5 w 849"/>
                <a:gd name="T79" fmla="*/ 449 h 521"/>
                <a:gd name="T80" fmla="*/ 12 w 849"/>
                <a:gd name="T81" fmla="*/ 489 h 521"/>
                <a:gd name="T82" fmla="*/ 28 w 849"/>
                <a:gd name="T83" fmla="*/ 504 h 521"/>
                <a:gd name="T84" fmla="*/ 52 w 849"/>
                <a:gd name="T85" fmla="*/ 481 h 521"/>
                <a:gd name="T86" fmla="*/ 103 w 849"/>
                <a:gd name="T87" fmla="*/ 485 h 521"/>
                <a:gd name="T88" fmla="*/ 126 w 849"/>
                <a:gd name="T89" fmla="*/ 491 h 521"/>
                <a:gd name="T90" fmla="*/ 154 w 849"/>
                <a:gd name="T91" fmla="*/ 481 h 521"/>
                <a:gd name="T92" fmla="*/ 154 w 849"/>
                <a:gd name="T93" fmla="*/ 443 h 521"/>
                <a:gd name="T94" fmla="*/ 190 w 849"/>
                <a:gd name="T95" fmla="*/ 444 h 521"/>
                <a:gd name="T96" fmla="*/ 216 w 849"/>
                <a:gd name="T97" fmla="*/ 457 h 521"/>
                <a:gd name="T98" fmla="*/ 225 w 849"/>
                <a:gd name="T99" fmla="*/ 475 h 521"/>
                <a:gd name="T100" fmla="*/ 303 w 849"/>
                <a:gd name="T101" fmla="*/ 496 h 521"/>
                <a:gd name="T102" fmla="*/ 362 w 849"/>
                <a:gd name="T103" fmla="*/ 493 h 521"/>
                <a:gd name="T104" fmla="*/ 423 w 849"/>
                <a:gd name="T105" fmla="*/ 521 h 52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849"/>
                <a:gd name="T160" fmla="*/ 0 h 521"/>
                <a:gd name="T161" fmla="*/ 849 w 849"/>
                <a:gd name="T162" fmla="*/ 521 h 52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849" h="521">
                  <a:moveTo>
                    <a:pt x="460" y="495"/>
                  </a:moveTo>
                  <a:lnTo>
                    <a:pt x="461" y="490"/>
                  </a:lnTo>
                  <a:lnTo>
                    <a:pt x="462" y="486"/>
                  </a:lnTo>
                  <a:lnTo>
                    <a:pt x="465" y="483"/>
                  </a:lnTo>
                  <a:lnTo>
                    <a:pt x="467" y="478"/>
                  </a:lnTo>
                  <a:lnTo>
                    <a:pt x="473" y="470"/>
                  </a:lnTo>
                  <a:lnTo>
                    <a:pt x="478" y="463"/>
                  </a:lnTo>
                  <a:lnTo>
                    <a:pt x="485" y="441"/>
                  </a:lnTo>
                  <a:lnTo>
                    <a:pt x="490" y="418"/>
                  </a:lnTo>
                  <a:lnTo>
                    <a:pt x="493" y="408"/>
                  </a:lnTo>
                  <a:lnTo>
                    <a:pt x="497" y="398"/>
                  </a:lnTo>
                  <a:lnTo>
                    <a:pt x="502" y="389"/>
                  </a:lnTo>
                  <a:lnTo>
                    <a:pt x="508" y="380"/>
                  </a:lnTo>
                  <a:lnTo>
                    <a:pt x="516" y="372"/>
                  </a:lnTo>
                  <a:lnTo>
                    <a:pt x="525" y="363"/>
                  </a:lnTo>
                  <a:lnTo>
                    <a:pt x="530" y="356"/>
                  </a:lnTo>
                  <a:lnTo>
                    <a:pt x="534" y="351"/>
                  </a:lnTo>
                  <a:lnTo>
                    <a:pt x="537" y="348"/>
                  </a:lnTo>
                  <a:lnTo>
                    <a:pt x="538" y="344"/>
                  </a:lnTo>
                  <a:lnTo>
                    <a:pt x="540" y="333"/>
                  </a:lnTo>
                  <a:lnTo>
                    <a:pt x="543" y="323"/>
                  </a:lnTo>
                  <a:lnTo>
                    <a:pt x="547" y="312"/>
                  </a:lnTo>
                  <a:lnTo>
                    <a:pt x="550" y="302"/>
                  </a:lnTo>
                  <a:lnTo>
                    <a:pt x="556" y="293"/>
                  </a:lnTo>
                  <a:lnTo>
                    <a:pt x="563" y="287"/>
                  </a:lnTo>
                  <a:lnTo>
                    <a:pt x="566" y="285"/>
                  </a:lnTo>
                  <a:lnTo>
                    <a:pt x="571" y="282"/>
                  </a:lnTo>
                  <a:lnTo>
                    <a:pt x="576" y="281"/>
                  </a:lnTo>
                  <a:lnTo>
                    <a:pt x="581" y="281"/>
                  </a:lnTo>
                  <a:lnTo>
                    <a:pt x="585" y="281"/>
                  </a:lnTo>
                  <a:lnTo>
                    <a:pt x="591" y="281"/>
                  </a:lnTo>
                  <a:lnTo>
                    <a:pt x="592" y="286"/>
                  </a:lnTo>
                  <a:lnTo>
                    <a:pt x="595" y="291"/>
                  </a:lnTo>
                  <a:lnTo>
                    <a:pt x="606" y="289"/>
                  </a:lnTo>
                  <a:lnTo>
                    <a:pt x="615" y="286"/>
                  </a:lnTo>
                  <a:lnTo>
                    <a:pt x="622" y="281"/>
                  </a:lnTo>
                  <a:lnTo>
                    <a:pt x="630" y="275"/>
                  </a:lnTo>
                  <a:lnTo>
                    <a:pt x="638" y="268"/>
                  </a:lnTo>
                  <a:lnTo>
                    <a:pt x="646" y="262"/>
                  </a:lnTo>
                  <a:lnTo>
                    <a:pt x="654" y="257"/>
                  </a:lnTo>
                  <a:lnTo>
                    <a:pt x="664" y="252"/>
                  </a:lnTo>
                  <a:lnTo>
                    <a:pt x="689" y="241"/>
                  </a:lnTo>
                  <a:lnTo>
                    <a:pt x="711" y="228"/>
                  </a:lnTo>
                  <a:lnTo>
                    <a:pt x="722" y="221"/>
                  </a:lnTo>
                  <a:lnTo>
                    <a:pt x="735" y="215"/>
                  </a:lnTo>
                  <a:lnTo>
                    <a:pt x="747" y="209"/>
                  </a:lnTo>
                  <a:lnTo>
                    <a:pt x="762" y="203"/>
                  </a:lnTo>
                  <a:lnTo>
                    <a:pt x="772" y="199"/>
                  </a:lnTo>
                  <a:lnTo>
                    <a:pt x="784" y="195"/>
                  </a:lnTo>
                  <a:lnTo>
                    <a:pt x="798" y="189"/>
                  </a:lnTo>
                  <a:lnTo>
                    <a:pt x="812" y="182"/>
                  </a:lnTo>
                  <a:lnTo>
                    <a:pt x="824" y="173"/>
                  </a:lnTo>
                  <a:lnTo>
                    <a:pt x="834" y="163"/>
                  </a:lnTo>
                  <a:lnTo>
                    <a:pt x="838" y="158"/>
                  </a:lnTo>
                  <a:lnTo>
                    <a:pt x="841" y="152"/>
                  </a:lnTo>
                  <a:lnTo>
                    <a:pt x="842" y="146"/>
                  </a:lnTo>
                  <a:lnTo>
                    <a:pt x="844" y="140"/>
                  </a:lnTo>
                  <a:lnTo>
                    <a:pt x="836" y="125"/>
                  </a:lnTo>
                  <a:lnTo>
                    <a:pt x="829" y="114"/>
                  </a:lnTo>
                  <a:lnTo>
                    <a:pt x="830" y="109"/>
                  </a:lnTo>
                  <a:lnTo>
                    <a:pt x="831" y="104"/>
                  </a:lnTo>
                  <a:lnTo>
                    <a:pt x="834" y="101"/>
                  </a:lnTo>
                  <a:lnTo>
                    <a:pt x="836" y="98"/>
                  </a:lnTo>
                  <a:lnTo>
                    <a:pt x="842" y="91"/>
                  </a:lnTo>
                  <a:lnTo>
                    <a:pt x="847" y="84"/>
                  </a:lnTo>
                  <a:lnTo>
                    <a:pt x="849" y="80"/>
                  </a:lnTo>
                  <a:lnTo>
                    <a:pt x="838" y="81"/>
                  </a:lnTo>
                  <a:lnTo>
                    <a:pt x="826" y="84"/>
                  </a:lnTo>
                  <a:lnTo>
                    <a:pt x="815" y="88"/>
                  </a:lnTo>
                  <a:lnTo>
                    <a:pt x="805" y="93"/>
                  </a:lnTo>
                  <a:lnTo>
                    <a:pt x="787" y="104"/>
                  </a:lnTo>
                  <a:lnTo>
                    <a:pt x="771" y="117"/>
                  </a:lnTo>
                  <a:lnTo>
                    <a:pt x="753" y="131"/>
                  </a:lnTo>
                  <a:lnTo>
                    <a:pt x="735" y="142"/>
                  </a:lnTo>
                  <a:lnTo>
                    <a:pt x="726" y="146"/>
                  </a:lnTo>
                  <a:lnTo>
                    <a:pt x="715" y="148"/>
                  </a:lnTo>
                  <a:lnTo>
                    <a:pt x="704" y="150"/>
                  </a:lnTo>
                  <a:lnTo>
                    <a:pt x="693" y="150"/>
                  </a:lnTo>
                  <a:lnTo>
                    <a:pt x="683" y="146"/>
                  </a:lnTo>
                  <a:lnTo>
                    <a:pt x="663" y="136"/>
                  </a:lnTo>
                  <a:lnTo>
                    <a:pt x="636" y="124"/>
                  </a:lnTo>
                  <a:lnTo>
                    <a:pt x="605" y="109"/>
                  </a:lnTo>
                  <a:lnTo>
                    <a:pt x="571" y="93"/>
                  </a:lnTo>
                  <a:lnTo>
                    <a:pt x="539" y="76"/>
                  </a:lnTo>
                  <a:lnTo>
                    <a:pt x="511" y="62"/>
                  </a:lnTo>
                  <a:lnTo>
                    <a:pt x="488" y="48"/>
                  </a:lnTo>
                  <a:lnTo>
                    <a:pt x="478" y="42"/>
                  </a:lnTo>
                  <a:lnTo>
                    <a:pt x="471" y="33"/>
                  </a:lnTo>
                  <a:lnTo>
                    <a:pt x="462" y="23"/>
                  </a:lnTo>
                  <a:lnTo>
                    <a:pt x="455" y="15"/>
                  </a:lnTo>
                  <a:lnTo>
                    <a:pt x="447" y="7"/>
                  </a:lnTo>
                  <a:lnTo>
                    <a:pt x="439" y="2"/>
                  </a:lnTo>
                  <a:lnTo>
                    <a:pt x="435" y="0"/>
                  </a:lnTo>
                  <a:lnTo>
                    <a:pt x="430" y="0"/>
                  </a:lnTo>
                  <a:lnTo>
                    <a:pt x="425" y="0"/>
                  </a:lnTo>
                  <a:lnTo>
                    <a:pt x="420" y="1"/>
                  </a:lnTo>
                  <a:lnTo>
                    <a:pt x="409" y="5"/>
                  </a:lnTo>
                  <a:lnTo>
                    <a:pt x="398" y="7"/>
                  </a:lnTo>
                  <a:lnTo>
                    <a:pt x="387" y="10"/>
                  </a:lnTo>
                  <a:lnTo>
                    <a:pt x="376" y="11"/>
                  </a:lnTo>
                  <a:lnTo>
                    <a:pt x="351" y="12"/>
                  </a:lnTo>
                  <a:lnTo>
                    <a:pt x="324" y="13"/>
                  </a:lnTo>
                  <a:lnTo>
                    <a:pt x="311" y="11"/>
                  </a:lnTo>
                  <a:lnTo>
                    <a:pt x="300" y="8"/>
                  </a:lnTo>
                  <a:lnTo>
                    <a:pt x="295" y="18"/>
                  </a:lnTo>
                  <a:lnTo>
                    <a:pt x="289" y="26"/>
                  </a:lnTo>
                  <a:lnTo>
                    <a:pt x="283" y="33"/>
                  </a:lnTo>
                  <a:lnTo>
                    <a:pt x="277" y="39"/>
                  </a:lnTo>
                  <a:lnTo>
                    <a:pt x="270" y="47"/>
                  </a:lnTo>
                  <a:lnTo>
                    <a:pt x="265" y="53"/>
                  </a:lnTo>
                  <a:lnTo>
                    <a:pt x="262" y="62"/>
                  </a:lnTo>
                  <a:lnTo>
                    <a:pt x="261" y="70"/>
                  </a:lnTo>
                  <a:lnTo>
                    <a:pt x="261" y="75"/>
                  </a:lnTo>
                  <a:lnTo>
                    <a:pt x="262" y="79"/>
                  </a:lnTo>
                  <a:lnTo>
                    <a:pt x="264" y="80"/>
                  </a:lnTo>
                  <a:lnTo>
                    <a:pt x="267" y="81"/>
                  </a:lnTo>
                  <a:lnTo>
                    <a:pt x="269" y="83"/>
                  </a:lnTo>
                  <a:lnTo>
                    <a:pt x="270" y="84"/>
                  </a:lnTo>
                  <a:lnTo>
                    <a:pt x="273" y="85"/>
                  </a:lnTo>
                  <a:lnTo>
                    <a:pt x="274" y="88"/>
                  </a:lnTo>
                  <a:lnTo>
                    <a:pt x="277" y="101"/>
                  </a:lnTo>
                  <a:lnTo>
                    <a:pt x="278" y="114"/>
                  </a:lnTo>
                  <a:lnTo>
                    <a:pt x="278" y="125"/>
                  </a:lnTo>
                  <a:lnTo>
                    <a:pt x="278" y="136"/>
                  </a:lnTo>
                  <a:lnTo>
                    <a:pt x="277" y="142"/>
                  </a:lnTo>
                  <a:lnTo>
                    <a:pt x="275" y="146"/>
                  </a:lnTo>
                  <a:lnTo>
                    <a:pt x="272" y="148"/>
                  </a:lnTo>
                  <a:lnTo>
                    <a:pt x="268" y="150"/>
                  </a:lnTo>
                  <a:lnTo>
                    <a:pt x="263" y="150"/>
                  </a:lnTo>
                  <a:lnTo>
                    <a:pt x="259" y="147"/>
                  </a:lnTo>
                  <a:lnTo>
                    <a:pt x="256" y="145"/>
                  </a:lnTo>
                  <a:lnTo>
                    <a:pt x="253" y="142"/>
                  </a:lnTo>
                  <a:lnTo>
                    <a:pt x="249" y="135"/>
                  </a:lnTo>
                  <a:lnTo>
                    <a:pt x="244" y="127"/>
                  </a:lnTo>
                  <a:lnTo>
                    <a:pt x="242" y="131"/>
                  </a:lnTo>
                  <a:lnTo>
                    <a:pt x="239" y="133"/>
                  </a:lnTo>
                  <a:lnTo>
                    <a:pt x="237" y="135"/>
                  </a:lnTo>
                  <a:lnTo>
                    <a:pt x="234" y="136"/>
                  </a:lnTo>
                  <a:lnTo>
                    <a:pt x="231" y="135"/>
                  </a:lnTo>
                  <a:lnTo>
                    <a:pt x="228" y="132"/>
                  </a:lnTo>
                  <a:lnTo>
                    <a:pt x="227" y="128"/>
                  </a:lnTo>
                  <a:lnTo>
                    <a:pt x="226" y="126"/>
                  </a:lnTo>
                  <a:lnTo>
                    <a:pt x="215" y="126"/>
                  </a:lnTo>
                  <a:lnTo>
                    <a:pt x="206" y="126"/>
                  </a:lnTo>
                  <a:lnTo>
                    <a:pt x="200" y="125"/>
                  </a:lnTo>
                  <a:lnTo>
                    <a:pt x="195" y="124"/>
                  </a:lnTo>
                  <a:lnTo>
                    <a:pt x="192" y="122"/>
                  </a:lnTo>
                  <a:lnTo>
                    <a:pt x="190" y="120"/>
                  </a:lnTo>
                  <a:lnTo>
                    <a:pt x="186" y="114"/>
                  </a:lnTo>
                  <a:lnTo>
                    <a:pt x="181" y="106"/>
                  </a:lnTo>
                  <a:lnTo>
                    <a:pt x="164" y="96"/>
                  </a:lnTo>
                  <a:lnTo>
                    <a:pt x="147" y="88"/>
                  </a:lnTo>
                  <a:lnTo>
                    <a:pt x="129" y="81"/>
                  </a:lnTo>
                  <a:lnTo>
                    <a:pt x="111" y="74"/>
                  </a:lnTo>
                  <a:lnTo>
                    <a:pt x="109" y="78"/>
                  </a:lnTo>
                  <a:lnTo>
                    <a:pt x="109" y="79"/>
                  </a:lnTo>
                  <a:lnTo>
                    <a:pt x="111" y="81"/>
                  </a:lnTo>
                  <a:lnTo>
                    <a:pt x="111" y="86"/>
                  </a:lnTo>
                  <a:lnTo>
                    <a:pt x="113" y="96"/>
                  </a:lnTo>
                  <a:lnTo>
                    <a:pt x="118" y="106"/>
                  </a:lnTo>
                  <a:lnTo>
                    <a:pt x="121" y="111"/>
                  </a:lnTo>
                  <a:lnTo>
                    <a:pt x="123" y="117"/>
                  </a:lnTo>
                  <a:lnTo>
                    <a:pt x="124" y="124"/>
                  </a:lnTo>
                  <a:lnTo>
                    <a:pt x="126" y="132"/>
                  </a:lnTo>
                  <a:lnTo>
                    <a:pt x="123" y="143"/>
                  </a:lnTo>
                  <a:lnTo>
                    <a:pt x="121" y="152"/>
                  </a:lnTo>
                  <a:lnTo>
                    <a:pt x="117" y="161"/>
                  </a:lnTo>
                  <a:lnTo>
                    <a:pt x="116" y="172"/>
                  </a:lnTo>
                  <a:lnTo>
                    <a:pt x="118" y="180"/>
                  </a:lnTo>
                  <a:lnTo>
                    <a:pt x="121" y="188"/>
                  </a:lnTo>
                  <a:lnTo>
                    <a:pt x="121" y="190"/>
                  </a:lnTo>
                  <a:lnTo>
                    <a:pt x="118" y="193"/>
                  </a:lnTo>
                  <a:lnTo>
                    <a:pt x="114" y="195"/>
                  </a:lnTo>
                  <a:lnTo>
                    <a:pt x="111" y="197"/>
                  </a:lnTo>
                  <a:lnTo>
                    <a:pt x="103" y="198"/>
                  </a:lnTo>
                  <a:lnTo>
                    <a:pt x="97" y="199"/>
                  </a:lnTo>
                  <a:lnTo>
                    <a:pt x="95" y="202"/>
                  </a:lnTo>
                  <a:lnTo>
                    <a:pt x="91" y="205"/>
                  </a:lnTo>
                  <a:lnTo>
                    <a:pt x="86" y="211"/>
                  </a:lnTo>
                  <a:lnTo>
                    <a:pt x="82" y="218"/>
                  </a:lnTo>
                  <a:lnTo>
                    <a:pt x="78" y="224"/>
                  </a:lnTo>
                  <a:lnTo>
                    <a:pt x="76" y="231"/>
                  </a:lnTo>
                  <a:lnTo>
                    <a:pt x="75" y="237"/>
                  </a:lnTo>
                  <a:lnTo>
                    <a:pt x="74" y="242"/>
                  </a:lnTo>
                  <a:lnTo>
                    <a:pt x="75" y="246"/>
                  </a:lnTo>
                  <a:lnTo>
                    <a:pt x="77" y="249"/>
                  </a:lnTo>
                  <a:lnTo>
                    <a:pt x="82" y="252"/>
                  </a:lnTo>
                  <a:lnTo>
                    <a:pt x="87" y="255"/>
                  </a:lnTo>
                  <a:lnTo>
                    <a:pt x="98" y="259"/>
                  </a:lnTo>
                  <a:lnTo>
                    <a:pt x="109" y="261"/>
                  </a:lnTo>
                  <a:lnTo>
                    <a:pt x="121" y="250"/>
                  </a:lnTo>
                  <a:lnTo>
                    <a:pt x="133" y="239"/>
                  </a:lnTo>
                  <a:lnTo>
                    <a:pt x="138" y="240"/>
                  </a:lnTo>
                  <a:lnTo>
                    <a:pt x="143" y="241"/>
                  </a:lnTo>
                  <a:lnTo>
                    <a:pt x="147" y="244"/>
                  </a:lnTo>
                  <a:lnTo>
                    <a:pt x="152" y="247"/>
                  </a:lnTo>
                  <a:lnTo>
                    <a:pt x="155" y="250"/>
                  </a:lnTo>
                  <a:lnTo>
                    <a:pt x="158" y="254"/>
                  </a:lnTo>
                  <a:lnTo>
                    <a:pt x="160" y="257"/>
                  </a:lnTo>
                  <a:lnTo>
                    <a:pt x="161" y="261"/>
                  </a:lnTo>
                  <a:lnTo>
                    <a:pt x="159" y="265"/>
                  </a:lnTo>
                  <a:lnTo>
                    <a:pt x="155" y="268"/>
                  </a:lnTo>
                  <a:lnTo>
                    <a:pt x="150" y="275"/>
                  </a:lnTo>
                  <a:lnTo>
                    <a:pt x="143" y="280"/>
                  </a:lnTo>
                  <a:lnTo>
                    <a:pt x="129" y="291"/>
                  </a:lnTo>
                  <a:lnTo>
                    <a:pt x="119" y="301"/>
                  </a:lnTo>
                  <a:lnTo>
                    <a:pt x="111" y="307"/>
                  </a:lnTo>
                  <a:lnTo>
                    <a:pt x="101" y="312"/>
                  </a:lnTo>
                  <a:lnTo>
                    <a:pt x="101" y="315"/>
                  </a:lnTo>
                  <a:lnTo>
                    <a:pt x="101" y="319"/>
                  </a:lnTo>
                  <a:lnTo>
                    <a:pt x="103" y="323"/>
                  </a:lnTo>
                  <a:lnTo>
                    <a:pt x="106" y="328"/>
                  </a:lnTo>
                  <a:lnTo>
                    <a:pt x="108" y="333"/>
                  </a:lnTo>
                  <a:lnTo>
                    <a:pt x="108" y="338"/>
                  </a:lnTo>
                  <a:lnTo>
                    <a:pt x="107" y="339"/>
                  </a:lnTo>
                  <a:lnTo>
                    <a:pt x="106" y="341"/>
                  </a:lnTo>
                  <a:lnTo>
                    <a:pt x="104" y="343"/>
                  </a:lnTo>
                  <a:lnTo>
                    <a:pt x="101" y="344"/>
                  </a:lnTo>
                  <a:lnTo>
                    <a:pt x="92" y="348"/>
                  </a:lnTo>
                  <a:lnTo>
                    <a:pt x="81" y="351"/>
                  </a:lnTo>
                  <a:lnTo>
                    <a:pt x="70" y="354"/>
                  </a:lnTo>
                  <a:lnTo>
                    <a:pt x="60" y="354"/>
                  </a:lnTo>
                  <a:lnTo>
                    <a:pt x="54" y="355"/>
                  </a:lnTo>
                  <a:lnTo>
                    <a:pt x="48" y="356"/>
                  </a:lnTo>
                  <a:lnTo>
                    <a:pt x="44" y="359"/>
                  </a:lnTo>
                  <a:lnTo>
                    <a:pt x="39" y="361"/>
                  </a:lnTo>
                  <a:lnTo>
                    <a:pt x="33" y="370"/>
                  </a:lnTo>
                  <a:lnTo>
                    <a:pt x="28" y="380"/>
                  </a:lnTo>
                  <a:lnTo>
                    <a:pt x="22" y="402"/>
                  </a:lnTo>
                  <a:lnTo>
                    <a:pt x="14" y="422"/>
                  </a:lnTo>
                  <a:lnTo>
                    <a:pt x="10" y="426"/>
                  </a:lnTo>
                  <a:lnTo>
                    <a:pt x="5" y="429"/>
                  </a:lnTo>
                  <a:lnTo>
                    <a:pt x="3" y="432"/>
                  </a:lnTo>
                  <a:lnTo>
                    <a:pt x="2" y="434"/>
                  </a:lnTo>
                  <a:lnTo>
                    <a:pt x="0" y="437"/>
                  </a:lnTo>
                  <a:lnTo>
                    <a:pt x="0" y="442"/>
                  </a:lnTo>
                  <a:lnTo>
                    <a:pt x="0" y="444"/>
                  </a:lnTo>
                  <a:lnTo>
                    <a:pt x="2" y="447"/>
                  </a:lnTo>
                  <a:lnTo>
                    <a:pt x="3" y="448"/>
                  </a:lnTo>
                  <a:lnTo>
                    <a:pt x="5" y="449"/>
                  </a:lnTo>
                  <a:lnTo>
                    <a:pt x="10" y="452"/>
                  </a:lnTo>
                  <a:lnTo>
                    <a:pt x="14" y="453"/>
                  </a:lnTo>
                  <a:lnTo>
                    <a:pt x="4" y="476"/>
                  </a:lnTo>
                  <a:lnTo>
                    <a:pt x="7" y="480"/>
                  </a:lnTo>
                  <a:lnTo>
                    <a:pt x="9" y="484"/>
                  </a:lnTo>
                  <a:lnTo>
                    <a:pt x="12" y="489"/>
                  </a:lnTo>
                  <a:lnTo>
                    <a:pt x="13" y="493"/>
                  </a:lnTo>
                  <a:lnTo>
                    <a:pt x="14" y="498"/>
                  </a:lnTo>
                  <a:lnTo>
                    <a:pt x="17" y="501"/>
                  </a:lnTo>
                  <a:lnTo>
                    <a:pt x="19" y="504"/>
                  </a:lnTo>
                  <a:lnTo>
                    <a:pt x="24" y="505"/>
                  </a:lnTo>
                  <a:lnTo>
                    <a:pt x="28" y="504"/>
                  </a:lnTo>
                  <a:lnTo>
                    <a:pt x="31" y="501"/>
                  </a:lnTo>
                  <a:lnTo>
                    <a:pt x="35" y="498"/>
                  </a:lnTo>
                  <a:lnTo>
                    <a:pt x="39" y="493"/>
                  </a:lnTo>
                  <a:lnTo>
                    <a:pt x="43" y="489"/>
                  </a:lnTo>
                  <a:lnTo>
                    <a:pt x="48" y="485"/>
                  </a:lnTo>
                  <a:lnTo>
                    <a:pt x="52" y="481"/>
                  </a:lnTo>
                  <a:lnTo>
                    <a:pt x="60" y="481"/>
                  </a:lnTo>
                  <a:lnTo>
                    <a:pt x="71" y="483"/>
                  </a:lnTo>
                  <a:lnTo>
                    <a:pt x="83" y="485"/>
                  </a:lnTo>
                  <a:lnTo>
                    <a:pt x="95" y="483"/>
                  </a:lnTo>
                  <a:lnTo>
                    <a:pt x="103" y="479"/>
                  </a:lnTo>
                  <a:lnTo>
                    <a:pt x="103" y="485"/>
                  </a:lnTo>
                  <a:lnTo>
                    <a:pt x="106" y="491"/>
                  </a:lnTo>
                  <a:lnTo>
                    <a:pt x="107" y="494"/>
                  </a:lnTo>
                  <a:lnTo>
                    <a:pt x="108" y="495"/>
                  </a:lnTo>
                  <a:lnTo>
                    <a:pt x="111" y="496"/>
                  </a:lnTo>
                  <a:lnTo>
                    <a:pt x="113" y="496"/>
                  </a:lnTo>
                  <a:lnTo>
                    <a:pt x="126" y="491"/>
                  </a:lnTo>
                  <a:lnTo>
                    <a:pt x="139" y="485"/>
                  </a:lnTo>
                  <a:lnTo>
                    <a:pt x="142" y="485"/>
                  </a:lnTo>
                  <a:lnTo>
                    <a:pt x="145" y="485"/>
                  </a:lnTo>
                  <a:lnTo>
                    <a:pt x="149" y="484"/>
                  </a:lnTo>
                  <a:lnTo>
                    <a:pt x="153" y="483"/>
                  </a:lnTo>
                  <a:lnTo>
                    <a:pt x="154" y="481"/>
                  </a:lnTo>
                  <a:lnTo>
                    <a:pt x="155" y="480"/>
                  </a:lnTo>
                  <a:lnTo>
                    <a:pt x="156" y="478"/>
                  </a:lnTo>
                  <a:lnTo>
                    <a:pt x="156" y="475"/>
                  </a:lnTo>
                  <a:lnTo>
                    <a:pt x="155" y="459"/>
                  </a:lnTo>
                  <a:lnTo>
                    <a:pt x="153" y="446"/>
                  </a:lnTo>
                  <a:lnTo>
                    <a:pt x="154" y="443"/>
                  </a:lnTo>
                  <a:lnTo>
                    <a:pt x="159" y="444"/>
                  </a:lnTo>
                  <a:lnTo>
                    <a:pt x="163" y="444"/>
                  </a:lnTo>
                  <a:lnTo>
                    <a:pt x="166" y="446"/>
                  </a:lnTo>
                  <a:lnTo>
                    <a:pt x="171" y="446"/>
                  </a:lnTo>
                  <a:lnTo>
                    <a:pt x="176" y="446"/>
                  </a:lnTo>
                  <a:lnTo>
                    <a:pt x="190" y="444"/>
                  </a:lnTo>
                  <a:lnTo>
                    <a:pt x="202" y="444"/>
                  </a:lnTo>
                  <a:lnTo>
                    <a:pt x="208" y="446"/>
                  </a:lnTo>
                  <a:lnTo>
                    <a:pt x="212" y="449"/>
                  </a:lnTo>
                  <a:lnTo>
                    <a:pt x="215" y="450"/>
                  </a:lnTo>
                  <a:lnTo>
                    <a:pt x="216" y="454"/>
                  </a:lnTo>
                  <a:lnTo>
                    <a:pt x="216" y="457"/>
                  </a:lnTo>
                  <a:lnTo>
                    <a:pt x="216" y="462"/>
                  </a:lnTo>
                  <a:lnTo>
                    <a:pt x="216" y="465"/>
                  </a:lnTo>
                  <a:lnTo>
                    <a:pt x="217" y="469"/>
                  </a:lnTo>
                  <a:lnTo>
                    <a:pt x="218" y="474"/>
                  </a:lnTo>
                  <a:lnTo>
                    <a:pt x="221" y="475"/>
                  </a:lnTo>
                  <a:lnTo>
                    <a:pt x="225" y="475"/>
                  </a:lnTo>
                  <a:lnTo>
                    <a:pt x="228" y="475"/>
                  </a:lnTo>
                  <a:lnTo>
                    <a:pt x="244" y="486"/>
                  </a:lnTo>
                  <a:lnTo>
                    <a:pt x="264" y="496"/>
                  </a:lnTo>
                  <a:lnTo>
                    <a:pt x="278" y="496"/>
                  </a:lnTo>
                  <a:lnTo>
                    <a:pt x="290" y="496"/>
                  </a:lnTo>
                  <a:lnTo>
                    <a:pt x="303" y="496"/>
                  </a:lnTo>
                  <a:lnTo>
                    <a:pt x="317" y="496"/>
                  </a:lnTo>
                  <a:lnTo>
                    <a:pt x="330" y="493"/>
                  </a:lnTo>
                  <a:lnTo>
                    <a:pt x="341" y="489"/>
                  </a:lnTo>
                  <a:lnTo>
                    <a:pt x="348" y="489"/>
                  </a:lnTo>
                  <a:lnTo>
                    <a:pt x="355" y="491"/>
                  </a:lnTo>
                  <a:lnTo>
                    <a:pt x="362" y="493"/>
                  </a:lnTo>
                  <a:lnTo>
                    <a:pt x="367" y="495"/>
                  </a:lnTo>
                  <a:lnTo>
                    <a:pt x="378" y="502"/>
                  </a:lnTo>
                  <a:lnTo>
                    <a:pt x="391" y="509"/>
                  </a:lnTo>
                  <a:lnTo>
                    <a:pt x="402" y="515"/>
                  </a:lnTo>
                  <a:lnTo>
                    <a:pt x="415" y="520"/>
                  </a:lnTo>
                  <a:lnTo>
                    <a:pt x="423" y="521"/>
                  </a:lnTo>
                  <a:lnTo>
                    <a:pt x="431" y="521"/>
                  </a:lnTo>
                  <a:lnTo>
                    <a:pt x="440" y="521"/>
                  </a:lnTo>
                  <a:lnTo>
                    <a:pt x="450" y="519"/>
                  </a:lnTo>
                  <a:lnTo>
                    <a:pt x="460" y="495"/>
                  </a:lnTo>
                  <a:close/>
                </a:path>
              </a:pathLst>
            </a:custGeom>
            <a:solidFill>
              <a:srgbClr val="FDEBBA"/>
            </a:solidFill>
            <a:ln w="127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316" name="Freeform 399"/>
            <p:cNvSpPr>
              <a:spLocks/>
            </p:cNvSpPr>
            <p:nvPr/>
          </p:nvSpPr>
          <p:spPr bwMode="auto">
            <a:xfrm>
              <a:off x="1381" y="1806"/>
              <a:ext cx="676" cy="420"/>
            </a:xfrm>
            <a:custGeom>
              <a:avLst/>
              <a:gdLst>
                <a:gd name="T0" fmla="*/ 624 w 676"/>
                <a:gd name="T1" fmla="*/ 363 h 420"/>
                <a:gd name="T2" fmla="*/ 545 w 676"/>
                <a:gd name="T3" fmla="*/ 416 h 420"/>
                <a:gd name="T4" fmla="*/ 482 w 676"/>
                <a:gd name="T5" fmla="*/ 406 h 420"/>
                <a:gd name="T6" fmla="*/ 330 w 676"/>
                <a:gd name="T7" fmla="*/ 332 h 420"/>
                <a:gd name="T8" fmla="*/ 274 w 676"/>
                <a:gd name="T9" fmla="*/ 285 h 420"/>
                <a:gd name="T10" fmla="*/ 244 w 676"/>
                <a:gd name="T11" fmla="*/ 270 h 420"/>
                <a:gd name="T12" fmla="*/ 195 w 676"/>
                <a:gd name="T13" fmla="*/ 281 h 420"/>
                <a:gd name="T14" fmla="*/ 113 w 676"/>
                <a:gd name="T15" fmla="*/ 277 h 420"/>
                <a:gd name="T16" fmla="*/ 67 w 676"/>
                <a:gd name="T17" fmla="*/ 275 h 420"/>
                <a:gd name="T18" fmla="*/ 50 w 676"/>
                <a:gd name="T19" fmla="*/ 254 h 420"/>
                <a:gd name="T20" fmla="*/ 19 w 676"/>
                <a:gd name="T21" fmla="*/ 207 h 420"/>
                <a:gd name="T22" fmla="*/ 0 w 676"/>
                <a:gd name="T23" fmla="*/ 167 h 420"/>
                <a:gd name="T24" fmla="*/ 15 w 676"/>
                <a:gd name="T25" fmla="*/ 152 h 420"/>
                <a:gd name="T26" fmla="*/ 35 w 676"/>
                <a:gd name="T27" fmla="*/ 135 h 420"/>
                <a:gd name="T28" fmla="*/ 30 w 676"/>
                <a:gd name="T29" fmla="*/ 115 h 420"/>
                <a:gd name="T30" fmla="*/ 26 w 676"/>
                <a:gd name="T31" fmla="*/ 94 h 420"/>
                <a:gd name="T32" fmla="*/ 77 w 676"/>
                <a:gd name="T33" fmla="*/ 54 h 420"/>
                <a:gd name="T34" fmla="*/ 89 w 676"/>
                <a:gd name="T35" fmla="*/ 23 h 420"/>
                <a:gd name="T36" fmla="*/ 93 w 676"/>
                <a:gd name="T37" fmla="*/ 1 h 420"/>
                <a:gd name="T38" fmla="*/ 127 w 676"/>
                <a:gd name="T39" fmla="*/ 39 h 420"/>
                <a:gd name="T40" fmla="*/ 144 w 676"/>
                <a:gd name="T41" fmla="*/ 91 h 420"/>
                <a:gd name="T42" fmla="*/ 135 w 676"/>
                <a:gd name="T43" fmla="*/ 114 h 420"/>
                <a:gd name="T44" fmla="*/ 93 w 676"/>
                <a:gd name="T45" fmla="*/ 105 h 420"/>
                <a:gd name="T46" fmla="*/ 63 w 676"/>
                <a:gd name="T47" fmla="*/ 124 h 420"/>
                <a:gd name="T48" fmla="*/ 70 w 676"/>
                <a:gd name="T49" fmla="*/ 176 h 420"/>
                <a:gd name="T50" fmla="*/ 101 w 676"/>
                <a:gd name="T51" fmla="*/ 202 h 420"/>
                <a:gd name="T52" fmla="*/ 124 w 676"/>
                <a:gd name="T53" fmla="*/ 178 h 420"/>
                <a:gd name="T54" fmla="*/ 158 w 676"/>
                <a:gd name="T55" fmla="*/ 156 h 420"/>
                <a:gd name="T56" fmla="*/ 260 w 676"/>
                <a:gd name="T57" fmla="*/ 158 h 420"/>
                <a:gd name="T58" fmla="*/ 301 w 676"/>
                <a:gd name="T59" fmla="*/ 177 h 420"/>
                <a:gd name="T60" fmla="*/ 316 w 676"/>
                <a:gd name="T61" fmla="*/ 169 h 420"/>
                <a:gd name="T62" fmla="*/ 372 w 676"/>
                <a:gd name="T63" fmla="*/ 158 h 420"/>
                <a:gd name="T64" fmla="*/ 370 w 676"/>
                <a:gd name="T65" fmla="*/ 167 h 420"/>
                <a:gd name="T66" fmla="*/ 341 w 676"/>
                <a:gd name="T67" fmla="*/ 185 h 420"/>
                <a:gd name="T68" fmla="*/ 320 w 676"/>
                <a:gd name="T69" fmla="*/ 198 h 420"/>
                <a:gd name="T70" fmla="*/ 340 w 676"/>
                <a:gd name="T71" fmla="*/ 211 h 420"/>
                <a:gd name="T72" fmla="*/ 373 w 676"/>
                <a:gd name="T73" fmla="*/ 225 h 420"/>
                <a:gd name="T74" fmla="*/ 431 w 676"/>
                <a:gd name="T75" fmla="*/ 231 h 420"/>
                <a:gd name="T76" fmla="*/ 503 w 676"/>
                <a:gd name="T77" fmla="*/ 225 h 420"/>
                <a:gd name="T78" fmla="*/ 505 w 676"/>
                <a:gd name="T79" fmla="*/ 247 h 420"/>
                <a:gd name="T80" fmla="*/ 487 w 676"/>
                <a:gd name="T81" fmla="*/ 265 h 420"/>
                <a:gd name="T82" fmla="*/ 487 w 676"/>
                <a:gd name="T83" fmla="*/ 288 h 420"/>
                <a:gd name="T84" fmla="*/ 501 w 676"/>
                <a:gd name="T85" fmla="*/ 292 h 420"/>
                <a:gd name="T86" fmla="*/ 512 w 676"/>
                <a:gd name="T87" fmla="*/ 276 h 420"/>
                <a:gd name="T88" fmla="*/ 517 w 676"/>
                <a:gd name="T89" fmla="*/ 257 h 420"/>
                <a:gd name="T90" fmla="*/ 543 w 676"/>
                <a:gd name="T91" fmla="*/ 263 h 420"/>
                <a:gd name="T92" fmla="*/ 554 w 676"/>
                <a:gd name="T93" fmla="*/ 249 h 420"/>
                <a:gd name="T94" fmla="*/ 551 w 676"/>
                <a:gd name="T95" fmla="*/ 214 h 420"/>
                <a:gd name="T96" fmla="*/ 554 w 676"/>
                <a:gd name="T97" fmla="*/ 192 h 420"/>
                <a:gd name="T98" fmla="*/ 588 w 676"/>
                <a:gd name="T99" fmla="*/ 195 h 420"/>
                <a:gd name="T100" fmla="*/ 650 w 676"/>
                <a:gd name="T101" fmla="*/ 235 h 420"/>
                <a:gd name="T102" fmla="*/ 670 w 676"/>
                <a:gd name="T103" fmla="*/ 277 h 420"/>
                <a:gd name="T104" fmla="*/ 654 w 676"/>
                <a:gd name="T105" fmla="*/ 301 h 420"/>
                <a:gd name="T106" fmla="*/ 665 w 676"/>
                <a:gd name="T107" fmla="*/ 323 h 420"/>
                <a:gd name="T108" fmla="*/ 666 w 676"/>
                <a:gd name="T109" fmla="*/ 354 h 42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676"/>
                <a:gd name="T166" fmla="*/ 0 h 420"/>
                <a:gd name="T167" fmla="*/ 676 w 676"/>
                <a:gd name="T168" fmla="*/ 420 h 42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676" h="420">
                  <a:moveTo>
                    <a:pt x="668" y="350"/>
                  </a:moveTo>
                  <a:lnTo>
                    <a:pt x="657" y="351"/>
                  </a:lnTo>
                  <a:lnTo>
                    <a:pt x="645" y="354"/>
                  </a:lnTo>
                  <a:lnTo>
                    <a:pt x="634" y="358"/>
                  </a:lnTo>
                  <a:lnTo>
                    <a:pt x="624" y="363"/>
                  </a:lnTo>
                  <a:lnTo>
                    <a:pt x="606" y="374"/>
                  </a:lnTo>
                  <a:lnTo>
                    <a:pt x="590" y="387"/>
                  </a:lnTo>
                  <a:lnTo>
                    <a:pt x="572" y="401"/>
                  </a:lnTo>
                  <a:lnTo>
                    <a:pt x="554" y="412"/>
                  </a:lnTo>
                  <a:lnTo>
                    <a:pt x="545" y="416"/>
                  </a:lnTo>
                  <a:lnTo>
                    <a:pt x="534" y="418"/>
                  </a:lnTo>
                  <a:lnTo>
                    <a:pt x="523" y="420"/>
                  </a:lnTo>
                  <a:lnTo>
                    <a:pt x="512" y="420"/>
                  </a:lnTo>
                  <a:lnTo>
                    <a:pt x="502" y="416"/>
                  </a:lnTo>
                  <a:lnTo>
                    <a:pt x="482" y="406"/>
                  </a:lnTo>
                  <a:lnTo>
                    <a:pt x="455" y="394"/>
                  </a:lnTo>
                  <a:lnTo>
                    <a:pt x="424" y="379"/>
                  </a:lnTo>
                  <a:lnTo>
                    <a:pt x="390" y="363"/>
                  </a:lnTo>
                  <a:lnTo>
                    <a:pt x="358" y="346"/>
                  </a:lnTo>
                  <a:lnTo>
                    <a:pt x="330" y="332"/>
                  </a:lnTo>
                  <a:lnTo>
                    <a:pt x="307" y="318"/>
                  </a:lnTo>
                  <a:lnTo>
                    <a:pt x="297" y="312"/>
                  </a:lnTo>
                  <a:lnTo>
                    <a:pt x="290" y="303"/>
                  </a:lnTo>
                  <a:lnTo>
                    <a:pt x="281" y="293"/>
                  </a:lnTo>
                  <a:lnTo>
                    <a:pt x="274" y="285"/>
                  </a:lnTo>
                  <a:lnTo>
                    <a:pt x="266" y="277"/>
                  </a:lnTo>
                  <a:lnTo>
                    <a:pt x="258" y="272"/>
                  </a:lnTo>
                  <a:lnTo>
                    <a:pt x="254" y="270"/>
                  </a:lnTo>
                  <a:lnTo>
                    <a:pt x="249" y="270"/>
                  </a:lnTo>
                  <a:lnTo>
                    <a:pt x="244" y="270"/>
                  </a:lnTo>
                  <a:lnTo>
                    <a:pt x="239" y="271"/>
                  </a:lnTo>
                  <a:lnTo>
                    <a:pt x="228" y="275"/>
                  </a:lnTo>
                  <a:lnTo>
                    <a:pt x="217" y="277"/>
                  </a:lnTo>
                  <a:lnTo>
                    <a:pt x="206" y="280"/>
                  </a:lnTo>
                  <a:lnTo>
                    <a:pt x="195" y="281"/>
                  </a:lnTo>
                  <a:lnTo>
                    <a:pt x="170" y="282"/>
                  </a:lnTo>
                  <a:lnTo>
                    <a:pt x="143" y="283"/>
                  </a:lnTo>
                  <a:lnTo>
                    <a:pt x="129" y="282"/>
                  </a:lnTo>
                  <a:lnTo>
                    <a:pt x="117" y="280"/>
                  </a:lnTo>
                  <a:lnTo>
                    <a:pt x="113" y="277"/>
                  </a:lnTo>
                  <a:lnTo>
                    <a:pt x="108" y="275"/>
                  </a:lnTo>
                  <a:lnTo>
                    <a:pt x="104" y="270"/>
                  </a:lnTo>
                  <a:lnTo>
                    <a:pt x="101" y="265"/>
                  </a:lnTo>
                  <a:lnTo>
                    <a:pt x="84" y="270"/>
                  </a:lnTo>
                  <a:lnTo>
                    <a:pt x="67" y="275"/>
                  </a:lnTo>
                  <a:lnTo>
                    <a:pt x="62" y="273"/>
                  </a:lnTo>
                  <a:lnTo>
                    <a:pt x="58" y="271"/>
                  </a:lnTo>
                  <a:lnTo>
                    <a:pt x="56" y="268"/>
                  </a:lnTo>
                  <a:lnTo>
                    <a:pt x="53" y="263"/>
                  </a:lnTo>
                  <a:lnTo>
                    <a:pt x="50" y="254"/>
                  </a:lnTo>
                  <a:lnTo>
                    <a:pt x="45" y="242"/>
                  </a:lnTo>
                  <a:lnTo>
                    <a:pt x="40" y="233"/>
                  </a:lnTo>
                  <a:lnTo>
                    <a:pt x="34" y="224"/>
                  </a:lnTo>
                  <a:lnTo>
                    <a:pt x="26" y="215"/>
                  </a:lnTo>
                  <a:lnTo>
                    <a:pt x="19" y="207"/>
                  </a:lnTo>
                  <a:lnTo>
                    <a:pt x="11" y="198"/>
                  </a:lnTo>
                  <a:lnTo>
                    <a:pt x="6" y="187"/>
                  </a:lnTo>
                  <a:lnTo>
                    <a:pt x="4" y="180"/>
                  </a:lnTo>
                  <a:lnTo>
                    <a:pt x="1" y="174"/>
                  </a:lnTo>
                  <a:lnTo>
                    <a:pt x="0" y="167"/>
                  </a:lnTo>
                  <a:lnTo>
                    <a:pt x="0" y="159"/>
                  </a:lnTo>
                  <a:lnTo>
                    <a:pt x="4" y="156"/>
                  </a:lnTo>
                  <a:lnTo>
                    <a:pt x="9" y="153"/>
                  </a:lnTo>
                  <a:lnTo>
                    <a:pt x="13" y="152"/>
                  </a:lnTo>
                  <a:lnTo>
                    <a:pt x="15" y="152"/>
                  </a:lnTo>
                  <a:lnTo>
                    <a:pt x="19" y="152"/>
                  </a:lnTo>
                  <a:lnTo>
                    <a:pt x="20" y="152"/>
                  </a:lnTo>
                  <a:lnTo>
                    <a:pt x="27" y="146"/>
                  </a:lnTo>
                  <a:lnTo>
                    <a:pt x="32" y="140"/>
                  </a:lnTo>
                  <a:lnTo>
                    <a:pt x="35" y="135"/>
                  </a:lnTo>
                  <a:lnTo>
                    <a:pt x="36" y="131"/>
                  </a:lnTo>
                  <a:lnTo>
                    <a:pt x="36" y="126"/>
                  </a:lnTo>
                  <a:lnTo>
                    <a:pt x="35" y="122"/>
                  </a:lnTo>
                  <a:lnTo>
                    <a:pt x="32" y="119"/>
                  </a:lnTo>
                  <a:lnTo>
                    <a:pt x="30" y="115"/>
                  </a:lnTo>
                  <a:lnTo>
                    <a:pt x="27" y="111"/>
                  </a:lnTo>
                  <a:lnTo>
                    <a:pt x="25" y="107"/>
                  </a:lnTo>
                  <a:lnTo>
                    <a:pt x="24" y="102"/>
                  </a:lnTo>
                  <a:lnTo>
                    <a:pt x="24" y="99"/>
                  </a:lnTo>
                  <a:lnTo>
                    <a:pt x="26" y="94"/>
                  </a:lnTo>
                  <a:lnTo>
                    <a:pt x="30" y="89"/>
                  </a:lnTo>
                  <a:lnTo>
                    <a:pt x="36" y="83"/>
                  </a:lnTo>
                  <a:lnTo>
                    <a:pt x="45" y="76"/>
                  </a:lnTo>
                  <a:lnTo>
                    <a:pt x="65" y="64"/>
                  </a:lnTo>
                  <a:lnTo>
                    <a:pt x="77" y="54"/>
                  </a:lnTo>
                  <a:lnTo>
                    <a:pt x="82" y="50"/>
                  </a:lnTo>
                  <a:lnTo>
                    <a:pt x="84" y="47"/>
                  </a:lnTo>
                  <a:lnTo>
                    <a:pt x="87" y="43"/>
                  </a:lnTo>
                  <a:lnTo>
                    <a:pt x="88" y="39"/>
                  </a:lnTo>
                  <a:lnTo>
                    <a:pt x="89" y="23"/>
                  </a:lnTo>
                  <a:lnTo>
                    <a:pt x="89" y="3"/>
                  </a:lnTo>
                  <a:lnTo>
                    <a:pt x="89" y="1"/>
                  </a:lnTo>
                  <a:lnTo>
                    <a:pt x="89" y="0"/>
                  </a:lnTo>
                  <a:lnTo>
                    <a:pt x="91" y="0"/>
                  </a:lnTo>
                  <a:lnTo>
                    <a:pt x="93" y="1"/>
                  </a:lnTo>
                  <a:lnTo>
                    <a:pt x="97" y="6"/>
                  </a:lnTo>
                  <a:lnTo>
                    <a:pt x="103" y="13"/>
                  </a:lnTo>
                  <a:lnTo>
                    <a:pt x="110" y="22"/>
                  </a:lnTo>
                  <a:lnTo>
                    <a:pt x="118" y="31"/>
                  </a:lnTo>
                  <a:lnTo>
                    <a:pt x="127" y="39"/>
                  </a:lnTo>
                  <a:lnTo>
                    <a:pt x="136" y="47"/>
                  </a:lnTo>
                  <a:lnTo>
                    <a:pt x="139" y="55"/>
                  </a:lnTo>
                  <a:lnTo>
                    <a:pt x="141" y="67"/>
                  </a:lnTo>
                  <a:lnTo>
                    <a:pt x="144" y="79"/>
                  </a:lnTo>
                  <a:lnTo>
                    <a:pt x="144" y="91"/>
                  </a:lnTo>
                  <a:lnTo>
                    <a:pt x="144" y="98"/>
                  </a:lnTo>
                  <a:lnTo>
                    <a:pt x="143" y="102"/>
                  </a:lnTo>
                  <a:lnTo>
                    <a:pt x="140" y="106"/>
                  </a:lnTo>
                  <a:lnTo>
                    <a:pt x="139" y="110"/>
                  </a:lnTo>
                  <a:lnTo>
                    <a:pt x="135" y="114"/>
                  </a:lnTo>
                  <a:lnTo>
                    <a:pt x="133" y="115"/>
                  </a:lnTo>
                  <a:lnTo>
                    <a:pt x="128" y="115"/>
                  </a:lnTo>
                  <a:lnTo>
                    <a:pt x="123" y="114"/>
                  </a:lnTo>
                  <a:lnTo>
                    <a:pt x="106" y="107"/>
                  </a:lnTo>
                  <a:lnTo>
                    <a:pt x="93" y="105"/>
                  </a:lnTo>
                  <a:lnTo>
                    <a:pt x="84" y="105"/>
                  </a:lnTo>
                  <a:lnTo>
                    <a:pt x="78" y="106"/>
                  </a:lnTo>
                  <a:lnTo>
                    <a:pt x="70" y="112"/>
                  </a:lnTo>
                  <a:lnTo>
                    <a:pt x="61" y="119"/>
                  </a:lnTo>
                  <a:lnTo>
                    <a:pt x="63" y="124"/>
                  </a:lnTo>
                  <a:lnTo>
                    <a:pt x="67" y="137"/>
                  </a:lnTo>
                  <a:lnTo>
                    <a:pt x="70" y="146"/>
                  </a:lnTo>
                  <a:lnTo>
                    <a:pt x="71" y="156"/>
                  </a:lnTo>
                  <a:lnTo>
                    <a:pt x="71" y="166"/>
                  </a:lnTo>
                  <a:lnTo>
                    <a:pt x="70" y="176"/>
                  </a:lnTo>
                  <a:lnTo>
                    <a:pt x="80" y="185"/>
                  </a:lnTo>
                  <a:lnTo>
                    <a:pt x="89" y="195"/>
                  </a:lnTo>
                  <a:lnTo>
                    <a:pt x="94" y="199"/>
                  </a:lnTo>
                  <a:lnTo>
                    <a:pt x="99" y="202"/>
                  </a:lnTo>
                  <a:lnTo>
                    <a:pt x="101" y="202"/>
                  </a:lnTo>
                  <a:lnTo>
                    <a:pt x="103" y="200"/>
                  </a:lnTo>
                  <a:lnTo>
                    <a:pt x="106" y="199"/>
                  </a:lnTo>
                  <a:lnTo>
                    <a:pt x="107" y="198"/>
                  </a:lnTo>
                  <a:lnTo>
                    <a:pt x="115" y="187"/>
                  </a:lnTo>
                  <a:lnTo>
                    <a:pt x="124" y="178"/>
                  </a:lnTo>
                  <a:lnTo>
                    <a:pt x="132" y="171"/>
                  </a:lnTo>
                  <a:lnTo>
                    <a:pt x="139" y="164"/>
                  </a:lnTo>
                  <a:lnTo>
                    <a:pt x="145" y="161"/>
                  </a:lnTo>
                  <a:lnTo>
                    <a:pt x="151" y="157"/>
                  </a:lnTo>
                  <a:lnTo>
                    <a:pt x="158" y="156"/>
                  </a:lnTo>
                  <a:lnTo>
                    <a:pt x="165" y="154"/>
                  </a:lnTo>
                  <a:lnTo>
                    <a:pt x="192" y="157"/>
                  </a:lnTo>
                  <a:lnTo>
                    <a:pt x="228" y="159"/>
                  </a:lnTo>
                  <a:lnTo>
                    <a:pt x="243" y="159"/>
                  </a:lnTo>
                  <a:lnTo>
                    <a:pt x="260" y="158"/>
                  </a:lnTo>
                  <a:lnTo>
                    <a:pt x="276" y="157"/>
                  </a:lnTo>
                  <a:lnTo>
                    <a:pt x="289" y="156"/>
                  </a:lnTo>
                  <a:lnTo>
                    <a:pt x="294" y="168"/>
                  </a:lnTo>
                  <a:lnTo>
                    <a:pt x="299" y="176"/>
                  </a:lnTo>
                  <a:lnTo>
                    <a:pt x="301" y="177"/>
                  </a:lnTo>
                  <a:lnTo>
                    <a:pt x="304" y="178"/>
                  </a:lnTo>
                  <a:lnTo>
                    <a:pt x="305" y="178"/>
                  </a:lnTo>
                  <a:lnTo>
                    <a:pt x="307" y="178"/>
                  </a:lnTo>
                  <a:lnTo>
                    <a:pt x="312" y="174"/>
                  </a:lnTo>
                  <a:lnTo>
                    <a:pt x="316" y="169"/>
                  </a:lnTo>
                  <a:lnTo>
                    <a:pt x="320" y="163"/>
                  </a:lnTo>
                  <a:lnTo>
                    <a:pt x="323" y="156"/>
                  </a:lnTo>
                  <a:lnTo>
                    <a:pt x="338" y="156"/>
                  </a:lnTo>
                  <a:lnTo>
                    <a:pt x="354" y="156"/>
                  </a:lnTo>
                  <a:lnTo>
                    <a:pt x="372" y="158"/>
                  </a:lnTo>
                  <a:lnTo>
                    <a:pt x="379" y="161"/>
                  </a:lnTo>
                  <a:lnTo>
                    <a:pt x="379" y="162"/>
                  </a:lnTo>
                  <a:lnTo>
                    <a:pt x="377" y="163"/>
                  </a:lnTo>
                  <a:lnTo>
                    <a:pt x="374" y="164"/>
                  </a:lnTo>
                  <a:lnTo>
                    <a:pt x="370" y="167"/>
                  </a:lnTo>
                  <a:lnTo>
                    <a:pt x="361" y="171"/>
                  </a:lnTo>
                  <a:lnTo>
                    <a:pt x="351" y="176"/>
                  </a:lnTo>
                  <a:lnTo>
                    <a:pt x="346" y="179"/>
                  </a:lnTo>
                  <a:lnTo>
                    <a:pt x="343" y="182"/>
                  </a:lnTo>
                  <a:lnTo>
                    <a:pt x="341" y="185"/>
                  </a:lnTo>
                  <a:lnTo>
                    <a:pt x="341" y="189"/>
                  </a:lnTo>
                  <a:lnTo>
                    <a:pt x="330" y="192"/>
                  </a:lnTo>
                  <a:lnTo>
                    <a:pt x="322" y="194"/>
                  </a:lnTo>
                  <a:lnTo>
                    <a:pt x="320" y="197"/>
                  </a:lnTo>
                  <a:lnTo>
                    <a:pt x="320" y="198"/>
                  </a:lnTo>
                  <a:lnTo>
                    <a:pt x="318" y="199"/>
                  </a:lnTo>
                  <a:lnTo>
                    <a:pt x="320" y="200"/>
                  </a:lnTo>
                  <a:lnTo>
                    <a:pt x="323" y="204"/>
                  </a:lnTo>
                  <a:lnTo>
                    <a:pt x="331" y="208"/>
                  </a:lnTo>
                  <a:lnTo>
                    <a:pt x="340" y="211"/>
                  </a:lnTo>
                  <a:lnTo>
                    <a:pt x="351" y="215"/>
                  </a:lnTo>
                  <a:lnTo>
                    <a:pt x="357" y="220"/>
                  </a:lnTo>
                  <a:lnTo>
                    <a:pt x="362" y="226"/>
                  </a:lnTo>
                  <a:lnTo>
                    <a:pt x="366" y="228"/>
                  </a:lnTo>
                  <a:lnTo>
                    <a:pt x="373" y="225"/>
                  </a:lnTo>
                  <a:lnTo>
                    <a:pt x="383" y="219"/>
                  </a:lnTo>
                  <a:lnTo>
                    <a:pt x="397" y="209"/>
                  </a:lnTo>
                  <a:lnTo>
                    <a:pt x="409" y="219"/>
                  </a:lnTo>
                  <a:lnTo>
                    <a:pt x="421" y="226"/>
                  </a:lnTo>
                  <a:lnTo>
                    <a:pt x="431" y="231"/>
                  </a:lnTo>
                  <a:lnTo>
                    <a:pt x="442" y="234"/>
                  </a:lnTo>
                  <a:lnTo>
                    <a:pt x="453" y="235"/>
                  </a:lnTo>
                  <a:lnTo>
                    <a:pt x="467" y="234"/>
                  </a:lnTo>
                  <a:lnTo>
                    <a:pt x="483" y="230"/>
                  </a:lnTo>
                  <a:lnTo>
                    <a:pt x="503" y="225"/>
                  </a:lnTo>
                  <a:lnTo>
                    <a:pt x="507" y="230"/>
                  </a:lnTo>
                  <a:lnTo>
                    <a:pt x="508" y="235"/>
                  </a:lnTo>
                  <a:lnTo>
                    <a:pt x="509" y="239"/>
                  </a:lnTo>
                  <a:lnTo>
                    <a:pt x="508" y="242"/>
                  </a:lnTo>
                  <a:lnTo>
                    <a:pt x="505" y="247"/>
                  </a:lnTo>
                  <a:lnTo>
                    <a:pt x="502" y="251"/>
                  </a:lnTo>
                  <a:lnTo>
                    <a:pt x="496" y="256"/>
                  </a:lnTo>
                  <a:lnTo>
                    <a:pt x="491" y="260"/>
                  </a:lnTo>
                  <a:lnTo>
                    <a:pt x="489" y="262"/>
                  </a:lnTo>
                  <a:lnTo>
                    <a:pt x="487" y="265"/>
                  </a:lnTo>
                  <a:lnTo>
                    <a:pt x="486" y="267"/>
                  </a:lnTo>
                  <a:lnTo>
                    <a:pt x="486" y="271"/>
                  </a:lnTo>
                  <a:lnTo>
                    <a:pt x="486" y="278"/>
                  </a:lnTo>
                  <a:lnTo>
                    <a:pt x="486" y="283"/>
                  </a:lnTo>
                  <a:lnTo>
                    <a:pt x="487" y="288"/>
                  </a:lnTo>
                  <a:lnTo>
                    <a:pt x="489" y="291"/>
                  </a:lnTo>
                  <a:lnTo>
                    <a:pt x="492" y="292"/>
                  </a:lnTo>
                  <a:lnTo>
                    <a:pt x="494" y="293"/>
                  </a:lnTo>
                  <a:lnTo>
                    <a:pt x="497" y="293"/>
                  </a:lnTo>
                  <a:lnTo>
                    <a:pt x="501" y="292"/>
                  </a:lnTo>
                  <a:lnTo>
                    <a:pt x="503" y="289"/>
                  </a:lnTo>
                  <a:lnTo>
                    <a:pt x="505" y="287"/>
                  </a:lnTo>
                  <a:lnTo>
                    <a:pt x="508" y="283"/>
                  </a:lnTo>
                  <a:lnTo>
                    <a:pt x="510" y="280"/>
                  </a:lnTo>
                  <a:lnTo>
                    <a:pt x="512" y="276"/>
                  </a:lnTo>
                  <a:lnTo>
                    <a:pt x="513" y="271"/>
                  </a:lnTo>
                  <a:lnTo>
                    <a:pt x="513" y="266"/>
                  </a:lnTo>
                  <a:lnTo>
                    <a:pt x="512" y="261"/>
                  </a:lnTo>
                  <a:lnTo>
                    <a:pt x="514" y="259"/>
                  </a:lnTo>
                  <a:lnTo>
                    <a:pt x="517" y="257"/>
                  </a:lnTo>
                  <a:lnTo>
                    <a:pt x="520" y="257"/>
                  </a:lnTo>
                  <a:lnTo>
                    <a:pt x="524" y="259"/>
                  </a:lnTo>
                  <a:lnTo>
                    <a:pt x="531" y="261"/>
                  </a:lnTo>
                  <a:lnTo>
                    <a:pt x="540" y="262"/>
                  </a:lnTo>
                  <a:lnTo>
                    <a:pt x="543" y="263"/>
                  </a:lnTo>
                  <a:lnTo>
                    <a:pt x="546" y="263"/>
                  </a:lnTo>
                  <a:lnTo>
                    <a:pt x="549" y="261"/>
                  </a:lnTo>
                  <a:lnTo>
                    <a:pt x="551" y="259"/>
                  </a:lnTo>
                  <a:lnTo>
                    <a:pt x="553" y="255"/>
                  </a:lnTo>
                  <a:lnTo>
                    <a:pt x="554" y="249"/>
                  </a:lnTo>
                  <a:lnTo>
                    <a:pt x="553" y="240"/>
                  </a:lnTo>
                  <a:lnTo>
                    <a:pt x="551" y="229"/>
                  </a:lnTo>
                  <a:lnTo>
                    <a:pt x="553" y="224"/>
                  </a:lnTo>
                  <a:lnTo>
                    <a:pt x="553" y="219"/>
                  </a:lnTo>
                  <a:lnTo>
                    <a:pt x="551" y="214"/>
                  </a:lnTo>
                  <a:lnTo>
                    <a:pt x="550" y="208"/>
                  </a:lnTo>
                  <a:lnTo>
                    <a:pt x="549" y="203"/>
                  </a:lnTo>
                  <a:lnTo>
                    <a:pt x="549" y="198"/>
                  </a:lnTo>
                  <a:lnTo>
                    <a:pt x="550" y="194"/>
                  </a:lnTo>
                  <a:lnTo>
                    <a:pt x="554" y="192"/>
                  </a:lnTo>
                  <a:lnTo>
                    <a:pt x="565" y="187"/>
                  </a:lnTo>
                  <a:lnTo>
                    <a:pt x="572" y="185"/>
                  </a:lnTo>
                  <a:lnTo>
                    <a:pt x="577" y="185"/>
                  </a:lnTo>
                  <a:lnTo>
                    <a:pt x="579" y="185"/>
                  </a:lnTo>
                  <a:lnTo>
                    <a:pt x="588" y="195"/>
                  </a:lnTo>
                  <a:lnTo>
                    <a:pt x="600" y="204"/>
                  </a:lnTo>
                  <a:lnTo>
                    <a:pt x="612" y="213"/>
                  </a:lnTo>
                  <a:lnTo>
                    <a:pt x="626" y="220"/>
                  </a:lnTo>
                  <a:lnTo>
                    <a:pt x="638" y="228"/>
                  </a:lnTo>
                  <a:lnTo>
                    <a:pt x="650" y="235"/>
                  </a:lnTo>
                  <a:lnTo>
                    <a:pt x="660" y="244"/>
                  </a:lnTo>
                  <a:lnTo>
                    <a:pt x="668" y="252"/>
                  </a:lnTo>
                  <a:lnTo>
                    <a:pt x="673" y="261"/>
                  </a:lnTo>
                  <a:lnTo>
                    <a:pt x="676" y="268"/>
                  </a:lnTo>
                  <a:lnTo>
                    <a:pt x="670" y="277"/>
                  </a:lnTo>
                  <a:lnTo>
                    <a:pt x="663" y="285"/>
                  </a:lnTo>
                  <a:lnTo>
                    <a:pt x="660" y="287"/>
                  </a:lnTo>
                  <a:lnTo>
                    <a:pt x="657" y="292"/>
                  </a:lnTo>
                  <a:lnTo>
                    <a:pt x="655" y="296"/>
                  </a:lnTo>
                  <a:lnTo>
                    <a:pt x="654" y="301"/>
                  </a:lnTo>
                  <a:lnTo>
                    <a:pt x="655" y="306"/>
                  </a:lnTo>
                  <a:lnTo>
                    <a:pt x="657" y="311"/>
                  </a:lnTo>
                  <a:lnTo>
                    <a:pt x="659" y="314"/>
                  </a:lnTo>
                  <a:lnTo>
                    <a:pt x="663" y="319"/>
                  </a:lnTo>
                  <a:lnTo>
                    <a:pt x="665" y="323"/>
                  </a:lnTo>
                  <a:lnTo>
                    <a:pt x="668" y="328"/>
                  </a:lnTo>
                  <a:lnTo>
                    <a:pt x="670" y="334"/>
                  </a:lnTo>
                  <a:lnTo>
                    <a:pt x="670" y="340"/>
                  </a:lnTo>
                  <a:lnTo>
                    <a:pt x="669" y="348"/>
                  </a:lnTo>
                  <a:lnTo>
                    <a:pt x="666" y="354"/>
                  </a:lnTo>
                  <a:lnTo>
                    <a:pt x="668" y="350"/>
                  </a:lnTo>
                  <a:close/>
                </a:path>
              </a:pathLst>
            </a:custGeom>
            <a:solidFill>
              <a:srgbClr val="FDEBBA"/>
            </a:solidFill>
            <a:ln w="127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317" name="Freeform 400"/>
            <p:cNvSpPr>
              <a:spLocks/>
            </p:cNvSpPr>
            <p:nvPr/>
          </p:nvSpPr>
          <p:spPr bwMode="auto">
            <a:xfrm>
              <a:off x="542" y="1890"/>
              <a:ext cx="337" cy="306"/>
            </a:xfrm>
            <a:custGeom>
              <a:avLst/>
              <a:gdLst>
                <a:gd name="T0" fmla="*/ 140 w 337"/>
                <a:gd name="T1" fmla="*/ 6 h 306"/>
                <a:gd name="T2" fmla="*/ 106 w 337"/>
                <a:gd name="T3" fmla="*/ 14 h 306"/>
                <a:gd name="T4" fmla="*/ 96 w 337"/>
                <a:gd name="T5" fmla="*/ 52 h 306"/>
                <a:gd name="T6" fmla="*/ 98 w 337"/>
                <a:gd name="T7" fmla="*/ 64 h 306"/>
                <a:gd name="T8" fmla="*/ 109 w 337"/>
                <a:gd name="T9" fmla="*/ 82 h 306"/>
                <a:gd name="T10" fmla="*/ 116 w 337"/>
                <a:gd name="T11" fmla="*/ 100 h 306"/>
                <a:gd name="T12" fmla="*/ 112 w 337"/>
                <a:gd name="T13" fmla="*/ 115 h 306"/>
                <a:gd name="T14" fmla="*/ 106 w 337"/>
                <a:gd name="T15" fmla="*/ 123 h 306"/>
                <a:gd name="T16" fmla="*/ 100 w 337"/>
                <a:gd name="T17" fmla="*/ 110 h 306"/>
                <a:gd name="T18" fmla="*/ 69 w 337"/>
                <a:gd name="T19" fmla="*/ 70 h 306"/>
                <a:gd name="T20" fmla="*/ 44 w 337"/>
                <a:gd name="T21" fmla="*/ 58 h 306"/>
                <a:gd name="T22" fmla="*/ 32 w 337"/>
                <a:gd name="T23" fmla="*/ 62 h 306"/>
                <a:gd name="T24" fmla="*/ 26 w 337"/>
                <a:gd name="T25" fmla="*/ 66 h 306"/>
                <a:gd name="T26" fmla="*/ 5 w 337"/>
                <a:gd name="T27" fmla="*/ 85 h 306"/>
                <a:gd name="T28" fmla="*/ 0 w 337"/>
                <a:gd name="T29" fmla="*/ 95 h 306"/>
                <a:gd name="T30" fmla="*/ 2 w 337"/>
                <a:gd name="T31" fmla="*/ 114 h 306"/>
                <a:gd name="T32" fmla="*/ 10 w 337"/>
                <a:gd name="T33" fmla="*/ 126 h 306"/>
                <a:gd name="T34" fmla="*/ 13 w 337"/>
                <a:gd name="T35" fmla="*/ 141 h 306"/>
                <a:gd name="T36" fmla="*/ 7 w 337"/>
                <a:gd name="T37" fmla="*/ 178 h 306"/>
                <a:gd name="T38" fmla="*/ 11 w 337"/>
                <a:gd name="T39" fmla="*/ 191 h 306"/>
                <a:gd name="T40" fmla="*/ 24 w 337"/>
                <a:gd name="T41" fmla="*/ 187 h 306"/>
                <a:gd name="T42" fmla="*/ 39 w 337"/>
                <a:gd name="T43" fmla="*/ 182 h 306"/>
                <a:gd name="T44" fmla="*/ 43 w 337"/>
                <a:gd name="T45" fmla="*/ 188 h 306"/>
                <a:gd name="T46" fmla="*/ 81 w 337"/>
                <a:gd name="T47" fmla="*/ 193 h 306"/>
                <a:gd name="T48" fmla="*/ 94 w 337"/>
                <a:gd name="T49" fmla="*/ 202 h 306"/>
                <a:gd name="T50" fmla="*/ 115 w 337"/>
                <a:gd name="T51" fmla="*/ 197 h 306"/>
                <a:gd name="T52" fmla="*/ 126 w 337"/>
                <a:gd name="T53" fmla="*/ 201 h 306"/>
                <a:gd name="T54" fmla="*/ 132 w 337"/>
                <a:gd name="T55" fmla="*/ 215 h 306"/>
                <a:gd name="T56" fmla="*/ 137 w 337"/>
                <a:gd name="T57" fmla="*/ 231 h 306"/>
                <a:gd name="T58" fmla="*/ 146 w 337"/>
                <a:gd name="T59" fmla="*/ 234 h 306"/>
                <a:gd name="T60" fmla="*/ 153 w 337"/>
                <a:gd name="T61" fmla="*/ 233 h 306"/>
                <a:gd name="T62" fmla="*/ 163 w 337"/>
                <a:gd name="T63" fmla="*/ 238 h 306"/>
                <a:gd name="T64" fmla="*/ 169 w 337"/>
                <a:gd name="T65" fmla="*/ 260 h 306"/>
                <a:gd name="T66" fmla="*/ 179 w 337"/>
                <a:gd name="T67" fmla="*/ 290 h 306"/>
                <a:gd name="T68" fmla="*/ 197 w 337"/>
                <a:gd name="T69" fmla="*/ 303 h 306"/>
                <a:gd name="T70" fmla="*/ 221 w 337"/>
                <a:gd name="T71" fmla="*/ 306 h 306"/>
                <a:gd name="T72" fmla="*/ 249 w 337"/>
                <a:gd name="T73" fmla="*/ 292 h 306"/>
                <a:gd name="T74" fmla="*/ 254 w 337"/>
                <a:gd name="T75" fmla="*/ 279 h 306"/>
                <a:gd name="T76" fmla="*/ 251 w 337"/>
                <a:gd name="T77" fmla="*/ 267 h 306"/>
                <a:gd name="T78" fmla="*/ 256 w 337"/>
                <a:gd name="T79" fmla="*/ 256 h 306"/>
                <a:gd name="T80" fmla="*/ 283 w 337"/>
                <a:gd name="T81" fmla="*/ 235 h 306"/>
                <a:gd name="T82" fmla="*/ 337 w 337"/>
                <a:gd name="T83" fmla="*/ 207 h 306"/>
                <a:gd name="T84" fmla="*/ 302 w 337"/>
                <a:gd name="T85" fmla="*/ 167 h 306"/>
                <a:gd name="T86" fmla="*/ 280 w 337"/>
                <a:gd name="T87" fmla="*/ 145 h 306"/>
                <a:gd name="T88" fmla="*/ 276 w 337"/>
                <a:gd name="T89" fmla="*/ 165 h 306"/>
                <a:gd name="T90" fmla="*/ 257 w 337"/>
                <a:gd name="T91" fmla="*/ 165 h 306"/>
                <a:gd name="T92" fmla="*/ 230 w 337"/>
                <a:gd name="T93" fmla="*/ 156 h 306"/>
                <a:gd name="T94" fmla="*/ 214 w 337"/>
                <a:gd name="T95" fmla="*/ 139 h 306"/>
                <a:gd name="T96" fmla="*/ 206 w 337"/>
                <a:gd name="T97" fmla="*/ 105 h 306"/>
                <a:gd name="T98" fmla="*/ 184 w 337"/>
                <a:gd name="T99" fmla="*/ 56 h 306"/>
                <a:gd name="T100" fmla="*/ 174 w 337"/>
                <a:gd name="T101" fmla="*/ 21 h 30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37"/>
                <a:gd name="T154" fmla="*/ 0 h 306"/>
                <a:gd name="T155" fmla="*/ 337 w 337"/>
                <a:gd name="T156" fmla="*/ 306 h 30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37" h="306">
                  <a:moveTo>
                    <a:pt x="172" y="9"/>
                  </a:moveTo>
                  <a:lnTo>
                    <a:pt x="154" y="7"/>
                  </a:lnTo>
                  <a:lnTo>
                    <a:pt x="140" y="6"/>
                  </a:lnTo>
                  <a:lnTo>
                    <a:pt x="125" y="4"/>
                  </a:lnTo>
                  <a:lnTo>
                    <a:pt x="111" y="0"/>
                  </a:lnTo>
                  <a:lnTo>
                    <a:pt x="106" y="14"/>
                  </a:lnTo>
                  <a:lnTo>
                    <a:pt x="101" y="27"/>
                  </a:lnTo>
                  <a:lnTo>
                    <a:pt x="98" y="40"/>
                  </a:lnTo>
                  <a:lnTo>
                    <a:pt x="96" y="52"/>
                  </a:lnTo>
                  <a:lnTo>
                    <a:pt x="96" y="57"/>
                  </a:lnTo>
                  <a:lnTo>
                    <a:pt x="96" y="61"/>
                  </a:lnTo>
                  <a:lnTo>
                    <a:pt x="98" y="64"/>
                  </a:lnTo>
                  <a:lnTo>
                    <a:pt x="99" y="68"/>
                  </a:lnTo>
                  <a:lnTo>
                    <a:pt x="104" y="75"/>
                  </a:lnTo>
                  <a:lnTo>
                    <a:pt x="109" y="82"/>
                  </a:lnTo>
                  <a:lnTo>
                    <a:pt x="112" y="88"/>
                  </a:lnTo>
                  <a:lnTo>
                    <a:pt x="116" y="95"/>
                  </a:lnTo>
                  <a:lnTo>
                    <a:pt x="116" y="100"/>
                  </a:lnTo>
                  <a:lnTo>
                    <a:pt x="116" y="104"/>
                  </a:lnTo>
                  <a:lnTo>
                    <a:pt x="115" y="110"/>
                  </a:lnTo>
                  <a:lnTo>
                    <a:pt x="112" y="115"/>
                  </a:lnTo>
                  <a:lnTo>
                    <a:pt x="110" y="119"/>
                  </a:lnTo>
                  <a:lnTo>
                    <a:pt x="107" y="121"/>
                  </a:lnTo>
                  <a:lnTo>
                    <a:pt x="106" y="123"/>
                  </a:lnTo>
                  <a:lnTo>
                    <a:pt x="105" y="123"/>
                  </a:lnTo>
                  <a:lnTo>
                    <a:pt x="101" y="118"/>
                  </a:lnTo>
                  <a:lnTo>
                    <a:pt x="100" y="110"/>
                  </a:lnTo>
                  <a:lnTo>
                    <a:pt x="95" y="93"/>
                  </a:lnTo>
                  <a:lnTo>
                    <a:pt x="91" y="78"/>
                  </a:lnTo>
                  <a:lnTo>
                    <a:pt x="69" y="70"/>
                  </a:lnTo>
                  <a:lnTo>
                    <a:pt x="57" y="66"/>
                  </a:lnTo>
                  <a:lnTo>
                    <a:pt x="49" y="61"/>
                  </a:lnTo>
                  <a:lnTo>
                    <a:pt x="44" y="58"/>
                  </a:lnTo>
                  <a:lnTo>
                    <a:pt x="39" y="58"/>
                  </a:lnTo>
                  <a:lnTo>
                    <a:pt x="36" y="59"/>
                  </a:lnTo>
                  <a:lnTo>
                    <a:pt x="32" y="62"/>
                  </a:lnTo>
                  <a:lnTo>
                    <a:pt x="29" y="64"/>
                  </a:lnTo>
                  <a:lnTo>
                    <a:pt x="27" y="66"/>
                  </a:lnTo>
                  <a:lnTo>
                    <a:pt x="26" y="66"/>
                  </a:lnTo>
                  <a:lnTo>
                    <a:pt x="26" y="84"/>
                  </a:lnTo>
                  <a:lnTo>
                    <a:pt x="13" y="84"/>
                  </a:lnTo>
                  <a:lnTo>
                    <a:pt x="5" y="85"/>
                  </a:lnTo>
                  <a:lnTo>
                    <a:pt x="2" y="87"/>
                  </a:lnTo>
                  <a:lnTo>
                    <a:pt x="1" y="90"/>
                  </a:lnTo>
                  <a:lnTo>
                    <a:pt x="0" y="95"/>
                  </a:lnTo>
                  <a:lnTo>
                    <a:pt x="0" y="101"/>
                  </a:lnTo>
                  <a:lnTo>
                    <a:pt x="0" y="109"/>
                  </a:lnTo>
                  <a:lnTo>
                    <a:pt x="2" y="114"/>
                  </a:lnTo>
                  <a:lnTo>
                    <a:pt x="3" y="119"/>
                  </a:lnTo>
                  <a:lnTo>
                    <a:pt x="6" y="123"/>
                  </a:lnTo>
                  <a:lnTo>
                    <a:pt x="10" y="126"/>
                  </a:lnTo>
                  <a:lnTo>
                    <a:pt x="11" y="130"/>
                  </a:lnTo>
                  <a:lnTo>
                    <a:pt x="13" y="135"/>
                  </a:lnTo>
                  <a:lnTo>
                    <a:pt x="13" y="141"/>
                  </a:lnTo>
                  <a:lnTo>
                    <a:pt x="11" y="156"/>
                  </a:lnTo>
                  <a:lnTo>
                    <a:pt x="7" y="171"/>
                  </a:lnTo>
                  <a:lnTo>
                    <a:pt x="7" y="178"/>
                  </a:lnTo>
                  <a:lnTo>
                    <a:pt x="8" y="186"/>
                  </a:lnTo>
                  <a:lnTo>
                    <a:pt x="10" y="188"/>
                  </a:lnTo>
                  <a:lnTo>
                    <a:pt x="11" y="191"/>
                  </a:lnTo>
                  <a:lnTo>
                    <a:pt x="13" y="192"/>
                  </a:lnTo>
                  <a:lnTo>
                    <a:pt x="16" y="193"/>
                  </a:lnTo>
                  <a:lnTo>
                    <a:pt x="24" y="187"/>
                  </a:lnTo>
                  <a:lnTo>
                    <a:pt x="33" y="181"/>
                  </a:lnTo>
                  <a:lnTo>
                    <a:pt x="37" y="181"/>
                  </a:lnTo>
                  <a:lnTo>
                    <a:pt x="39" y="182"/>
                  </a:lnTo>
                  <a:lnTo>
                    <a:pt x="41" y="183"/>
                  </a:lnTo>
                  <a:lnTo>
                    <a:pt x="42" y="184"/>
                  </a:lnTo>
                  <a:lnTo>
                    <a:pt x="43" y="188"/>
                  </a:lnTo>
                  <a:lnTo>
                    <a:pt x="46" y="191"/>
                  </a:lnTo>
                  <a:lnTo>
                    <a:pt x="63" y="192"/>
                  </a:lnTo>
                  <a:lnTo>
                    <a:pt x="81" y="193"/>
                  </a:lnTo>
                  <a:lnTo>
                    <a:pt x="85" y="196"/>
                  </a:lnTo>
                  <a:lnTo>
                    <a:pt x="89" y="198"/>
                  </a:lnTo>
                  <a:lnTo>
                    <a:pt x="94" y="202"/>
                  </a:lnTo>
                  <a:lnTo>
                    <a:pt x="101" y="203"/>
                  </a:lnTo>
                  <a:lnTo>
                    <a:pt x="109" y="199"/>
                  </a:lnTo>
                  <a:lnTo>
                    <a:pt x="115" y="197"/>
                  </a:lnTo>
                  <a:lnTo>
                    <a:pt x="120" y="197"/>
                  </a:lnTo>
                  <a:lnTo>
                    <a:pt x="124" y="198"/>
                  </a:lnTo>
                  <a:lnTo>
                    <a:pt x="126" y="201"/>
                  </a:lnTo>
                  <a:lnTo>
                    <a:pt x="128" y="203"/>
                  </a:lnTo>
                  <a:lnTo>
                    <a:pt x="131" y="209"/>
                  </a:lnTo>
                  <a:lnTo>
                    <a:pt x="132" y="215"/>
                  </a:lnTo>
                  <a:lnTo>
                    <a:pt x="133" y="223"/>
                  </a:lnTo>
                  <a:lnTo>
                    <a:pt x="136" y="229"/>
                  </a:lnTo>
                  <a:lnTo>
                    <a:pt x="137" y="231"/>
                  </a:lnTo>
                  <a:lnTo>
                    <a:pt x="140" y="233"/>
                  </a:lnTo>
                  <a:lnTo>
                    <a:pt x="142" y="234"/>
                  </a:lnTo>
                  <a:lnTo>
                    <a:pt x="146" y="234"/>
                  </a:lnTo>
                  <a:lnTo>
                    <a:pt x="151" y="234"/>
                  </a:lnTo>
                  <a:lnTo>
                    <a:pt x="152" y="233"/>
                  </a:lnTo>
                  <a:lnTo>
                    <a:pt x="153" y="233"/>
                  </a:lnTo>
                  <a:lnTo>
                    <a:pt x="156" y="234"/>
                  </a:lnTo>
                  <a:lnTo>
                    <a:pt x="161" y="235"/>
                  </a:lnTo>
                  <a:lnTo>
                    <a:pt x="163" y="238"/>
                  </a:lnTo>
                  <a:lnTo>
                    <a:pt x="166" y="243"/>
                  </a:lnTo>
                  <a:lnTo>
                    <a:pt x="167" y="248"/>
                  </a:lnTo>
                  <a:lnTo>
                    <a:pt x="169" y="260"/>
                  </a:lnTo>
                  <a:lnTo>
                    <a:pt x="172" y="272"/>
                  </a:lnTo>
                  <a:lnTo>
                    <a:pt x="174" y="282"/>
                  </a:lnTo>
                  <a:lnTo>
                    <a:pt x="179" y="290"/>
                  </a:lnTo>
                  <a:lnTo>
                    <a:pt x="184" y="296"/>
                  </a:lnTo>
                  <a:lnTo>
                    <a:pt x="189" y="300"/>
                  </a:lnTo>
                  <a:lnTo>
                    <a:pt x="197" y="303"/>
                  </a:lnTo>
                  <a:lnTo>
                    <a:pt x="204" y="305"/>
                  </a:lnTo>
                  <a:lnTo>
                    <a:pt x="213" y="306"/>
                  </a:lnTo>
                  <a:lnTo>
                    <a:pt x="221" y="306"/>
                  </a:lnTo>
                  <a:lnTo>
                    <a:pt x="228" y="303"/>
                  </a:lnTo>
                  <a:lnTo>
                    <a:pt x="239" y="298"/>
                  </a:lnTo>
                  <a:lnTo>
                    <a:pt x="249" y="292"/>
                  </a:lnTo>
                  <a:lnTo>
                    <a:pt x="254" y="288"/>
                  </a:lnTo>
                  <a:lnTo>
                    <a:pt x="255" y="284"/>
                  </a:lnTo>
                  <a:lnTo>
                    <a:pt x="254" y="279"/>
                  </a:lnTo>
                  <a:lnTo>
                    <a:pt x="254" y="275"/>
                  </a:lnTo>
                  <a:lnTo>
                    <a:pt x="252" y="271"/>
                  </a:lnTo>
                  <a:lnTo>
                    <a:pt x="251" y="267"/>
                  </a:lnTo>
                  <a:lnTo>
                    <a:pt x="251" y="264"/>
                  </a:lnTo>
                  <a:lnTo>
                    <a:pt x="252" y="260"/>
                  </a:lnTo>
                  <a:lnTo>
                    <a:pt x="256" y="256"/>
                  </a:lnTo>
                  <a:lnTo>
                    <a:pt x="263" y="249"/>
                  </a:lnTo>
                  <a:lnTo>
                    <a:pt x="272" y="243"/>
                  </a:lnTo>
                  <a:lnTo>
                    <a:pt x="283" y="235"/>
                  </a:lnTo>
                  <a:lnTo>
                    <a:pt x="294" y="229"/>
                  </a:lnTo>
                  <a:lnTo>
                    <a:pt x="317" y="217"/>
                  </a:lnTo>
                  <a:lnTo>
                    <a:pt x="337" y="207"/>
                  </a:lnTo>
                  <a:lnTo>
                    <a:pt x="323" y="192"/>
                  </a:lnTo>
                  <a:lnTo>
                    <a:pt x="309" y="175"/>
                  </a:lnTo>
                  <a:lnTo>
                    <a:pt x="302" y="167"/>
                  </a:lnTo>
                  <a:lnTo>
                    <a:pt x="294" y="158"/>
                  </a:lnTo>
                  <a:lnTo>
                    <a:pt x="287" y="151"/>
                  </a:lnTo>
                  <a:lnTo>
                    <a:pt x="280" y="145"/>
                  </a:lnTo>
                  <a:lnTo>
                    <a:pt x="278" y="152"/>
                  </a:lnTo>
                  <a:lnTo>
                    <a:pt x="277" y="158"/>
                  </a:lnTo>
                  <a:lnTo>
                    <a:pt x="276" y="165"/>
                  </a:lnTo>
                  <a:lnTo>
                    <a:pt x="273" y="167"/>
                  </a:lnTo>
                  <a:lnTo>
                    <a:pt x="266" y="166"/>
                  </a:lnTo>
                  <a:lnTo>
                    <a:pt x="257" y="165"/>
                  </a:lnTo>
                  <a:lnTo>
                    <a:pt x="249" y="163"/>
                  </a:lnTo>
                  <a:lnTo>
                    <a:pt x="239" y="160"/>
                  </a:lnTo>
                  <a:lnTo>
                    <a:pt x="230" y="156"/>
                  </a:lnTo>
                  <a:lnTo>
                    <a:pt x="223" y="151"/>
                  </a:lnTo>
                  <a:lnTo>
                    <a:pt x="218" y="146"/>
                  </a:lnTo>
                  <a:lnTo>
                    <a:pt x="214" y="139"/>
                  </a:lnTo>
                  <a:lnTo>
                    <a:pt x="210" y="127"/>
                  </a:lnTo>
                  <a:lnTo>
                    <a:pt x="209" y="116"/>
                  </a:lnTo>
                  <a:lnTo>
                    <a:pt x="206" y="105"/>
                  </a:lnTo>
                  <a:lnTo>
                    <a:pt x="202" y="94"/>
                  </a:lnTo>
                  <a:lnTo>
                    <a:pt x="193" y="75"/>
                  </a:lnTo>
                  <a:lnTo>
                    <a:pt x="184" y="56"/>
                  </a:lnTo>
                  <a:lnTo>
                    <a:pt x="180" y="44"/>
                  </a:lnTo>
                  <a:lnTo>
                    <a:pt x="177" y="32"/>
                  </a:lnTo>
                  <a:lnTo>
                    <a:pt x="174" y="21"/>
                  </a:lnTo>
                  <a:lnTo>
                    <a:pt x="174" y="9"/>
                  </a:lnTo>
                  <a:lnTo>
                    <a:pt x="172" y="9"/>
                  </a:lnTo>
                  <a:close/>
                </a:path>
              </a:pathLst>
            </a:custGeom>
            <a:solidFill>
              <a:srgbClr val="FDEBBA"/>
            </a:solidFill>
            <a:ln w="127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318" name="Freeform 401"/>
            <p:cNvSpPr>
              <a:spLocks/>
            </p:cNvSpPr>
            <p:nvPr/>
          </p:nvSpPr>
          <p:spPr bwMode="auto">
            <a:xfrm>
              <a:off x="371" y="1978"/>
              <a:ext cx="184" cy="293"/>
            </a:xfrm>
            <a:custGeom>
              <a:avLst/>
              <a:gdLst>
                <a:gd name="T0" fmla="*/ 137 w 184"/>
                <a:gd name="T1" fmla="*/ 0 h 293"/>
                <a:gd name="T2" fmla="*/ 129 w 184"/>
                <a:gd name="T3" fmla="*/ 11 h 293"/>
                <a:gd name="T4" fmla="*/ 120 w 184"/>
                <a:gd name="T5" fmla="*/ 20 h 293"/>
                <a:gd name="T6" fmla="*/ 103 w 184"/>
                <a:gd name="T7" fmla="*/ 36 h 293"/>
                <a:gd name="T8" fmla="*/ 89 w 184"/>
                <a:gd name="T9" fmla="*/ 61 h 293"/>
                <a:gd name="T10" fmla="*/ 59 w 184"/>
                <a:gd name="T11" fmla="*/ 65 h 293"/>
                <a:gd name="T12" fmla="*/ 56 w 184"/>
                <a:gd name="T13" fmla="*/ 72 h 293"/>
                <a:gd name="T14" fmla="*/ 57 w 184"/>
                <a:gd name="T15" fmla="*/ 79 h 293"/>
                <a:gd name="T16" fmla="*/ 59 w 184"/>
                <a:gd name="T17" fmla="*/ 96 h 293"/>
                <a:gd name="T18" fmla="*/ 36 w 184"/>
                <a:gd name="T19" fmla="*/ 106 h 293"/>
                <a:gd name="T20" fmla="*/ 27 w 184"/>
                <a:gd name="T21" fmla="*/ 117 h 293"/>
                <a:gd name="T22" fmla="*/ 22 w 184"/>
                <a:gd name="T23" fmla="*/ 132 h 293"/>
                <a:gd name="T24" fmla="*/ 13 w 184"/>
                <a:gd name="T25" fmla="*/ 158 h 293"/>
                <a:gd name="T26" fmla="*/ 5 w 184"/>
                <a:gd name="T27" fmla="*/ 167 h 293"/>
                <a:gd name="T28" fmla="*/ 1 w 184"/>
                <a:gd name="T29" fmla="*/ 171 h 293"/>
                <a:gd name="T30" fmla="*/ 0 w 184"/>
                <a:gd name="T31" fmla="*/ 178 h 293"/>
                <a:gd name="T32" fmla="*/ 17 w 184"/>
                <a:gd name="T33" fmla="*/ 214 h 293"/>
                <a:gd name="T34" fmla="*/ 4 w 184"/>
                <a:gd name="T35" fmla="*/ 235 h 293"/>
                <a:gd name="T36" fmla="*/ 36 w 184"/>
                <a:gd name="T37" fmla="*/ 257 h 293"/>
                <a:gd name="T38" fmla="*/ 38 w 184"/>
                <a:gd name="T39" fmla="*/ 277 h 293"/>
                <a:gd name="T40" fmla="*/ 41 w 184"/>
                <a:gd name="T41" fmla="*/ 286 h 293"/>
                <a:gd name="T42" fmla="*/ 48 w 184"/>
                <a:gd name="T43" fmla="*/ 290 h 293"/>
                <a:gd name="T44" fmla="*/ 58 w 184"/>
                <a:gd name="T45" fmla="*/ 283 h 293"/>
                <a:gd name="T46" fmla="*/ 69 w 184"/>
                <a:gd name="T47" fmla="*/ 293 h 293"/>
                <a:gd name="T48" fmla="*/ 79 w 184"/>
                <a:gd name="T49" fmla="*/ 290 h 293"/>
                <a:gd name="T50" fmla="*/ 91 w 184"/>
                <a:gd name="T51" fmla="*/ 281 h 293"/>
                <a:gd name="T52" fmla="*/ 103 w 184"/>
                <a:gd name="T53" fmla="*/ 271 h 293"/>
                <a:gd name="T54" fmla="*/ 108 w 184"/>
                <a:gd name="T55" fmla="*/ 261 h 293"/>
                <a:gd name="T56" fmla="*/ 108 w 184"/>
                <a:gd name="T57" fmla="*/ 248 h 293"/>
                <a:gd name="T58" fmla="*/ 112 w 184"/>
                <a:gd name="T59" fmla="*/ 218 h 293"/>
                <a:gd name="T60" fmla="*/ 125 w 184"/>
                <a:gd name="T61" fmla="*/ 218 h 293"/>
                <a:gd name="T62" fmla="*/ 125 w 184"/>
                <a:gd name="T63" fmla="*/ 204 h 293"/>
                <a:gd name="T64" fmla="*/ 127 w 184"/>
                <a:gd name="T65" fmla="*/ 197 h 293"/>
                <a:gd name="T66" fmla="*/ 132 w 184"/>
                <a:gd name="T67" fmla="*/ 191 h 293"/>
                <a:gd name="T68" fmla="*/ 147 w 184"/>
                <a:gd name="T69" fmla="*/ 176 h 293"/>
                <a:gd name="T70" fmla="*/ 162 w 184"/>
                <a:gd name="T71" fmla="*/ 161 h 293"/>
                <a:gd name="T72" fmla="*/ 167 w 184"/>
                <a:gd name="T73" fmla="*/ 153 h 293"/>
                <a:gd name="T74" fmla="*/ 168 w 184"/>
                <a:gd name="T75" fmla="*/ 146 h 293"/>
                <a:gd name="T76" fmla="*/ 161 w 184"/>
                <a:gd name="T77" fmla="*/ 125 h 293"/>
                <a:gd name="T78" fmla="*/ 162 w 184"/>
                <a:gd name="T79" fmla="*/ 114 h 293"/>
                <a:gd name="T80" fmla="*/ 166 w 184"/>
                <a:gd name="T81" fmla="*/ 106 h 293"/>
                <a:gd name="T82" fmla="*/ 172 w 184"/>
                <a:gd name="T83" fmla="*/ 101 h 293"/>
                <a:gd name="T84" fmla="*/ 181 w 184"/>
                <a:gd name="T85" fmla="*/ 100 h 293"/>
                <a:gd name="T86" fmla="*/ 178 w 184"/>
                <a:gd name="T87" fmla="*/ 83 h 293"/>
                <a:gd name="T88" fmla="*/ 184 w 184"/>
                <a:gd name="T89" fmla="*/ 53 h 293"/>
                <a:gd name="T90" fmla="*/ 182 w 184"/>
                <a:gd name="T91" fmla="*/ 42 h 293"/>
                <a:gd name="T92" fmla="*/ 177 w 184"/>
                <a:gd name="T93" fmla="*/ 35 h 293"/>
                <a:gd name="T94" fmla="*/ 173 w 184"/>
                <a:gd name="T95" fmla="*/ 26 h 293"/>
                <a:gd name="T96" fmla="*/ 171 w 184"/>
                <a:gd name="T97" fmla="*/ 13 h 293"/>
                <a:gd name="T98" fmla="*/ 172 w 184"/>
                <a:gd name="T99" fmla="*/ 0 h 29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4"/>
                <a:gd name="T151" fmla="*/ 0 h 293"/>
                <a:gd name="T152" fmla="*/ 184 w 184"/>
                <a:gd name="T153" fmla="*/ 293 h 293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4" h="293">
                  <a:moveTo>
                    <a:pt x="171" y="0"/>
                  </a:moveTo>
                  <a:lnTo>
                    <a:pt x="137" y="0"/>
                  </a:lnTo>
                  <a:lnTo>
                    <a:pt x="132" y="6"/>
                  </a:lnTo>
                  <a:lnTo>
                    <a:pt x="129" y="11"/>
                  </a:lnTo>
                  <a:lnTo>
                    <a:pt x="125" y="16"/>
                  </a:lnTo>
                  <a:lnTo>
                    <a:pt x="120" y="20"/>
                  </a:lnTo>
                  <a:lnTo>
                    <a:pt x="111" y="27"/>
                  </a:lnTo>
                  <a:lnTo>
                    <a:pt x="103" y="36"/>
                  </a:lnTo>
                  <a:lnTo>
                    <a:pt x="96" y="48"/>
                  </a:lnTo>
                  <a:lnTo>
                    <a:pt x="89" y="61"/>
                  </a:lnTo>
                  <a:lnTo>
                    <a:pt x="75" y="62"/>
                  </a:lnTo>
                  <a:lnTo>
                    <a:pt x="59" y="65"/>
                  </a:lnTo>
                  <a:lnTo>
                    <a:pt x="57" y="68"/>
                  </a:lnTo>
                  <a:lnTo>
                    <a:pt x="56" y="72"/>
                  </a:lnTo>
                  <a:lnTo>
                    <a:pt x="56" y="75"/>
                  </a:lnTo>
                  <a:lnTo>
                    <a:pt x="57" y="79"/>
                  </a:lnTo>
                  <a:lnTo>
                    <a:pt x="59" y="88"/>
                  </a:lnTo>
                  <a:lnTo>
                    <a:pt x="59" y="96"/>
                  </a:lnTo>
                  <a:lnTo>
                    <a:pt x="47" y="103"/>
                  </a:lnTo>
                  <a:lnTo>
                    <a:pt x="36" y="106"/>
                  </a:lnTo>
                  <a:lnTo>
                    <a:pt x="31" y="111"/>
                  </a:lnTo>
                  <a:lnTo>
                    <a:pt x="27" y="117"/>
                  </a:lnTo>
                  <a:lnTo>
                    <a:pt x="25" y="125"/>
                  </a:lnTo>
                  <a:lnTo>
                    <a:pt x="22" y="132"/>
                  </a:lnTo>
                  <a:lnTo>
                    <a:pt x="18" y="146"/>
                  </a:lnTo>
                  <a:lnTo>
                    <a:pt x="13" y="158"/>
                  </a:lnTo>
                  <a:lnTo>
                    <a:pt x="10" y="163"/>
                  </a:lnTo>
                  <a:lnTo>
                    <a:pt x="5" y="167"/>
                  </a:lnTo>
                  <a:lnTo>
                    <a:pt x="4" y="168"/>
                  </a:lnTo>
                  <a:lnTo>
                    <a:pt x="1" y="171"/>
                  </a:lnTo>
                  <a:lnTo>
                    <a:pt x="0" y="174"/>
                  </a:lnTo>
                  <a:lnTo>
                    <a:pt x="0" y="178"/>
                  </a:lnTo>
                  <a:lnTo>
                    <a:pt x="8" y="198"/>
                  </a:lnTo>
                  <a:lnTo>
                    <a:pt x="17" y="214"/>
                  </a:lnTo>
                  <a:lnTo>
                    <a:pt x="11" y="225"/>
                  </a:lnTo>
                  <a:lnTo>
                    <a:pt x="4" y="235"/>
                  </a:lnTo>
                  <a:lnTo>
                    <a:pt x="18" y="245"/>
                  </a:lnTo>
                  <a:lnTo>
                    <a:pt x="36" y="257"/>
                  </a:lnTo>
                  <a:lnTo>
                    <a:pt x="37" y="267"/>
                  </a:lnTo>
                  <a:lnTo>
                    <a:pt x="38" y="277"/>
                  </a:lnTo>
                  <a:lnTo>
                    <a:pt x="39" y="282"/>
                  </a:lnTo>
                  <a:lnTo>
                    <a:pt x="41" y="286"/>
                  </a:lnTo>
                  <a:lnTo>
                    <a:pt x="43" y="288"/>
                  </a:lnTo>
                  <a:lnTo>
                    <a:pt x="48" y="290"/>
                  </a:lnTo>
                  <a:lnTo>
                    <a:pt x="53" y="286"/>
                  </a:lnTo>
                  <a:lnTo>
                    <a:pt x="58" y="283"/>
                  </a:lnTo>
                  <a:lnTo>
                    <a:pt x="63" y="288"/>
                  </a:lnTo>
                  <a:lnTo>
                    <a:pt x="69" y="293"/>
                  </a:lnTo>
                  <a:lnTo>
                    <a:pt x="74" y="292"/>
                  </a:lnTo>
                  <a:lnTo>
                    <a:pt x="79" y="290"/>
                  </a:lnTo>
                  <a:lnTo>
                    <a:pt x="85" y="286"/>
                  </a:lnTo>
                  <a:lnTo>
                    <a:pt x="91" y="281"/>
                  </a:lnTo>
                  <a:lnTo>
                    <a:pt x="98" y="276"/>
                  </a:lnTo>
                  <a:lnTo>
                    <a:pt x="103" y="271"/>
                  </a:lnTo>
                  <a:lnTo>
                    <a:pt x="106" y="266"/>
                  </a:lnTo>
                  <a:lnTo>
                    <a:pt x="108" y="261"/>
                  </a:lnTo>
                  <a:lnTo>
                    <a:pt x="108" y="255"/>
                  </a:lnTo>
                  <a:lnTo>
                    <a:pt x="108" y="248"/>
                  </a:lnTo>
                  <a:lnTo>
                    <a:pt x="109" y="234"/>
                  </a:lnTo>
                  <a:lnTo>
                    <a:pt x="112" y="218"/>
                  </a:lnTo>
                  <a:lnTo>
                    <a:pt x="119" y="217"/>
                  </a:lnTo>
                  <a:lnTo>
                    <a:pt x="125" y="218"/>
                  </a:lnTo>
                  <a:lnTo>
                    <a:pt x="125" y="209"/>
                  </a:lnTo>
                  <a:lnTo>
                    <a:pt x="125" y="204"/>
                  </a:lnTo>
                  <a:lnTo>
                    <a:pt x="125" y="200"/>
                  </a:lnTo>
                  <a:lnTo>
                    <a:pt x="127" y="197"/>
                  </a:lnTo>
                  <a:lnTo>
                    <a:pt x="129" y="194"/>
                  </a:lnTo>
                  <a:lnTo>
                    <a:pt x="132" y="191"/>
                  </a:lnTo>
                  <a:lnTo>
                    <a:pt x="139" y="183"/>
                  </a:lnTo>
                  <a:lnTo>
                    <a:pt x="147" y="176"/>
                  </a:lnTo>
                  <a:lnTo>
                    <a:pt x="155" y="168"/>
                  </a:lnTo>
                  <a:lnTo>
                    <a:pt x="162" y="161"/>
                  </a:lnTo>
                  <a:lnTo>
                    <a:pt x="165" y="157"/>
                  </a:lnTo>
                  <a:lnTo>
                    <a:pt x="167" y="153"/>
                  </a:lnTo>
                  <a:lnTo>
                    <a:pt x="168" y="150"/>
                  </a:lnTo>
                  <a:lnTo>
                    <a:pt x="168" y="146"/>
                  </a:lnTo>
                  <a:lnTo>
                    <a:pt x="165" y="136"/>
                  </a:lnTo>
                  <a:lnTo>
                    <a:pt x="161" y="125"/>
                  </a:lnTo>
                  <a:lnTo>
                    <a:pt x="161" y="119"/>
                  </a:lnTo>
                  <a:lnTo>
                    <a:pt x="162" y="114"/>
                  </a:lnTo>
                  <a:lnTo>
                    <a:pt x="163" y="109"/>
                  </a:lnTo>
                  <a:lnTo>
                    <a:pt x="166" y="106"/>
                  </a:lnTo>
                  <a:lnTo>
                    <a:pt x="168" y="104"/>
                  </a:lnTo>
                  <a:lnTo>
                    <a:pt x="172" y="101"/>
                  </a:lnTo>
                  <a:lnTo>
                    <a:pt x="176" y="101"/>
                  </a:lnTo>
                  <a:lnTo>
                    <a:pt x="181" y="100"/>
                  </a:lnTo>
                  <a:lnTo>
                    <a:pt x="178" y="93"/>
                  </a:lnTo>
                  <a:lnTo>
                    <a:pt x="178" y="83"/>
                  </a:lnTo>
                  <a:lnTo>
                    <a:pt x="182" y="68"/>
                  </a:lnTo>
                  <a:lnTo>
                    <a:pt x="184" y="53"/>
                  </a:lnTo>
                  <a:lnTo>
                    <a:pt x="184" y="47"/>
                  </a:lnTo>
                  <a:lnTo>
                    <a:pt x="182" y="42"/>
                  </a:lnTo>
                  <a:lnTo>
                    <a:pt x="181" y="38"/>
                  </a:lnTo>
                  <a:lnTo>
                    <a:pt x="177" y="35"/>
                  </a:lnTo>
                  <a:lnTo>
                    <a:pt x="174" y="31"/>
                  </a:lnTo>
                  <a:lnTo>
                    <a:pt x="173" y="26"/>
                  </a:lnTo>
                  <a:lnTo>
                    <a:pt x="171" y="21"/>
                  </a:lnTo>
                  <a:lnTo>
                    <a:pt x="171" y="13"/>
                  </a:lnTo>
                  <a:lnTo>
                    <a:pt x="171" y="5"/>
                  </a:lnTo>
                  <a:lnTo>
                    <a:pt x="172" y="0"/>
                  </a:lnTo>
                  <a:lnTo>
                    <a:pt x="171" y="0"/>
                  </a:lnTo>
                  <a:close/>
                </a:path>
              </a:pathLst>
            </a:custGeom>
            <a:solidFill>
              <a:srgbClr val="FDEBBA"/>
            </a:solidFill>
            <a:ln w="127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319" name="Freeform 402"/>
            <p:cNvSpPr>
              <a:spLocks/>
            </p:cNvSpPr>
            <p:nvPr/>
          </p:nvSpPr>
          <p:spPr bwMode="auto">
            <a:xfrm>
              <a:off x="496" y="2071"/>
              <a:ext cx="255" cy="200"/>
            </a:xfrm>
            <a:custGeom>
              <a:avLst/>
              <a:gdLst>
                <a:gd name="T0" fmla="*/ 252 w 255"/>
                <a:gd name="T1" fmla="*/ 192 h 200"/>
                <a:gd name="T2" fmla="*/ 255 w 255"/>
                <a:gd name="T3" fmla="*/ 176 h 200"/>
                <a:gd name="T4" fmla="*/ 254 w 255"/>
                <a:gd name="T5" fmla="*/ 166 h 200"/>
                <a:gd name="T6" fmla="*/ 249 w 255"/>
                <a:gd name="T7" fmla="*/ 159 h 200"/>
                <a:gd name="T8" fmla="*/ 239 w 255"/>
                <a:gd name="T9" fmla="*/ 156 h 200"/>
                <a:gd name="T10" fmla="*/ 233 w 255"/>
                <a:gd name="T11" fmla="*/ 153 h 200"/>
                <a:gd name="T12" fmla="*/ 236 w 255"/>
                <a:gd name="T13" fmla="*/ 137 h 200"/>
                <a:gd name="T14" fmla="*/ 233 w 255"/>
                <a:gd name="T15" fmla="*/ 114 h 200"/>
                <a:gd name="T16" fmla="*/ 222 w 255"/>
                <a:gd name="T17" fmla="*/ 100 h 200"/>
                <a:gd name="T18" fmla="*/ 215 w 255"/>
                <a:gd name="T19" fmla="*/ 79 h 200"/>
                <a:gd name="T20" fmla="*/ 210 w 255"/>
                <a:gd name="T21" fmla="*/ 62 h 200"/>
                <a:gd name="T22" fmla="*/ 207 w 255"/>
                <a:gd name="T23" fmla="*/ 54 h 200"/>
                <a:gd name="T24" fmla="*/ 199 w 255"/>
                <a:gd name="T25" fmla="*/ 52 h 200"/>
                <a:gd name="T26" fmla="*/ 197 w 255"/>
                <a:gd name="T27" fmla="*/ 53 h 200"/>
                <a:gd name="T28" fmla="*/ 188 w 255"/>
                <a:gd name="T29" fmla="*/ 53 h 200"/>
                <a:gd name="T30" fmla="*/ 183 w 255"/>
                <a:gd name="T31" fmla="*/ 50 h 200"/>
                <a:gd name="T32" fmla="*/ 179 w 255"/>
                <a:gd name="T33" fmla="*/ 42 h 200"/>
                <a:gd name="T34" fmla="*/ 177 w 255"/>
                <a:gd name="T35" fmla="*/ 28 h 200"/>
                <a:gd name="T36" fmla="*/ 172 w 255"/>
                <a:gd name="T37" fmla="*/ 20 h 200"/>
                <a:gd name="T38" fmla="*/ 166 w 255"/>
                <a:gd name="T39" fmla="*/ 16 h 200"/>
                <a:gd name="T40" fmla="*/ 155 w 255"/>
                <a:gd name="T41" fmla="*/ 18 h 200"/>
                <a:gd name="T42" fmla="*/ 140 w 255"/>
                <a:gd name="T43" fmla="*/ 21 h 200"/>
                <a:gd name="T44" fmla="*/ 131 w 255"/>
                <a:gd name="T45" fmla="*/ 15 h 200"/>
                <a:gd name="T46" fmla="*/ 109 w 255"/>
                <a:gd name="T47" fmla="*/ 11 h 200"/>
                <a:gd name="T48" fmla="*/ 89 w 255"/>
                <a:gd name="T49" fmla="*/ 7 h 200"/>
                <a:gd name="T50" fmla="*/ 87 w 255"/>
                <a:gd name="T51" fmla="*/ 2 h 200"/>
                <a:gd name="T52" fmla="*/ 83 w 255"/>
                <a:gd name="T53" fmla="*/ 0 h 200"/>
                <a:gd name="T54" fmla="*/ 72 w 255"/>
                <a:gd name="T55" fmla="*/ 6 h 200"/>
                <a:gd name="T56" fmla="*/ 59 w 255"/>
                <a:gd name="T57" fmla="*/ 11 h 200"/>
                <a:gd name="T58" fmla="*/ 51 w 255"/>
                <a:gd name="T59" fmla="*/ 8 h 200"/>
                <a:gd name="T60" fmla="*/ 43 w 255"/>
                <a:gd name="T61" fmla="*/ 11 h 200"/>
                <a:gd name="T62" fmla="*/ 38 w 255"/>
                <a:gd name="T63" fmla="*/ 16 h 200"/>
                <a:gd name="T64" fmla="*/ 36 w 255"/>
                <a:gd name="T65" fmla="*/ 26 h 200"/>
                <a:gd name="T66" fmla="*/ 40 w 255"/>
                <a:gd name="T67" fmla="*/ 43 h 200"/>
                <a:gd name="T68" fmla="*/ 43 w 255"/>
                <a:gd name="T69" fmla="*/ 57 h 200"/>
                <a:gd name="T70" fmla="*/ 40 w 255"/>
                <a:gd name="T71" fmla="*/ 64 h 200"/>
                <a:gd name="T72" fmla="*/ 30 w 255"/>
                <a:gd name="T73" fmla="*/ 75 h 200"/>
                <a:gd name="T74" fmla="*/ 14 w 255"/>
                <a:gd name="T75" fmla="*/ 90 h 200"/>
                <a:gd name="T76" fmla="*/ 4 w 255"/>
                <a:gd name="T77" fmla="*/ 101 h 200"/>
                <a:gd name="T78" fmla="*/ 0 w 255"/>
                <a:gd name="T79" fmla="*/ 107 h 200"/>
                <a:gd name="T80" fmla="*/ 0 w 255"/>
                <a:gd name="T81" fmla="*/ 115 h 200"/>
                <a:gd name="T82" fmla="*/ 10 w 255"/>
                <a:gd name="T83" fmla="*/ 132 h 200"/>
                <a:gd name="T84" fmla="*/ 38 w 255"/>
                <a:gd name="T85" fmla="*/ 147 h 200"/>
                <a:gd name="T86" fmla="*/ 59 w 255"/>
                <a:gd name="T87" fmla="*/ 150 h 200"/>
                <a:gd name="T88" fmla="*/ 74 w 255"/>
                <a:gd name="T89" fmla="*/ 152 h 200"/>
                <a:gd name="T90" fmla="*/ 93 w 255"/>
                <a:gd name="T91" fmla="*/ 163 h 200"/>
                <a:gd name="T92" fmla="*/ 109 w 255"/>
                <a:gd name="T93" fmla="*/ 168 h 200"/>
                <a:gd name="T94" fmla="*/ 124 w 255"/>
                <a:gd name="T95" fmla="*/ 162 h 200"/>
                <a:gd name="T96" fmla="*/ 136 w 255"/>
                <a:gd name="T97" fmla="*/ 155 h 200"/>
                <a:gd name="T98" fmla="*/ 147 w 255"/>
                <a:gd name="T99" fmla="*/ 150 h 200"/>
                <a:gd name="T100" fmla="*/ 157 w 255"/>
                <a:gd name="T101" fmla="*/ 150 h 200"/>
                <a:gd name="T102" fmla="*/ 163 w 255"/>
                <a:gd name="T103" fmla="*/ 151 h 200"/>
                <a:gd name="T104" fmla="*/ 168 w 255"/>
                <a:gd name="T105" fmla="*/ 158 h 200"/>
                <a:gd name="T106" fmla="*/ 173 w 255"/>
                <a:gd name="T107" fmla="*/ 169 h 200"/>
                <a:gd name="T108" fmla="*/ 177 w 255"/>
                <a:gd name="T109" fmla="*/ 177 h 200"/>
                <a:gd name="T110" fmla="*/ 187 w 255"/>
                <a:gd name="T111" fmla="*/ 176 h 200"/>
                <a:gd name="T112" fmla="*/ 197 w 255"/>
                <a:gd name="T113" fmla="*/ 178 h 200"/>
                <a:gd name="T114" fmla="*/ 202 w 255"/>
                <a:gd name="T115" fmla="*/ 185 h 200"/>
                <a:gd name="T116" fmla="*/ 212 w 255"/>
                <a:gd name="T117" fmla="*/ 183 h 200"/>
                <a:gd name="T118" fmla="*/ 230 w 255"/>
                <a:gd name="T119" fmla="*/ 188 h 200"/>
                <a:gd name="T120" fmla="*/ 251 w 255"/>
                <a:gd name="T121" fmla="*/ 200 h 20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55"/>
                <a:gd name="T184" fmla="*/ 0 h 200"/>
                <a:gd name="T185" fmla="*/ 255 w 255"/>
                <a:gd name="T186" fmla="*/ 200 h 20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55" h="200">
                  <a:moveTo>
                    <a:pt x="251" y="200"/>
                  </a:moveTo>
                  <a:lnTo>
                    <a:pt x="252" y="192"/>
                  </a:lnTo>
                  <a:lnTo>
                    <a:pt x="255" y="181"/>
                  </a:lnTo>
                  <a:lnTo>
                    <a:pt x="255" y="176"/>
                  </a:lnTo>
                  <a:lnTo>
                    <a:pt x="255" y="171"/>
                  </a:lnTo>
                  <a:lnTo>
                    <a:pt x="254" y="166"/>
                  </a:lnTo>
                  <a:lnTo>
                    <a:pt x="251" y="161"/>
                  </a:lnTo>
                  <a:lnTo>
                    <a:pt x="249" y="159"/>
                  </a:lnTo>
                  <a:lnTo>
                    <a:pt x="241" y="157"/>
                  </a:lnTo>
                  <a:lnTo>
                    <a:pt x="239" y="156"/>
                  </a:lnTo>
                  <a:lnTo>
                    <a:pt x="235" y="155"/>
                  </a:lnTo>
                  <a:lnTo>
                    <a:pt x="233" y="153"/>
                  </a:lnTo>
                  <a:lnTo>
                    <a:pt x="231" y="151"/>
                  </a:lnTo>
                  <a:lnTo>
                    <a:pt x="236" y="137"/>
                  </a:lnTo>
                  <a:lnTo>
                    <a:pt x="240" y="119"/>
                  </a:lnTo>
                  <a:lnTo>
                    <a:pt x="233" y="114"/>
                  </a:lnTo>
                  <a:lnTo>
                    <a:pt x="226" y="107"/>
                  </a:lnTo>
                  <a:lnTo>
                    <a:pt x="222" y="100"/>
                  </a:lnTo>
                  <a:lnTo>
                    <a:pt x="218" y="91"/>
                  </a:lnTo>
                  <a:lnTo>
                    <a:pt x="215" y="79"/>
                  </a:lnTo>
                  <a:lnTo>
                    <a:pt x="213" y="67"/>
                  </a:lnTo>
                  <a:lnTo>
                    <a:pt x="210" y="62"/>
                  </a:lnTo>
                  <a:lnTo>
                    <a:pt x="209" y="57"/>
                  </a:lnTo>
                  <a:lnTo>
                    <a:pt x="207" y="54"/>
                  </a:lnTo>
                  <a:lnTo>
                    <a:pt x="202" y="53"/>
                  </a:lnTo>
                  <a:lnTo>
                    <a:pt x="199" y="52"/>
                  </a:lnTo>
                  <a:lnTo>
                    <a:pt x="198" y="52"/>
                  </a:lnTo>
                  <a:lnTo>
                    <a:pt x="197" y="53"/>
                  </a:lnTo>
                  <a:lnTo>
                    <a:pt x="192" y="53"/>
                  </a:lnTo>
                  <a:lnTo>
                    <a:pt x="188" y="53"/>
                  </a:lnTo>
                  <a:lnTo>
                    <a:pt x="186" y="52"/>
                  </a:lnTo>
                  <a:lnTo>
                    <a:pt x="183" y="50"/>
                  </a:lnTo>
                  <a:lnTo>
                    <a:pt x="182" y="48"/>
                  </a:lnTo>
                  <a:lnTo>
                    <a:pt x="179" y="42"/>
                  </a:lnTo>
                  <a:lnTo>
                    <a:pt x="178" y="34"/>
                  </a:lnTo>
                  <a:lnTo>
                    <a:pt x="177" y="28"/>
                  </a:lnTo>
                  <a:lnTo>
                    <a:pt x="174" y="22"/>
                  </a:lnTo>
                  <a:lnTo>
                    <a:pt x="172" y="20"/>
                  </a:lnTo>
                  <a:lnTo>
                    <a:pt x="170" y="17"/>
                  </a:lnTo>
                  <a:lnTo>
                    <a:pt x="166" y="16"/>
                  </a:lnTo>
                  <a:lnTo>
                    <a:pt x="161" y="16"/>
                  </a:lnTo>
                  <a:lnTo>
                    <a:pt x="155" y="18"/>
                  </a:lnTo>
                  <a:lnTo>
                    <a:pt x="147" y="22"/>
                  </a:lnTo>
                  <a:lnTo>
                    <a:pt x="140" y="21"/>
                  </a:lnTo>
                  <a:lnTo>
                    <a:pt x="135" y="17"/>
                  </a:lnTo>
                  <a:lnTo>
                    <a:pt x="131" y="15"/>
                  </a:lnTo>
                  <a:lnTo>
                    <a:pt x="127" y="12"/>
                  </a:lnTo>
                  <a:lnTo>
                    <a:pt x="109" y="11"/>
                  </a:lnTo>
                  <a:lnTo>
                    <a:pt x="92" y="10"/>
                  </a:lnTo>
                  <a:lnTo>
                    <a:pt x="89" y="7"/>
                  </a:lnTo>
                  <a:lnTo>
                    <a:pt x="88" y="3"/>
                  </a:lnTo>
                  <a:lnTo>
                    <a:pt x="87" y="2"/>
                  </a:lnTo>
                  <a:lnTo>
                    <a:pt x="85" y="1"/>
                  </a:lnTo>
                  <a:lnTo>
                    <a:pt x="83" y="0"/>
                  </a:lnTo>
                  <a:lnTo>
                    <a:pt x="79" y="0"/>
                  </a:lnTo>
                  <a:lnTo>
                    <a:pt x="72" y="6"/>
                  </a:lnTo>
                  <a:lnTo>
                    <a:pt x="63" y="12"/>
                  </a:lnTo>
                  <a:lnTo>
                    <a:pt x="59" y="11"/>
                  </a:lnTo>
                  <a:lnTo>
                    <a:pt x="56" y="7"/>
                  </a:lnTo>
                  <a:lnTo>
                    <a:pt x="51" y="8"/>
                  </a:lnTo>
                  <a:lnTo>
                    <a:pt x="47" y="8"/>
                  </a:lnTo>
                  <a:lnTo>
                    <a:pt x="43" y="11"/>
                  </a:lnTo>
                  <a:lnTo>
                    <a:pt x="41" y="13"/>
                  </a:lnTo>
                  <a:lnTo>
                    <a:pt x="38" y="16"/>
                  </a:lnTo>
                  <a:lnTo>
                    <a:pt x="37" y="21"/>
                  </a:lnTo>
                  <a:lnTo>
                    <a:pt x="36" y="26"/>
                  </a:lnTo>
                  <a:lnTo>
                    <a:pt x="36" y="32"/>
                  </a:lnTo>
                  <a:lnTo>
                    <a:pt x="40" y="43"/>
                  </a:lnTo>
                  <a:lnTo>
                    <a:pt x="43" y="53"/>
                  </a:lnTo>
                  <a:lnTo>
                    <a:pt x="43" y="57"/>
                  </a:lnTo>
                  <a:lnTo>
                    <a:pt x="42" y="60"/>
                  </a:lnTo>
                  <a:lnTo>
                    <a:pt x="40" y="64"/>
                  </a:lnTo>
                  <a:lnTo>
                    <a:pt x="37" y="68"/>
                  </a:lnTo>
                  <a:lnTo>
                    <a:pt x="30" y="75"/>
                  </a:lnTo>
                  <a:lnTo>
                    <a:pt x="22" y="83"/>
                  </a:lnTo>
                  <a:lnTo>
                    <a:pt x="14" y="90"/>
                  </a:lnTo>
                  <a:lnTo>
                    <a:pt x="7" y="98"/>
                  </a:lnTo>
                  <a:lnTo>
                    <a:pt x="4" y="101"/>
                  </a:lnTo>
                  <a:lnTo>
                    <a:pt x="2" y="104"/>
                  </a:lnTo>
                  <a:lnTo>
                    <a:pt x="0" y="107"/>
                  </a:lnTo>
                  <a:lnTo>
                    <a:pt x="0" y="111"/>
                  </a:lnTo>
                  <a:lnTo>
                    <a:pt x="0" y="115"/>
                  </a:lnTo>
                  <a:lnTo>
                    <a:pt x="0" y="122"/>
                  </a:lnTo>
                  <a:lnTo>
                    <a:pt x="10" y="132"/>
                  </a:lnTo>
                  <a:lnTo>
                    <a:pt x="17" y="142"/>
                  </a:lnTo>
                  <a:lnTo>
                    <a:pt x="38" y="147"/>
                  </a:lnTo>
                  <a:lnTo>
                    <a:pt x="53" y="148"/>
                  </a:lnTo>
                  <a:lnTo>
                    <a:pt x="59" y="150"/>
                  </a:lnTo>
                  <a:lnTo>
                    <a:pt x="67" y="150"/>
                  </a:lnTo>
                  <a:lnTo>
                    <a:pt x="74" y="152"/>
                  </a:lnTo>
                  <a:lnTo>
                    <a:pt x="83" y="155"/>
                  </a:lnTo>
                  <a:lnTo>
                    <a:pt x="93" y="163"/>
                  </a:lnTo>
                  <a:lnTo>
                    <a:pt x="101" y="168"/>
                  </a:lnTo>
                  <a:lnTo>
                    <a:pt x="109" y="168"/>
                  </a:lnTo>
                  <a:lnTo>
                    <a:pt x="116" y="166"/>
                  </a:lnTo>
                  <a:lnTo>
                    <a:pt x="124" y="162"/>
                  </a:lnTo>
                  <a:lnTo>
                    <a:pt x="130" y="158"/>
                  </a:lnTo>
                  <a:lnTo>
                    <a:pt x="136" y="155"/>
                  </a:lnTo>
                  <a:lnTo>
                    <a:pt x="142" y="152"/>
                  </a:lnTo>
                  <a:lnTo>
                    <a:pt x="147" y="150"/>
                  </a:lnTo>
                  <a:lnTo>
                    <a:pt x="152" y="148"/>
                  </a:lnTo>
                  <a:lnTo>
                    <a:pt x="157" y="150"/>
                  </a:lnTo>
                  <a:lnTo>
                    <a:pt x="160" y="150"/>
                  </a:lnTo>
                  <a:lnTo>
                    <a:pt x="163" y="151"/>
                  </a:lnTo>
                  <a:lnTo>
                    <a:pt x="166" y="153"/>
                  </a:lnTo>
                  <a:lnTo>
                    <a:pt x="168" y="158"/>
                  </a:lnTo>
                  <a:lnTo>
                    <a:pt x="171" y="163"/>
                  </a:lnTo>
                  <a:lnTo>
                    <a:pt x="173" y="169"/>
                  </a:lnTo>
                  <a:lnTo>
                    <a:pt x="174" y="174"/>
                  </a:lnTo>
                  <a:lnTo>
                    <a:pt x="177" y="177"/>
                  </a:lnTo>
                  <a:lnTo>
                    <a:pt x="181" y="178"/>
                  </a:lnTo>
                  <a:lnTo>
                    <a:pt x="187" y="176"/>
                  </a:lnTo>
                  <a:lnTo>
                    <a:pt x="194" y="172"/>
                  </a:lnTo>
                  <a:lnTo>
                    <a:pt x="197" y="178"/>
                  </a:lnTo>
                  <a:lnTo>
                    <a:pt x="199" y="182"/>
                  </a:lnTo>
                  <a:lnTo>
                    <a:pt x="202" y="185"/>
                  </a:lnTo>
                  <a:lnTo>
                    <a:pt x="207" y="187"/>
                  </a:lnTo>
                  <a:lnTo>
                    <a:pt x="212" y="183"/>
                  </a:lnTo>
                  <a:lnTo>
                    <a:pt x="217" y="181"/>
                  </a:lnTo>
                  <a:lnTo>
                    <a:pt x="230" y="188"/>
                  </a:lnTo>
                  <a:lnTo>
                    <a:pt x="250" y="197"/>
                  </a:lnTo>
                  <a:lnTo>
                    <a:pt x="251" y="200"/>
                  </a:lnTo>
                  <a:close/>
                </a:path>
              </a:pathLst>
            </a:custGeom>
            <a:solidFill>
              <a:srgbClr val="FDEBBA"/>
            </a:solidFill>
            <a:ln w="127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320" name="Freeform 403"/>
            <p:cNvSpPr>
              <a:spLocks/>
            </p:cNvSpPr>
            <p:nvPr/>
          </p:nvSpPr>
          <p:spPr bwMode="auto">
            <a:xfrm>
              <a:off x="716" y="1616"/>
              <a:ext cx="411" cy="520"/>
            </a:xfrm>
            <a:custGeom>
              <a:avLst/>
              <a:gdLst>
                <a:gd name="T0" fmla="*/ 218 w 411"/>
                <a:gd name="T1" fmla="*/ 491 h 520"/>
                <a:gd name="T2" fmla="*/ 197 w 411"/>
                <a:gd name="T3" fmla="*/ 487 h 520"/>
                <a:gd name="T4" fmla="*/ 176 w 411"/>
                <a:gd name="T5" fmla="*/ 486 h 520"/>
                <a:gd name="T6" fmla="*/ 149 w 411"/>
                <a:gd name="T7" fmla="*/ 466 h 520"/>
                <a:gd name="T8" fmla="*/ 120 w 411"/>
                <a:gd name="T9" fmla="*/ 432 h 520"/>
                <a:gd name="T10" fmla="*/ 104 w 411"/>
                <a:gd name="T11" fmla="*/ 426 h 520"/>
                <a:gd name="T12" fmla="*/ 99 w 411"/>
                <a:gd name="T13" fmla="*/ 441 h 520"/>
                <a:gd name="T14" fmla="*/ 75 w 411"/>
                <a:gd name="T15" fmla="*/ 437 h 520"/>
                <a:gd name="T16" fmla="*/ 49 w 411"/>
                <a:gd name="T17" fmla="*/ 425 h 520"/>
                <a:gd name="T18" fmla="*/ 36 w 411"/>
                <a:gd name="T19" fmla="*/ 401 h 520"/>
                <a:gd name="T20" fmla="*/ 28 w 411"/>
                <a:gd name="T21" fmla="*/ 368 h 520"/>
                <a:gd name="T22" fmla="*/ 6 w 411"/>
                <a:gd name="T23" fmla="*/ 318 h 520"/>
                <a:gd name="T24" fmla="*/ 0 w 411"/>
                <a:gd name="T25" fmla="*/ 283 h 520"/>
                <a:gd name="T26" fmla="*/ 73 w 411"/>
                <a:gd name="T27" fmla="*/ 278 h 520"/>
                <a:gd name="T28" fmla="*/ 141 w 411"/>
                <a:gd name="T29" fmla="*/ 268 h 520"/>
                <a:gd name="T30" fmla="*/ 153 w 411"/>
                <a:gd name="T31" fmla="*/ 258 h 520"/>
                <a:gd name="T32" fmla="*/ 160 w 411"/>
                <a:gd name="T33" fmla="*/ 221 h 520"/>
                <a:gd name="T34" fmla="*/ 169 w 411"/>
                <a:gd name="T35" fmla="*/ 175 h 520"/>
                <a:gd name="T36" fmla="*/ 192 w 411"/>
                <a:gd name="T37" fmla="*/ 170 h 520"/>
                <a:gd name="T38" fmla="*/ 198 w 411"/>
                <a:gd name="T39" fmla="*/ 161 h 520"/>
                <a:gd name="T40" fmla="*/ 202 w 411"/>
                <a:gd name="T41" fmla="*/ 129 h 520"/>
                <a:gd name="T42" fmla="*/ 217 w 411"/>
                <a:gd name="T43" fmla="*/ 127 h 520"/>
                <a:gd name="T44" fmla="*/ 226 w 411"/>
                <a:gd name="T45" fmla="*/ 110 h 520"/>
                <a:gd name="T46" fmla="*/ 231 w 411"/>
                <a:gd name="T47" fmla="*/ 87 h 520"/>
                <a:gd name="T48" fmla="*/ 241 w 411"/>
                <a:gd name="T49" fmla="*/ 83 h 520"/>
                <a:gd name="T50" fmla="*/ 250 w 411"/>
                <a:gd name="T51" fmla="*/ 68 h 520"/>
                <a:gd name="T52" fmla="*/ 257 w 411"/>
                <a:gd name="T53" fmla="*/ 60 h 520"/>
                <a:gd name="T54" fmla="*/ 274 w 411"/>
                <a:gd name="T55" fmla="*/ 60 h 520"/>
                <a:gd name="T56" fmla="*/ 289 w 411"/>
                <a:gd name="T57" fmla="*/ 52 h 520"/>
                <a:gd name="T58" fmla="*/ 304 w 411"/>
                <a:gd name="T59" fmla="*/ 35 h 520"/>
                <a:gd name="T60" fmla="*/ 321 w 411"/>
                <a:gd name="T61" fmla="*/ 0 h 520"/>
                <a:gd name="T62" fmla="*/ 357 w 411"/>
                <a:gd name="T63" fmla="*/ 29 h 520"/>
                <a:gd name="T64" fmla="*/ 371 w 411"/>
                <a:gd name="T65" fmla="*/ 48 h 520"/>
                <a:gd name="T66" fmla="*/ 373 w 411"/>
                <a:gd name="T67" fmla="*/ 70 h 520"/>
                <a:gd name="T68" fmla="*/ 377 w 411"/>
                <a:gd name="T69" fmla="*/ 84 h 520"/>
                <a:gd name="T70" fmla="*/ 395 w 411"/>
                <a:gd name="T71" fmla="*/ 89 h 520"/>
                <a:gd name="T72" fmla="*/ 411 w 411"/>
                <a:gd name="T73" fmla="*/ 131 h 520"/>
                <a:gd name="T74" fmla="*/ 408 w 411"/>
                <a:gd name="T75" fmla="*/ 169 h 520"/>
                <a:gd name="T76" fmla="*/ 398 w 411"/>
                <a:gd name="T77" fmla="*/ 185 h 520"/>
                <a:gd name="T78" fmla="*/ 377 w 411"/>
                <a:gd name="T79" fmla="*/ 198 h 520"/>
                <a:gd name="T80" fmla="*/ 343 w 411"/>
                <a:gd name="T81" fmla="*/ 249 h 520"/>
                <a:gd name="T82" fmla="*/ 338 w 411"/>
                <a:gd name="T83" fmla="*/ 271 h 520"/>
                <a:gd name="T84" fmla="*/ 338 w 411"/>
                <a:gd name="T85" fmla="*/ 309 h 520"/>
                <a:gd name="T86" fmla="*/ 335 w 411"/>
                <a:gd name="T87" fmla="*/ 347 h 520"/>
                <a:gd name="T88" fmla="*/ 320 w 411"/>
                <a:gd name="T89" fmla="*/ 353 h 520"/>
                <a:gd name="T90" fmla="*/ 300 w 411"/>
                <a:gd name="T91" fmla="*/ 343 h 520"/>
                <a:gd name="T92" fmla="*/ 293 w 411"/>
                <a:gd name="T93" fmla="*/ 375 h 520"/>
                <a:gd name="T94" fmla="*/ 280 w 411"/>
                <a:gd name="T95" fmla="*/ 401 h 520"/>
                <a:gd name="T96" fmla="*/ 281 w 411"/>
                <a:gd name="T97" fmla="*/ 432 h 520"/>
                <a:gd name="T98" fmla="*/ 271 w 411"/>
                <a:gd name="T99" fmla="*/ 462 h 520"/>
                <a:gd name="T100" fmla="*/ 263 w 411"/>
                <a:gd name="T101" fmla="*/ 488 h 520"/>
                <a:gd name="T102" fmla="*/ 241 w 411"/>
                <a:gd name="T103" fmla="*/ 520 h 52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11"/>
                <a:gd name="T157" fmla="*/ 0 h 520"/>
                <a:gd name="T158" fmla="*/ 411 w 411"/>
                <a:gd name="T159" fmla="*/ 520 h 52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11" h="520">
                  <a:moveTo>
                    <a:pt x="238" y="518"/>
                  </a:moveTo>
                  <a:lnTo>
                    <a:pt x="227" y="504"/>
                  </a:lnTo>
                  <a:lnTo>
                    <a:pt x="218" y="491"/>
                  </a:lnTo>
                  <a:lnTo>
                    <a:pt x="211" y="488"/>
                  </a:lnTo>
                  <a:lnTo>
                    <a:pt x="203" y="487"/>
                  </a:lnTo>
                  <a:lnTo>
                    <a:pt x="197" y="487"/>
                  </a:lnTo>
                  <a:lnTo>
                    <a:pt x="190" y="487"/>
                  </a:lnTo>
                  <a:lnTo>
                    <a:pt x="184" y="487"/>
                  </a:lnTo>
                  <a:lnTo>
                    <a:pt x="176" y="486"/>
                  </a:lnTo>
                  <a:lnTo>
                    <a:pt x="170" y="484"/>
                  </a:lnTo>
                  <a:lnTo>
                    <a:pt x="163" y="481"/>
                  </a:lnTo>
                  <a:lnTo>
                    <a:pt x="149" y="466"/>
                  </a:lnTo>
                  <a:lnTo>
                    <a:pt x="135" y="449"/>
                  </a:lnTo>
                  <a:lnTo>
                    <a:pt x="128" y="441"/>
                  </a:lnTo>
                  <a:lnTo>
                    <a:pt x="120" y="432"/>
                  </a:lnTo>
                  <a:lnTo>
                    <a:pt x="113" y="425"/>
                  </a:lnTo>
                  <a:lnTo>
                    <a:pt x="106" y="419"/>
                  </a:lnTo>
                  <a:lnTo>
                    <a:pt x="104" y="426"/>
                  </a:lnTo>
                  <a:lnTo>
                    <a:pt x="103" y="432"/>
                  </a:lnTo>
                  <a:lnTo>
                    <a:pt x="102" y="439"/>
                  </a:lnTo>
                  <a:lnTo>
                    <a:pt x="99" y="441"/>
                  </a:lnTo>
                  <a:lnTo>
                    <a:pt x="92" y="440"/>
                  </a:lnTo>
                  <a:lnTo>
                    <a:pt x="83" y="439"/>
                  </a:lnTo>
                  <a:lnTo>
                    <a:pt x="75" y="437"/>
                  </a:lnTo>
                  <a:lnTo>
                    <a:pt x="65" y="434"/>
                  </a:lnTo>
                  <a:lnTo>
                    <a:pt x="56" y="430"/>
                  </a:lnTo>
                  <a:lnTo>
                    <a:pt x="49" y="425"/>
                  </a:lnTo>
                  <a:lnTo>
                    <a:pt x="44" y="420"/>
                  </a:lnTo>
                  <a:lnTo>
                    <a:pt x="40" y="413"/>
                  </a:lnTo>
                  <a:lnTo>
                    <a:pt x="36" y="401"/>
                  </a:lnTo>
                  <a:lnTo>
                    <a:pt x="35" y="390"/>
                  </a:lnTo>
                  <a:lnTo>
                    <a:pt x="32" y="379"/>
                  </a:lnTo>
                  <a:lnTo>
                    <a:pt x="28" y="368"/>
                  </a:lnTo>
                  <a:lnTo>
                    <a:pt x="19" y="349"/>
                  </a:lnTo>
                  <a:lnTo>
                    <a:pt x="10" y="330"/>
                  </a:lnTo>
                  <a:lnTo>
                    <a:pt x="6" y="318"/>
                  </a:lnTo>
                  <a:lnTo>
                    <a:pt x="3" y="306"/>
                  </a:lnTo>
                  <a:lnTo>
                    <a:pt x="0" y="295"/>
                  </a:lnTo>
                  <a:lnTo>
                    <a:pt x="0" y="283"/>
                  </a:lnTo>
                  <a:lnTo>
                    <a:pt x="25" y="281"/>
                  </a:lnTo>
                  <a:lnTo>
                    <a:pt x="50" y="280"/>
                  </a:lnTo>
                  <a:lnTo>
                    <a:pt x="73" y="278"/>
                  </a:lnTo>
                  <a:lnTo>
                    <a:pt x="96" y="275"/>
                  </a:lnTo>
                  <a:lnTo>
                    <a:pt x="128" y="270"/>
                  </a:lnTo>
                  <a:lnTo>
                    <a:pt x="141" y="268"/>
                  </a:lnTo>
                  <a:lnTo>
                    <a:pt x="144" y="268"/>
                  </a:lnTo>
                  <a:lnTo>
                    <a:pt x="148" y="264"/>
                  </a:lnTo>
                  <a:lnTo>
                    <a:pt x="153" y="258"/>
                  </a:lnTo>
                  <a:lnTo>
                    <a:pt x="156" y="249"/>
                  </a:lnTo>
                  <a:lnTo>
                    <a:pt x="159" y="237"/>
                  </a:lnTo>
                  <a:lnTo>
                    <a:pt x="160" y="221"/>
                  </a:lnTo>
                  <a:lnTo>
                    <a:pt x="161" y="200"/>
                  </a:lnTo>
                  <a:lnTo>
                    <a:pt x="159" y="175"/>
                  </a:lnTo>
                  <a:lnTo>
                    <a:pt x="169" y="175"/>
                  </a:lnTo>
                  <a:lnTo>
                    <a:pt x="179" y="175"/>
                  </a:lnTo>
                  <a:lnTo>
                    <a:pt x="186" y="174"/>
                  </a:lnTo>
                  <a:lnTo>
                    <a:pt x="192" y="170"/>
                  </a:lnTo>
                  <a:lnTo>
                    <a:pt x="195" y="167"/>
                  </a:lnTo>
                  <a:lnTo>
                    <a:pt x="196" y="165"/>
                  </a:lnTo>
                  <a:lnTo>
                    <a:pt x="198" y="161"/>
                  </a:lnTo>
                  <a:lnTo>
                    <a:pt x="200" y="156"/>
                  </a:lnTo>
                  <a:lnTo>
                    <a:pt x="202" y="145"/>
                  </a:lnTo>
                  <a:lnTo>
                    <a:pt x="202" y="129"/>
                  </a:lnTo>
                  <a:lnTo>
                    <a:pt x="208" y="129"/>
                  </a:lnTo>
                  <a:lnTo>
                    <a:pt x="213" y="128"/>
                  </a:lnTo>
                  <a:lnTo>
                    <a:pt x="217" y="127"/>
                  </a:lnTo>
                  <a:lnTo>
                    <a:pt x="221" y="123"/>
                  </a:lnTo>
                  <a:lnTo>
                    <a:pt x="223" y="118"/>
                  </a:lnTo>
                  <a:lnTo>
                    <a:pt x="226" y="110"/>
                  </a:lnTo>
                  <a:lnTo>
                    <a:pt x="227" y="101"/>
                  </a:lnTo>
                  <a:lnTo>
                    <a:pt x="226" y="88"/>
                  </a:lnTo>
                  <a:lnTo>
                    <a:pt x="231" y="87"/>
                  </a:lnTo>
                  <a:lnTo>
                    <a:pt x="234" y="87"/>
                  </a:lnTo>
                  <a:lnTo>
                    <a:pt x="238" y="84"/>
                  </a:lnTo>
                  <a:lnTo>
                    <a:pt x="241" y="83"/>
                  </a:lnTo>
                  <a:lnTo>
                    <a:pt x="245" y="78"/>
                  </a:lnTo>
                  <a:lnTo>
                    <a:pt x="248" y="73"/>
                  </a:lnTo>
                  <a:lnTo>
                    <a:pt x="250" y="68"/>
                  </a:lnTo>
                  <a:lnTo>
                    <a:pt x="252" y="63"/>
                  </a:lnTo>
                  <a:lnTo>
                    <a:pt x="254" y="61"/>
                  </a:lnTo>
                  <a:lnTo>
                    <a:pt x="257" y="60"/>
                  </a:lnTo>
                  <a:lnTo>
                    <a:pt x="263" y="61"/>
                  </a:lnTo>
                  <a:lnTo>
                    <a:pt x="269" y="61"/>
                  </a:lnTo>
                  <a:lnTo>
                    <a:pt x="274" y="60"/>
                  </a:lnTo>
                  <a:lnTo>
                    <a:pt x="279" y="57"/>
                  </a:lnTo>
                  <a:lnTo>
                    <a:pt x="284" y="55"/>
                  </a:lnTo>
                  <a:lnTo>
                    <a:pt x="289" y="52"/>
                  </a:lnTo>
                  <a:lnTo>
                    <a:pt x="293" y="48"/>
                  </a:lnTo>
                  <a:lnTo>
                    <a:pt x="296" y="45"/>
                  </a:lnTo>
                  <a:lnTo>
                    <a:pt x="304" y="35"/>
                  </a:lnTo>
                  <a:lnTo>
                    <a:pt x="310" y="24"/>
                  </a:lnTo>
                  <a:lnTo>
                    <a:pt x="316" y="13"/>
                  </a:lnTo>
                  <a:lnTo>
                    <a:pt x="321" y="0"/>
                  </a:lnTo>
                  <a:lnTo>
                    <a:pt x="330" y="5"/>
                  </a:lnTo>
                  <a:lnTo>
                    <a:pt x="347" y="20"/>
                  </a:lnTo>
                  <a:lnTo>
                    <a:pt x="357" y="29"/>
                  </a:lnTo>
                  <a:lnTo>
                    <a:pt x="366" y="39"/>
                  </a:lnTo>
                  <a:lnTo>
                    <a:pt x="368" y="44"/>
                  </a:lnTo>
                  <a:lnTo>
                    <a:pt x="371" y="48"/>
                  </a:lnTo>
                  <a:lnTo>
                    <a:pt x="373" y="53"/>
                  </a:lnTo>
                  <a:lnTo>
                    <a:pt x="373" y="58"/>
                  </a:lnTo>
                  <a:lnTo>
                    <a:pt x="373" y="70"/>
                  </a:lnTo>
                  <a:lnTo>
                    <a:pt x="373" y="78"/>
                  </a:lnTo>
                  <a:lnTo>
                    <a:pt x="374" y="82"/>
                  </a:lnTo>
                  <a:lnTo>
                    <a:pt x="377" y="84"/>
                  </a:lnTo>
                  <a:lnTo>
                    <a:pt x="379" y="87"/>
                  </a:lnTo>
                  <a:lnTo>
                    <a:pt x="384" y="88"/>
                  </a:lnTo>
                  <a:lnTo>
                    <a:pt x="395" y="89"/>
                  </a:lnTo>
                  <a:lnTo>
                    <a:pt x="409" y="89"/>
                  </a:lnTo>
                  <a:lnTo>
                    <a:pt x="410" y="112"/>
                  </a:lnTo>
                  <a:lnTo>
                    <a:pt x="411" y="131"/>
                  </a:lnTo>
                  <a:lnTo>
                    <a:pt x="411" y="148"/>
                  </a:lnTo>
                  <a:lnTo>
                    <a:pt x="409" y="162"/>
                  </a:lnTo>
                  <a:lnTo>
                    <a:pt x="408" y="169"/>
                  </a:lnTo>
                  <a:lnTo>
                    <a:pt x="405" y="174"/>
                  </a:lnTo>
                  <a:lnTo>
                    <a:pt x="401" y="180"/>
                  </a:lnTo>
                  <a:lnTo>
                    <a:pt x="398" y="185"/>
                  </a:lnTo>
                  <a:lnTo>
                    <a:pt x="392" y="190"/>
                  </a:lnTo>
                  <a:lnTo>
                    <a:pt x="385" y="195"/>
                  </a:lnTo>
                  <a:lnTo>
                    <a:pt x="377" y="198"/>
                  </a:lnTo>
                  <a:lnTo>
                    <a:pt x="367" y="203"/>
                  </a:lnTo>
                  <a:lnTo>
                    <a:pt x="353" y="231"/>
                  </a:lnTo>
                  <a:lnTo>
                    <a:pt x="343" y="249"/>
                  </a:lnTo>
                  <a:lnTo>
                    <a:pt x="341" y="257"/>
                  </a:lnTo>
                  <a:lnTo>
                    <a:pt x="338" y="264"/>
                  </a:lnTo>
                  <a:lnTo>
                    <a:pt x="338" y="271"/>
                  </a:lnTo>
                  <a:lnTo>
                    <a:pt x="340" y="280"/>
                  </a:lnTo>
                  <a:lnTo>
                    <a:pt x="338" y="292"/>
                  </a:lnTo>
                  <a:lnTo>
                    <a:pt x="338" y="309"/>
                  </a:lnTo>
                  <a:lnTo>
                    <a:pt x="337" y="326"/>
                  </a:lnTo>
                  <a:lnTo>
                    <a:pt x="340" y="343"/>
                  </a:lnTo>
                  <a:lnTo>
                    <a:pt x="335" y="347"/>
                  </a:lnTo>
                  <a:lnTo>
                    <a:pt x="330" y="351"/>
                  </a:lnTo>
                  <a:lnTo>
                    <a:pt x="325" y="353"/>
                  </a:lnTo>
                  <a:lnTo>
                    <a:pt x="320" y="353"/>
                  </a:lnTo>
                  <a:lnTo>
                    <a:pt x="315" y="349"/>
                  </a:lnTo>
                  <a:lnTo>
                    <a:pt x="310" y="343"/>
                  </a:lnTo>
                  <a:lnTo>
                    <a:pt x="300" y="343"/>
                  </a:lnTo>
                  <a:lnTo>
                    <a:pt x="299" y="357"/>
                  </a:lnTo>
                  <a:lnTo>
                    <a:pt x="296" y="367"/>
                  </a:lnTo>
                  <a:lnTo>
                    <a:pt x="293" y="375"/>
                  </a:lnTo>
                  <a:lnTo>
                    <a:pt x="288" y="384"/>
                  </a:lnTo>
                  <a:lnTo>
                    <a:pt x="284" y="393"/>
                  </a:lnTo>
                  <a:lnTo>
                    <a:pt x="280" y="401"/>
                  </a:lnTo>
                  <a:lnTo>
                    <a:pt x="276" y="411"/>
                  </a:lnTo>
                  <a:lnTo>
                    <a:pt x="276" y="423"/>
                  </a:lnTo>
                  <a:lnTo>
                    <a:pt x="281" y="432"/>
                  </a:lnTo>
                  <a:lnTo>
                    <a:pt x="288" y="441"/>
                  </a:lnTo>
                  <a:lnTo>
                    <a:pt x="280" y="452"/>
                  </a:lnTo>
                  <a:lnTo>
                    <a:pt x="271" y="462"/>
                  </a:lnTo>
                  <a:lnTo>
                    <a:pt x="270" y="472"/>
                  </a:lnTo>
                  <a:lnTo>
                    <a:pt x="267" y="481"/>
                  </a:lnTo>
                  <a:lnTo>
                    <a:pt x="263" y="488"/>
                  </a:lnTo>
                  <a:lnTo>
                    <a:pt x="259" y="494"/>
                  </a:lnTo>
                  <a:lnTo>
                    <a:pt x="249" y="508"/>
                  </a:lnTo>
                  <a:lnTo>
                    <a:pt x="241" y="520"/>
                  </a:lnTo>
                  <a:lnTo>
                    <a:pt x="238" y="518"/>
                  </a:lnTo>
                  <a:close/>
                </a:path>
              </a:pathLst>
            </a:custGeom>
            <a:solidFill>
              <a:srgbClr val="FDEBBA"/>
            </a:solidFill>
            <a:ln w="127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321" name="Freeform 404"/>
            <p:cNvSpPr>
              <a:spLocks/>
            </p:cNvSpPr>
            <p:nvPr/>
          </p:nvSpPr>
          <p:spPr bwMode="auto">
            <a:xfrm>
              <a:off x="644" y="2008"/>
              <a:ext cx="23" cy="21"/>
            </a:xfrm>
            <a:custGeom>
              <a:avLst/>
              <a:gdLst>
                <a:gd name="T0" fmla="*/ 0 w 23"/>
                <a:gd name="T1" fmla="*/ 9 h 21"/>
                <a:gd name="T2" fmla="*/ 2 w 23"/>
                <a:gd name="T3" fmla="*/ 6 h 21"/>
                <a:gd name="T4" fmla="*/ 4 w 23"/>
                <a:gd name="T5" fmla="*/ 2 h 21"/>
                <a:gd name="T6" fmla="*/ 8 w 23"/>
                <a:gd name="T7" fmla="*/ 0 h 21"/>
                <a:gd name="T8" fmla="*/ 13 w 23"/>
                <a:gd name="T9" fmla="*/ 0 h 21"/>
                <a:gd name="T10" fmla="*/ 17 w 23"/>
                <a:gd name="T11" fmla="*/ 0 h 21"/>
                <a:gd name="T12" fmla="*/ 20 w 23"/>
                <a:gd name="T13" fmla="*/ 2 h 21"/>
                <a:gd name="T14" fmla="*/ 22 w 23"/>
                <a:gd name="T15" fmla="*/ 6 h 21"/>
                <a:gd name="T16" fmla="*/ 23 w 23"/>
                <a:gd name="T17" fmla="*/ 9 h 21"/>
                <a:gd name="T18" fmla="*/ 22 w 23"/>
                <a:gd name="T19" fmla="*/ 14 h 21"/>
                <a:gd name="T20" fmla="*/ 20 w 23"/>
                <a:gd name="T21" fmla="*/ 18 h 21"/>
                <a:gd name="T22" fmla="*/ 17 w 23"/>
                <a:gd name="T23" fmla="*/ 21 h 21"/>
                <a:gd name="T24" fmla="*/ 13 w 23"/>
                <a:gd name="T25" fmla="*/ 21 h 21"/>
                <a:gd name="T26" fmla="*/ 8 w 23"/>
                <a:gd name="T27" fmla="*/ 21 h 21"/>
                <a:gd name="T28" fmla="*/ 4 w 23"/>
                <a:gd name="T29" fmla="*/ 18 h 21"/>
                <a:gd name="T30" fmla="*/ 2 w 23"/>
                <a:gd name="T31" fmla="*/ 14 h 21"/>
                <a:gd name="T32" fmla="*/ 0 w 23"/>
                <a:gd name="T33" fmla="*/ 9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3"/>
                <a:gd name="T52" fmla="*/ 0 h 21"/>
                <a:gd name="T53" fmla="*/ 23 w 23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3" h="21">
                  <a:moveTo>
                    <a:pt x="0" y="9"/>
                  </a:moveTo>
                  <a:lnTo>
                    <a:pt x="2" y="6"/>
                  </a:lnTo>
                  <a:lnTo>
                    <a:pt x="4" y="2"/>
                  </a:lnTo>
                  <a:lnTo>
                    <a:pt x="8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20" y="2"/>
                  </a:lnTo>
                  <a:lnTo>
                    <a:pt x="22" y="6"/>
                  </a:lnTo>
                  <a:lnTo>
                    <a:pt x="23" y="9"/>
                  </a:lnTo>
                  <a:lnTo>
                    <a:pt x="22" y="14"/>
                  </a:lnTo>
                  <a:lnTo>
                    <a:pt x="20" y="18"/>
                  </a:lnTo>
                  <a:lnTo>
                    <a:pt x="17" y="21"/>
                  </a:lnTo>
                  <a:lnTo>
                    <a:pt x="13" y="21"/>
                  </a:lnTo>
                  <a:lnTo>
                    <a:pt x="8" y="21"/>
                  </a:lnTo>
                  <a:lnTo>
                    <a:pt x="4" y="18"/>
                  </a:lnTo>
                  <a:lnTo>
                    <a:pt x="2" y="14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CC0000"/>
            </a:solidFill>
            <a:ln w="127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322" name="Freeform 405"/>
            <p:cNvSpPr>
              <a:spLocks/>
            </p:cNvSpPr>
            <p:nvPr/>
          </p:nvSpPr>
          <p:spPr bwMode="auto">
            <a:xfrm>
              <a:off x="866" y="2083"/>
              <a:ext cx="15" cy="16"/>
            </a:xfrm>
            <a:custGeom>
              <a:avLst/>
              <a:gdLst>
                <a:gd name="T0" fmla="*/ 11 w 15"/>
                <a:gd name="T1" fmla="*/ 16 h 16"/>
                <a:gd name="T2" fmla="*/ 5 w 15"/>
                <a:gd name="T3" fmla="*/ 10 h 16"/>
                <a:gd name="T4" fmla="*/ 0 w 15"/>
                <a:gd name="T5" fmla="*/ 3 h 16"/>
                <a:gd name="T6" fmla="*/ 5 w 15"/>
                <a:gd name="T7" fmla="*/ 0 h 16"/>
                <a:gd name="T8" fmla="*/ 10 w 15"/>
                <a:gd name="T9" fmla="*/ 6 h 16"/>
                <a:gd name="T10" fmla="*/ 15 w 15"/>
                <a:gd name="T11" fmla="*/ 11 h 16"/>
                <a:gd name="T12" fmla="*/ 11 w 15"/>
                <a:gd name="T13" fmla="*/ 16 h 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"/>
                <a:gd name="T22" fmla="*/ 0 h 16"/>
                <a:gd name="T23" fmla="*/ 15 w 15"/>
                <a:gd name="T24" fmla="*/ 16 h 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" h="16">
                  <a:moveTo>
                    <a:pt x="11" y="16"/>
                  </a:moveTo>
                  <a:lnTo>
                    <a:pt x="5" y="10"/>
                  </a:lnTo>
                  <a:lnTo>
                    <a:pt x="0" y="3"/>
                  </a:lnTo>
                  <a:lnTo>
                    <a:pt x="5" y="0"/>
                  </a:lnTo>
                  <a:lnTo>
                    <a:pt x="10" y="6"/>
                  </a:lnTo>
                  <a:lnTo>
                    <a:pt x="15" y="11"/>
                  </a:lnTo>
                  <a:lnTo>
                    <a:pt x="11" y="16"/>
                  </a:lnTo>
                  <a:close/>
                </a:path>
              </a:pathLst>
            </a:custGeom>
            <a:solidFill>
              <a:srgbClr val="666666"/>
            </a:solidFill>
            <a:ln w="127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323" name="Freeform 406"/>
            <p:cNvSpPr>
              <a:spLocks noEditPoints="1"/>
            </p:cNvSpPr>
            <p:nvPr/>
          </p:nvSpPr>
          <p:spPr bwMode="auto">
            <a:xfrm>
              <a:off x="715" y="1921"/>
              <a:ext cx="55" cy="125"/>
            </a:xfrm>
            <a:custGeom>
              <a:avLst/>
              <a:gdLst>
                <a:gd name="T0" fmla="*/ 51 w 55"/>
                <a:gd name="T1" fmla="*/ 125 h 125"/>
                <a:gd name="T2" fmla="*/ 47 w 55"/>
                <a:gd name="T3" fmla="*/ 121 h 125"/>
                <a:gd name="T4" fmla="*/ 43 w 55"/>
                <a:gd name="T5" fmla="*/ 118 h 125"/>
                <a:gd name="T6" fmla="*/ 47 w 55"/>
                <a:gd name="T7" fmla="*/ 114 h 125"/>
                <a:gd name="T8" fmla="*/ 51 w 55"/>
                <a:gd name="T9" fmla="*/ 116 h 125"/>
                <a:gd name="T10" fmla="*/ 55 w 55"/>
                <a:gd name="T11" fmla="*/ 120 h 125"/>
                <a:gd name="T12" fmla="*/ 51 w 55"/>
                <a:gd name="T13" fmla="*/ 125 h 125"/>
                <a:gd name="T14" fmla="*/ 43 w 55"/>
                <a:gd name="T15" fmla="*/ 118 h 125"/>
                <a:gd name="T16" fmla="*/ 40 w 55"/>
                <a:gd name="T17" fmla="*/ 114 h 125"/>
                <a:gd name="T18" fmla="*/ 38 w 55"/>
                <a:gd name="T19" fmla="*/ 109 h 125"/>
                <a:gd name="T20" fmla="*/ 43 w 55"/>
                <a:gd name="T21" fmla="*/ 108 h 125"/>
                <a:gd name="T22" fmla="*/ 45 w 55"/>
                <a:gd name="T23" fmla="*/ 111 h 125"/>
                <a:gd name="T24" fmla="*/ 47 w 55"/>
                <a:gd name="T25" fmla="*/ 114 h 125"/>
                <a:gd name="T26" fmla="*/ 43 w 55"/>
                <a:gd name="T27" fmla="*/ 118 h 125"/>
                <a:gd name="T28" fmla="*/ 43 w 55"/>
                <a:gd name="T29" fmla="*/ 108 h 125"/>
                <a:gd name="T30" fmla="*/ 43 w 55"/>
                <a:gd name="T31" fmla="*/ 108 h 125"/>
                <a:gd name="T32" fmla="*/ 41 w 55"/>
                <a:gd name="T33" fmla="*/ 108 h 125"/>
                <a:gd name="T34" fmla="*/ 43 w 55"/>
                <a:gd name="T35" fmla="*/ 108 h 125"/>
                <a:gd name="T36" fmla="*/ 38 w 55"/>
                <a:gd name="T37" fmla="*/ 109 h 125"/>
                <a:gd name="T38" fmla="*/ 35 w 55"/>
                <a:gd name="T39" fmla="*/ 99 h 125"/>
                <a:gd name="T40" fmla="*/ 33 w 55"/>
                <a:gd name="T41" fmla="*/ 88 h 125"/>
                <a:gd name="T42" fmla="*/ 38 w 55"/>
                <a:gd name="T43" fmla="*/ 88 h 125"/>
                <a:gd name="T44" fmla="*/ 41 w 55"/>
                <a:gd name="T45" fmla="*/ 98 h 125"/>
                <a:gd name="T46" fmla="*/ 43 w 55"/>
                <a:gd name="T47" fmla="*/ 108 h 125"/>
                <a:gd name="T48" fmla="*/ 38 w 55"/>
                <a:gd name="T49" fmla="*/ 109 h 125"/>
                <a:gd name="T50" fmla="*/ 33 w 55"/>
                <a:gd name="T51" fmla="*/ 88 h 125"/>
                <a:gd name="T52" fmla="*/ 31 w 55"/>
                <a:gd name="T53" fmla="*/ 77 h 125"/>
                <a:gd name="T54" fmla="*/ 26 w 55"/>
                <a:gd name="T55" fmla="*/ 64 h 125"/>
                <a:gd name="T56" fmla="*/ 31 w 55"/>
                <a:gd name="T57" fmla="*/ 62 h 125"/>
                <a:gd name="T58" fmla="*/ 36 w 55"/>
                <a:gd name="T59" fmla="*/ 74 h 125"/>
                <a:gd name="T60" fmla="*/ 38 w 55"/>
                <a:gd name="T61" fmla="*/ 88 h 125"/>
                <a:gd name="T62" fmla="*/ 33 w 55"/>
                <a:gd name="T63" fmla="*/ 88 h 125"/>
                <a:gd name="T64" fmla="*/ 26 w 55"/>
                <a:gd name="T65" fmla="*/ 64 h 125"/>
                <a:gd name="T66" fmla="*/ 26 w 55"/>
                <a:gd name="T67" fmla="*/ 64 h 125"/>
                <a:gd name="T68" fmla="*/ 31 w 55"/>
                <a:gd name="T69" fmla="*/ 61 h 125"/>
                <a:gd name="T70" fmla="*/ 31 w 55"/>
                <a:gd name="T71" fmla="*/ 62 h 125"/>
                <a:gd name="T72" fmla="*/ 26 w 55"/>
                <a:gd name="T73" fmla="*/ 64 h 125"/>
                <a:gd name="T74" fmla="*/ 26 w 55"/>
                <a:gd name="T75" fmla="*/ 64 h 125"/>
                <a:gd name="T76" fmla="*/ 24 w 55"/>
                <a:gd name="T77" fmla="*/ 58 h 125"/>
                <a:gd name="T78" fmla="*/ 24 w 55"/>
                <a:gd name="T79" fmla="*/ 58 h 125"/>
                <a:gd name="T80" fmla="*/ 29 w 55"/>
                <a:gd name="T81" fmla="*/ 56 h 125"/>
                <a:gd name="T82" fmla="*/ 31 w 55"/>
                <a:gd name="T83" fmla="*/ 59 h 125"/>
                <a:gd name="T84" fmla="*/ 31 w 55"/>
                <a:gd name="T85" fmla="*/ 61 h 125"/>
                <a:gd name="T86" fmla="*/ 26 w 55"/>
                <a:gd name="T87" fmla="*/ 64 h 125"/>
                <a:gd name="T88" fmla="*/ 24 w 55"/>
                <a:gd name="T89" fmla="*/ 58 h 125"/>
                <a:gd name="T90" fmla="*/ 17 w 55"/>
                <a:gd name="T91" fmla="*/ 46 h 125"/>
                <a:gd name="T92" fmla="*/ 11 w 55"/>
                <a:gd name="T93" fmla="*/ 32 h 125"/>
                <a:gd name="T94" fmla="*/ 5 w 55"/>
                <a:gd name="T95" fmla="*/ 17 h 125"/>
                <a:gd name="T96" fmla="*/ 0 w 55"/>
                <a:gd name="T97" fmla="*/ 2 h 125"/>
                <a:gd name="T98" fmla="*/ 6 w 55"/>
                <a:gd name="T99" fmla="*/ 0 h 125"/>
                <a:gd name="T100" fmla="*/ 11 w 55"/>
                <a:gd name="T101" fmla="*/ 16 h 125"/>
                <a:gd name="T102" fmla="*/ 16 w 55"/>
                <a:gd name="T103" fmla="*/ 30 h 125"/>
                <a:gd name="T104" fmla="*/ 22 w 55"/>
                <a:gd name="T105" fmla="*/ 43 h 125"/>
                <a:gd name="T106" fmla="*/ 29 w 55"/>
                <a:gd name="T107" fmla="*/ 56 h 125"/>
                <a:gd name="T108" fmla="*/ 24 w 55"/>
                <a:gd name="T109" fmla="*/ 58 h 12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5"/>
                <a:gd name="T166" fmla="*/ 0 h 125"/>
                <a:gd name="T167" fmla="*/ 55 w 55"/>
                <a:gd name="T168" fmla="*/ 125 h 125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5" h="125">
                  <a:moveTo>
                    <a:pt x="51" y="125"/>
                  </a:moveTo>
                  <a:lnTo>
                    <a:pt x="47" y="121"/>
                  </a:lnTo>
                  <a:lnTo>
                    <a:pt x="43" y="118"/>
                  </a:lnTo>
                  <a:lnTo>
                    <a:pt x="47" y="114"/>
                  </a:lnTo>
                  <a:lnTo>
                    <a:pt x="51" y="116"/>
                  </a:lnTo>
                  <a:lnTo>
                    <a:pt x="55" y="120"/>
                  </a:lnTo>
                  <a:lnTo>
                    <a:pt x="51" y="125"/>
                  </a:lnTo>
                  <a:close/>
                  <a:moveTo>
                    <a:pt x="43" y="118"/>
                  </a:moveTo>
                  <a:lnTo>
                    <a:pt x="40" y="114"/>
                  </a:lnTo>
                  <a:lnTo>
                    <a:pt x="38" y="109"/>
                  </a:lnTo>
                  <a:lnTo>
                    <a:pt x="43" y="108"/>
                  </a:lnTo>
                  <a:lnTo>
                    <a:pt x="45" y="111"/>
                  </a:lnTo>
                  <a:lnTo>
                    <a:pt x="47" y="114"/>
                  </a:lnTo>
                  <a:lnTo>
                    <a:pt x="43" y="118"/>
                  </a:lnTo>
                  <a:close/>
                  <a:moveTo>
                    <a:pt x="43" y="108"/>
                  </a:moveTo>
                  <a:lnTo>
                    <a:pt x="43" y="108"/>
                  </a:lnTo>
                  <a:lnTo>
                    <a:pt x="41" y="108"/>
                  </a:lnTo>
                  <a:lnTo>
                    <a:pt x="43" y="108"/>
                  </a:lnTo>
                  <a:close/>
                  <a:moveTo>
                    <a:pt x="38" y="109"/>
                  </a:moveTo>
                  <a:lnTo>
                    <a:pt x="35" y="99"/>
                  </a:lnTo>
                  <a:lnTo>
                    <a:pt x="33" y="88"/>
                  </a:lnTo>
                  <a:lnTo>
                    <a:pt x="38" y="88"/>
                  </a:lnTo>
                  <a:lnTo>
                    <a:pt x="41" y="98"/>
                  </a:lnTo>
                  <a:lnTo>
                    <a:pt x="43" y="108"/>
                  </a:lnTo>
                  <a:lnTo>
                    <a:pt x="38" y="109"/>
                  </a:lnTo>
                  <a:close/>
                  <a:moveTo>
                    <a:pt x="33" y="88"/>
                  </a:moveTo>
                  <a:lnTo>
                    <a:pt x="31" y="77"/>
                  </a:lnTo>
                  <a:lnTo>
                    <a:pt x="26" y="64"/>
                  </a:lnTo>
                  <a:lnTo>
                    <a:pt x="31" y="62"/>
                  </a:lnTo>
                  <a:lnTo>
                    <a:pt x="36" y="74"/>
                  </a:lnTo>
                  <a:lnTo>
                    <a:pt x="38" y="88"/>
                  </a:lnTo>
                  <a:lnTo>
                    <a:pt x="33" y="88"/>
                  </a:lnTo>
                  <a:close/>
                  <a:moveTo>
                    <a:pt x="26" y="64"/>
                  </a:moveTo>
                  <a:lnTo>
                    <a:pt x="26" y="64"/>
                  </a:lnTo>
                  <a:lnTo>
                    <a:pt x="31" y="61"/>
                  </a:lnTo>
                  <a:lnTo>
                    <a:pt x="31" y="62"/>
                  </a:lnTo>
                  <a:lnTo>
                    <a:pt x="26" y="64"/>
                  </a:lnTo>
                  <a:close/>
                  <a:moveTo>
                    <a:pt x="26" y="64"/>
                  </a:moveTo>
                  <a:lnTo>
                    <a:pt x="24" y="58"/>
                  </a:lnTo>
                  <a:lnTo>
                    <a:pt x="29" y="56"/>
                  </a:lnTo>
                  <a:lnTo>
                    <a:pt x="31" y="59"/>
                  </a:lnTo>
                  <a:lnTo>
                    <a:pt x="31" y="61"/>
                  </a:lnTo>
                  <a:lnTo>
                    <a:pt x="26" y="64"/>
                  </a:lnTo>
                  <a:close/>
                  <a:moveTo>
                    <a:pt x="24" y="58"/>
                  </a:moveTo>
                  <a:lnTo>
                    <a:pt x="17" y="46"/>
                  </a:lnTo>
                  <a:lnTo>
                    <a:pt x="11" y="32"/>
                  </a:lnTo>
                  <a:lnTo>
                    <a:pt x="5" y="17"/>
                  </a:lnTo>
                  <a:lnTo>
                    <a:pt x="0" y="2"/>
                  </a:lnTo>
                  <a:lnTo>
                    <a:pt x="6" y="0"/>
                  </a:lnTo>
                  <a:lnTo>
                    <a:pt x="11" y="16"/>
                  </a:lnTo>
                  <a:lnTo>
                    <a:pt x="16" y="30"/>
                  </a:lnTo>
                  <a:lnTo>
                    <a:pt x="22" y="43"/>
                  </a:lnTo>
                  <a:lnTo>
                    <a:pt x="29" y="56"/>
                  </a:lnTo>
                  <a:lnTo>
                    <a:pt x="24" y="58"/>
                  </a:lnTo>
                  <a:close/>
                </a:path>
              </a:pathLst>
            </a:custGeom>
            <a:solidFill>
              <a:srgbClr val="323232"/>
            </a:solidFill>
            <a:ln w="127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324" name="Freeform 407"/>
            <p:cNvSpPr>
              <a:spLocks noEditPoints="1"/>
            </p:cNvSpPr>
            <p:nvPr/>
          </p:nvSpPr>
          <p:spPr bwMode="auto">
            <a:xfrm>
              <a:off x="848" y="2094"/>
              <a:ext cx="57" cy="19"/>
            </a:xfrm>
            <a:custGeom>
              <a:avLst/>
              <a:gdLst>
                <a:gd name="T0" fmla="*/ 0 w 57"/>
                <a:gd name="T1" fmla="*/ 14 h 19"/>
                <a:gd name="T2" fmla="*/ 0 w 57"/>
                <a:gd name="T3" fmla="*/ 14 h 19"/>
                <a:gd name="T4" fmla="*/ 2 w 57"/>
                <a:gd name="T5" fmla="*/ 19 h 19"/>
                <a:gd name="T6" fmla="*/ 2 w 57"/>
                <a:gd name="T7" fmla="*/ 19 h 19"/>
                <a:gd name="T8" fmla="*/ 0 w 57"/>
                <a:gd name="T9" fmla="*/ 14 h 19"/>
                <a:gd name="T10" fmla="*/ 0 w 57"/>
                <a:gd name="T11" fmla="*/ 14 h 19"/>
                <a:gd name="T12" fmla="*/ 2 w 57"/>
                <a:gd name="T13" fmla="*/ 13 h 19"/>
                <a:gd name="T14" fmla="*/ 3 w 57"/>
                <a:gd name="T15" fmla="*/ 11 h 19"/>
                <a:gd name="T16" fmla="*/ 7 w 57"/>
                <a:gd name="T17" fmla="*/ 16 h 19"/>
                <a:gd name="T18" fmla="*/ 5 w 57"/>
                <a:gd name="T19" fmla="*/ 18 h 19"/>
                <a:gd name="T20" fmla="*/ 2 w 57"/>
                <a:gd name="T21" fmla="*/ 19 h 19"/>
                <a:gd name="T22" fmla="*/ 0 w 57"/>
                <a:gd name="T23" fmla="*/ 14 h 19"/>
                <a:gd name="T24" fmla="*/ 3 w 57"/>
                <a:gd name="T25" fmla="*/ 11 h 19"/>
                <a:gd name="T26" fmla="*/ 6 w 57"/>
                <a:gd name="T27" fmla="*/ 10 h 19"/>
                <a:gd name="T28" fmla="*/ 8 w 57"/>
                <a:gd name="T29" fmla="*/ 9 h 19"/>
                <a:gd name="T30" fmla="*/ 11 w 57"/>
                <a:gd name="T31" fmla="*/ 14 h 19"/>
                <a:gd name="T32" fmla="*/ 9 w 57"/>
                <a:gd name="T33" fmla="*/ 15 h 19"/>
                <a:gd name="T34" fmla="*/ 7 w 57"/>
                <a:gd name="T35" fmla="*/ 16 h 19"/>
                <a:gd name="T36" fmla="*/ 3 w 57"/>
                <a:gd name="T37" fmla="*/ 11 h 19"/>
                <a:gd name="T38" fmla="*/ 8 w 57"/>
                <a:gd name="T39" fmla="*/ 9 h 19"/>
                <a:gd name="T40" fmla="*/ 19 w 57"/>
                <a:gd name="T41" fmla="*/ 3 h 19"/>
                <a:gd name="T42" fmla="*/ 31 w 57"/>
                <a:gd name="T43" fmla="*/ 0 h 19"/>
                <a:gd name="T44" fmla="*/ 32 w 57"/>
                <a:gd name="T45" fmla="*/ 5 h 19"/>
                <a:gd name="T46" fmla="*/ 22 w 57"/>
                <a:gd name="T47" fmla="*/ 9 h 19"/>
                <a:gd name="T48" fmla="*/ 11 w 57"/>
                <a:gd name="T49" fmla="*/ 14 h 19"/>
                <a:gd name="T50" fmla="*/ 8 w 57"/>
                <a:gd name="T51" fmla="*/ 9 h 19"/>
                <a:gd name="T52" fmla="*/ 31 w 57"/>
                <a:gd name="T53" fmla="*/ 0 h 19"/>
                <a:gd name="T54" fmla="*/ 32 w 57"/>
                <a:gd name="T55" fmla="*/ 0 h 19"/>
                <a:gd name="T56" fmla="*/ 33 w 57"/>
                <a:gd name="T57" fmla="*/ 0 h 19"/>
                <a:gd name="T58" fmla="*/ 31 w 57"/>
                <a:gd name="T59" fmla="*/ 3 h 19"/>
                <a:gd name="T60" fmla="*/ 31 w 57"/>
                <a:gd name="T61" fmla="*/ 0 h 19"/>
                <a:gd name="T62" fmla="*/ 33 w 57"/>
                <a:gd name="T63" fmla="*/ 0 h 19"/>
                <a:gd name="T64" fmla="*/ 38 w 57"/>
                <a:gd name="T65" fmla="*/ 3 h 19"/>
                <a:gd name="T66" fmla="*/ 44 w 57"/>
                <a:gd name="T67" fmla="*/ 5 h 19"/>
                <a:gd name="T68" fmla="*/ 43 w 57"/>
                <a:gd name="T69" fmla="*/ 11 h 19"/>
                <a:gd name="T70" fmla="*/ 35 w 57"/>
                <a:gd name="T71" fmla="*/ 9 h 19"/>
                <a:gd name="T72" fmla="*/ 29 w 57"/>
                <a:gd name="T73" fmla="*/ 5 h 19"/>
                <a:gd name="T74" fmla="*/ 33 w 57"/>
                <a:gd name="T75" fmla="*/ 0 h 19"/>
                <a:gd name="T76" fmla="*/ 44 w 57"/>
                <a:gd name="T77" fmla="*/ 5 h 19"/>
                <a:gd name="T78" fmla="*/ 50 w 57"/>
                <a:gd name="T79" fmla="*/ 5 h 19"/>
                <a:gd name="T80" fmla="*/ 57 w 57"/>
                <a:gd name="T81" fmla="*/ 5 h 19"/>
                <a:gd name="T82" fmla="*/ 57 w 57"/>
                <a:gd name="T83" fmla="*/ 11 h 19"/>
                <a:gd name="T84" fmla="*/ 50 w 57"/>
                <a:gd name="T85" fmla="*/ 11 h 19"/>
                <a:gd name="T86" fmla="*/ 43 w 57"/>
                <a:gd name="T87" fmla="*/ 11 h 19"/>
                <a:gd name="T88" fmla="*/ 44 w 57"/>
                <a:gd name="T89" fmla="*/ 5 h 1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7"/>
                <a:gd name="T136" fmla="*/ 0 h 19"/>
                <a:gd name="T137" fmla="*/ 57 w 57"/>
                <a:gd name="T138" fmla="*/ 19 h 19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7" h="19">
                  <a:moveTo>
                    <a:pt x="0" y="14"/>
                  </a:moveTo>
                  <a:lnTo>
                    <a:pt x="0" y="14"/>
                  </a:lnTo>
                  <a:lnTo>
                    <a:pt x="2" y="19"/>
                  </a:lnTo>
                  <a:lnTo>
                    <a:pt x="0" y="14"/>
                  </a:lnTo>
                  <a:close/>
                  <a:moveTo>
                    <a:pt x="0" y="14"/>
                  </a:moveTo>
                  <a:lnTo>
                    <a:pt x="2" y="13"/>
                  </a:lnTo>
                  <a:lnTo>
                    <a:pt x="3" y="11"/>
                  </a:lnTo>
                  <a:lnTo>
                    <a:pt x="7" y="16"/>
                  </a:lnTo>
                  <a:lnTo>
                    <a:pt x="5" y="18"/>
                  </a:lnTo>
                  <a:lnTo>
                    <a:pt x="2" y="19"/>
                  </a:lnTo>
                  <a:lnTo>
                    <a:pt x="0" y="14"/>
                  </a:lnTo>
                  <a:close/>
                  <a:moveTo>
                    <a:pt x="3" y="11"/>
                  </a:moveTo>
                  <a:lnTo>
                    <a:pt x="6" y="10"/>
                  </a:lnTo>
                  <a:lnTo>
                    <a:pt x="8" y="9"/>
                  </a:lnTo>
                  <a:lnTo>
                    <a:pt x="11" y="14"/>
                  </a:lnTo>
                  <a:lnTo>
                    <a:pt x="9" y="15"/>
                  </a:lnTo>
                  <a:lnTo>
                    <a:pt x="7" y="16"/>
                  </a:lnTo>
                  <a:lnTo>
                    <a:pt x="3" y="11"/>
                  </a:lnTo>
                  <a:close/>
                  <a:moveTo>
                    <a:pt x="8" y="9"/>
                  </a:moveTo>
                  <a:lnTo>
                    <a:pt x="19" y="3"/>
                  </a:lnTo>
                  <a:lnTo>
                    <a:pt x="31" y="0"/>
                  </a:lnTo>
                  <a:lnTo>
                    <a:pt x="32" y="5"/>
                  </a:lnTo>
                  <a:lnTo>
                    <a:pt x="22" y="9"/>
                  </a:lnTo>
                  <a:lnTo>
                    <a:pt x="11" y="14"/>
                  </a:lnTo>
                  <a:lnTo>
                    <a:pt x="8" y="9"/>
                  </a:lnTo>
                  <a:close/>
                  <a:moveTo>
                    <a:pt x="31" y="0"/>
                  </a:moveTo>
                  <a:lnTo>
                    <a:pt x="32" y="0"/>
                  </a:lnTo>
                  <a:lnTo>
                    <a:pt x="33" y="0"/>
                  </a:lnTo>
                  <a:lnTo>
                    <a:pt x="31" y="3"/>
                  </a:lnTo>
                  <a:lnTo>
                    <a:pt x="31" y="0"/>
                  </a:lnTo>
                  <a:close/>
                  <a:moveTo>
                    <a:pt x="33" y="0"/>
                  </a:moveTo>
                  <a:lnTo>
                    <a:pt x="38" y="3"/>
                  </a:lnTo>
                  <a:lnTo>
                    <a:pt x="44" y="5"/>
                  </a:lnTo>
                  <a:lnTo>
                    <a:pt x="43" y="11"/>
                  </a:lnTo>
                  <a:lnTo>
                    <a:pt x="35" y="9"/>
                  </a:lnTo>
                  <a:lnTo>
                    <a:pt x="29" y="5"/>
                  </a:lnTo>
                  <a:lnTo>
                    <a:pt x="33" y="0"/>
                  </a:lnTo>
                  <a:close/>
                  <a:moveTo>
                    <a:pt x="44" y="5"/>
                  </a:moveTo>
                  <a:lnTo>
                    <a:pt x="50" y="5"/>
                  </a:lnTo>
                  <a:lnTo>
                    <a:pt x="57" y="5"/>
                  </a:lnTo>
                  <a:lnTo>
                    <a:pt x="57" y="11"/>
                  </a:lnTo>
                  <a:lnTo>
                    <a:pt x="50" y="11"/>
                  </a:lnTo>
                  <a:lnTo>
                    <a:pt x="43" y="11"/>
                  </a:lnTo>
                  <a:lnTo>
                    <a:pt x="44" y="5"/>
                  </a:lnTo>
                  <a:close/>
                </a:path>
              </a:pathLst>
            </a:custGeom>
            <a:solidFill>
              <a:srgbClr val="666666"/>
            </a:solidFill>
            <a:ln w="127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325" name="Freeform 408"/>
            <p:cNvSpPr>
              <a:spLocks/>
            </p:cNvSpPr>
            <p:nvPr/>
          </p:nvSpPr>
          <p:spPr bwMode="auto">
            <a:xfrm>
              <a:off x="638" y="1999"/>
              <a:ext cx="36" cy="38"/>
            </a:xfrm>
            <a:custGeom>
              <a:avLst/>
              <a:gdLst>
                <a:gd name="T0" fmla="*/ 0 w 36"/>
                <a:gd name="T1" fmla="*/ 18 h 38"/>
                <a:gd name="T2" fmla="*/ 2 w 36"/>
                <a:gd name="T3" fmla="*/ 15 h 38"/>
                <a:gd name="T4" fmla="*/ 2 w 36"/>
                <a:gd name="T5" fmla="*/ 11 h 38"/>
                <a:gd name="T6" fmla="*/ 4 w 36"/>
                <a:gd name="T7" fmla="*/ 9 h 38"/>
                <a:gd name="T8" fmla="*/ 6 w 36"/>
                <a:gd name="T9" fmla="*/ 6 h 38"/>
                <a:gd name="T10" fmla="*/ 9 w 36"/>
                <a:gd name="T11" fmla="*/ 4 h 38"/>
                <a:gd name="T12" fmla="*/ 11 w 36"/>
                <a:gd name="T13" fmla="*/ 2 h 38"/>
                <a:gd name="T14" fmla="*/ 15 w 36"/>
                <a:gd name="T15" fmla="*/ 1 h 38"/>
                <a:gd name="T16" fmla="*/ 19 w 36"/>
                <a:gd name="T17" fmla="*/ 0 h 38"/>
                <a:gd name="T18" fmla="*/ 23 w 36"/>
                <a:gd name="T19" fmla="*/ 1 h 38"/>
                <a:gd name="T20" fmla="*/ 25 w 36"/>
                <a:gd name="T21" fmla="*/ 2 h 38"/>
                <a:gd name="T22" fmla="*/ 29 w 36"/>
                <a:gd name="T23" fmla="*/ 4 h 38"/>
                <a:gd name="T24" fmla="*/ 31 w 36"/>
                <a:gd name="T25" fmla="*/ 6 h 38"/>
                <a:gd name="T26" fmla="*/ 34 w 36"/>
                <a:gd name="T27" fmla="*/ 9 h 38"/>
                <a:gd name="T28" fmla="*/ 35 w 36"/>
                <a:gd name="T29" fmla="*/ 11 h 38"/>
                <a:gd name="T30" fmla="*/ 36 w 36"/>
                <a:gd name="T31" fmla="*/ 15 h 38"/>
                <a:gd name="T32" fmla="*/ 36 w 36"/>
                <a:gd name="T33" fmla="*/ 18 h 38"/>
                <a:gd name="T34" fmla="*/ 36 w 36"/>
                <a:gd name="T35" fmla="*/ 22 h 38"/>
                <a:gd name="T36" fmla="*/ 35 w 36"/>
                <a:gd name="T37" fmla="*/ 26 h 38"/>
                <a:gd name="T38" fmla="*/ 34 w 36"/>
                <a:gd name="T39" fmla="*/ 28 h 38"/>
                <a:gd name="T40" fmla="*/ 31 w 36"/>
                <a:gd name="T41" fmla="*/ 32 h 38"/>
                <a:gd name="T42" fmla="*/ 29 w 36"/>
                <a:gd name="T43" fmla="*/ 35 h 38"/>
                <a:gd name="T44" fmla="*/ 25 w 36"/>
                <a:gd name="T45" fmla="*/ 36 h 38"/>
                <a:gd name="T46" fmla="*/ 23 w 36"/>
                <a:gd name="T47" fmla="*/ 37 h 38"/>
                <a:gd name="T48" fmla="*/ 19 w 36"/>
                <a:gd name="T49" fmla="*/ 38 h 38"/>
                <a:gd name="T50" fmla="*/ 15 w 36"/>
                <a:gd name="T51" fmla="*/ 37 h 38"/>
                <a:gd name="T52" fmla="*/ 11 w 36"/>
                <a:gd name="T53" fmla="*/ 36 h 38"/>
                <a:gd name="T54" fmla="*/ 9 w 36"/>
                <a:gd name="T55" fmla="*/ 35 h 38"/>
                <a:gd name="T56" fmla="*/ 6 w 36"/>
                <a:gd name="T57" fmla="*/ 32 h 38"/>
                <a:gd name="T58" fmla="*/ 4 w 36"/>
                <a:gd name="T59" fmla="*/ 28 h 38"/>
                <a:gd name="T60" fmla="*/ 2 w 36"/>
                <a:gd name="T61" fmla="*/ 26 h 38"/>
                <a:gd name="T62" fmla="*/ 2 w 36"/>
                <a:gd name="T63" fmla="*/ 22 h 38"/>
                <a:gd name="T64" fmla="*/ 0 w 36"/>
                <a:gd name="T65" fmla="*/ 18 h 3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6"/>
                <a:gd name="T100" fmla="*/ 0 h 38"/>
                <a:gd name="T101" fmla="*/ 36 w 36"/>
                <a:gd name="T102" fmla="*/ 38 h 3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6" h="38">
                  <a:moveTo>
                    <a:pt x="0" y="18"/>
                  </a:moveTo>
                  <a:lnTo>
                    <a:pt x="2" y="15"/>
                  </a:lnTo>
                  <a:lnTo>
                    <a:pt x="2" y="11"/>
                  </a:lnTo>
                  <a:lnTo>
                    <a:pt x="4" y="9"/>
                  </a:lnTo>
                  <a:lnTo>
                    <a:pt x="6" y="6"/>
                  </a:lnTo>
                  <a:lnTo>
                    <a:pt x="9" y="4"/>
                  </a:lnTo>
                  <a:lnTo>
                    <a:pt x="11" y="2"/>
                  </a:lnTo>
                  <a:lnTo>
                    <a:pt x="15" y="1"/>
                  </a:lnTo>
                  <a:lnTo>
                    <a:pt x="19" y="0"/>
                  </a:lnTo>
                  <a:lnTo>
                    <a:pt x="23" y="1"/>
                  </a:lnTo>
                  <a:lnTo>
                    <a:pt x="25" y="2"/>
                  </a:lnTo>
                  <a:lnTo>
                    <a:pt x="29" y="4"/>
                  </a:lnTo>
                  <a:lnTo>
                    <a:pt x="31" y="6"/>
                  </a:lnTo>
                  <a:lnTo>
                    <a:pt x="34" y="9"/>
                  </a:lnTo>
                  <a:lnTo>
                    <a:pt x="35" y="11"/>
                  </a:lnTo>
                  <a:lnTo>
                    <a:pt x="36" y="15"/>
                  </a:lnTo>
                  <a:lnTo>
                    <a:pt x="36" y="18"/>
                  </a:lnTo>
                  <a:lnTo>
                    <a:pt x="36" y="22"/>
                  </a:lnTo>
                  <a:lnTo>
                    <a:pt x="35" y="26"/>
                  </a:lnTo>
                  <a:lnTo>
                    <a:pt x="34" y="28"/>
                  </a:lnTo>
                  <a:lnTo>
                    <a:pt x="31" y="32"/>
                  </a:lnTo>
                  <a:lnTo>
                    <a:pt x="29" y="35"/>
                  </a:lnTo>
                  <a:lnTo>
                    <a:pt x="25" y="36"/>
                  </a:lnTo>
                  <a:lnTo>
                    <a:pt x="23" y="37"/>
                  </a:lnTo>
                  <a:lnTo>
                    <a:pt x="19" y="38"/>
                  </a:lnTo>
                  <a:lnTo>
                    <a:pt x="15" y="37"/>
                  </a:lnTo>
                  <a:lnTo>
                    <a:pt x="11" y="36"/>
                  </a:lnTo>
                  <a:lnTo>
                    <a:pt x="9" y="35"/>
                  </a:lnTo>
                  <a:lnTo>
                    <a:pt x="6" y="32"/>
                  </a:lnTo>
                  <a:lnTo>
                    <a:pt x="4" y="28"/>
                  </a:lnTo>
                  <a:lnTo>
                    <a:pt x="2" y="26"/>
                  </a:lnTo>
                  <a:lnTo>
                    <a:pt x="2" y="22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FFFFFF"/>
            </a:solidFill>
            <a:ln w="127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326" name="Freeform 409"/>
            <p:cNvSpPr>
              <a:spLocks/>
            </p:cNvSpPr>
            <p:nvPr/>
          </p:nvSpPr>
          <p:spPr bwMode="auto">
            <a:xfrm>
              <a:off x="680" y="1920"/>
              <a:ext cx="102" cy="141"/>
            </a:xfrm>
            <a:custGeom>
              <a:avLst/>
              <a:gdLst>
                <a:gd name="T0" fmla="*/ 86 w 102"/>
                <a:gd name="T1" fmla="*/ 5 h 141"/>
                <a:gd name="T2" fmla="*/ 81 w 102"/>
                <a:gd name="T3" fmla="*/ 7 h 141"/>
                <a:gd name="T4" fmla="*/ 76 w 102"/>
                <a:gd name="T5" fmla="*/ 10 h 141"/>
                <a:gd name="T6" fmla="*/ 72 w 102"/>
                <a:gd name="T7" fmla="*/ 10 h 141"/>
                <a:gd name="T8" fmla="*/ 70 w 102"/>
                <a:gd name="T9" fmla="*/ 7 h 141"/>
                <a:gd name="T10" fmla="*/ 67 w 102"/>
                <a:gd name="T11" fmla="*/ 3 h 141"/>
                <a:gd name="T12" fmla="*/ 66 w 102"/>
                <a:gd name="T13" fmla="*/ 0 h 141"/>
                <a:gd name="T14" fmla="*/ 51 w 102"/>
                <a:gd name="T15" fmla="*/ 5 h 141"/>
                <a:gd name="T16" fmla="*/ 40 w 102"/>
                <a:gd name="T17" fmla="*/ 6 h 141"/>
                <a:gd name="T18" fmla="*/ 38 w 102"/>
                <a:gd name="T19" fmla="*/ 24 h 141"/>
                <a:gd name="T20" fmla="*/ 36 w 102"/>
                <a:gd name="T21" fmla="*/ 42 h 141"/>
                <a:gd name="T22" fmla="*/ 26 w 102"/>
                <a:gd name="T23" fmla="*/ 59 h 141"/>
                <a:gd name="T24" fmla="*/ 14 w 102"/>
                <a:gd name="T25" fmla="*/ 76 h 141"/>
                <a:gd name="T26" fmla="*/ 9 w 102"/>
                <a:gd name="T27" fmla="*/ 85 h 141"/>
                <a:gd name="T28" fmla="*/ 4 w 102"/>
                <a:gd name="T29" fmla="*/ 94 h 141"/>
                <a:gd name="T30" fmla="*/ 2 w 102"/>
                <a:gd name="T31" fmla="*/ 104 h 141"/>
                <a:gd name="T32" fmla="*/ 0 w 102"/>
                <a:gd name="T33" fmla="*/ 115 h 141"/>
                <a:gd name="T34" fmla="*/ 8 w 102"/>
                <a:gd name="T35" fmla="*/ 121 h 141"/>
                <a:gd name="T36" fmla="*/ 23 w 102"/>
                <a:gd name="T37" fmla="*/ 128 h 141"/>
                <a:gd name="T38" fmla="*/ 38 w 102"/>
                <a:gd name="T39" fmla="*/ 137 h 141"/>
                <a:gd name="T40" fmla="*/ 46 w 102"/>
                <a:gd name="T41" fmla="*/ 141 h 141"/>
                <a:gd name="T42" fmla="*/ 57 w 102"/>
                <a:gd name="T43" fmla="*/ 141 h 141"/>
                <a:gd name="T44" fmla="*/ 59 w 102"/>
                <a:gd name="T45" fmla="*/ 136 h 141"/>
                <a:gd name="T46" fmla="*/ 61 w 102"/>
                <a:gd name="T47" fmla="*/ 133 h 141"/>
                <a:gd name="T48" fmla="*/ 64 w 102"/>
                <a:gd name="T49" fmla="*/ 131 h 141"/>
                <a:gd name="T50" fmla="*/ 66 w 102"/>
                <a:gd name="T51" fmla="*/ 130 h 141"/>
                <a:gd name="T52" fmla="*/ 73 w 102"/>
                <a:gd name="T53" fmla="*/ 130 h 141"/>
                <a:gd name="T54" fmla="*/ 82 w 102"/>
                <a:gd name="T55" fmla="*/ 127 h 141"/>
                <a:gd name="T56" fmla="*/ 86 w 102"/>
                <a:gd name="T57" fmla="*/ 123 h 141"/>
                <a:gd name="T58" fmla="*/ 90 w 102"/>
                <a:gd name="T59" fmla="*/ 120 h 141"/>
                <a:gd name="T60" fmla="*/ 92 w 102"/>
                <a:gd name="T61" fmla="*/ 114 h 141"/>
                <a:gd name="T62" fmla="*/ 96 w 102"/>
                <a:gd name="T63" fmla="*/ 107 h 141"/>
                <a:gd name="T64" fmla="*/ 98 w 102"/>
                <a:gd name="T65" fmla="*/ 101 h 141"/>
                <a:gd name="T66" fmla="*/ 99 w 102"/>
                <a:gd name="T67" fmla="*/ 94 h 141"/>
                <a:gd name="T68" fmla="*/ 101 w 102"/>
                <a:gd name="T69" fmla="*/ 86 h 141"/>
                <a:gd name="T70" fmla="*/ 102 w 102"/>
                <a:gd name="T71" fmla="*/ 79 h 141"/>
                <a:gd name="T72" fmla="*/ 101 w 102"/>
                <a:gd name="T73" fmla="*/ 69 h 141"/>
                <a:gd name="T74" fmla="*/ 98 w 102"/>
                <a:gd name="T75" fmla="*/ 59 h 141"/>
                <a:gd name="T76" fmla="*/ 97 w 102"/>
                <a:gd name="T77" fmla="*/ 50 h 141"/>
                <a:gd name="T78" fmla="*/ 96 w 102"/>
                <a:gd name="T79" fmla="*/ 39 h 141"/>
                <a:gd name="T80" fmla="*/ 98 w 102"/>
                <a:gd name="T81" fmla="*/ 27 h 141"/>
                <a:gd name="T82" fmla="*/ 102 w 102"/>
                <a:gd name="T83" fmla="*/ 14 h 141"/>
                <a:gd name="T84" fmla="*/ 101 w 102"/>
                <a:gd name="T85" fmla="*/ 10 h 141"/>
                <a:gd name="T86" fmla="*/ 102 w 102"/>
                <a:gd name="T87" fmla="*/ 5 h 141"/>
                <a:gd name="T88" fmla="*/ 93 w 102"/>
                <a:gd name="T89" fmla="*/ 5 h 141"/>
                <a:gd name="T90" fmla="*/ 86 w 102"/>
                <a:gd name="T91" fmla="*/ 5 h 141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02"/>
                <a:gd name="T139" fmla="*/ 0 h 141"/>
                <a:gd name="T140" fmla="*/ 102 w 102"/>
                <a:gd name="T141" fmla="*/ 141 h 141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02" h="141">
                  <a:moveTo>
                    <a:pt x="86" y="5"/>
                  </a:moveTo>
                  <a:lnTo>
                    <a:pt x="81" y="7"/>
                  </a:lnTo>
                  <a:lnTo>
                    <a:pt x="76" y="10"/>
                  </a:lnTo>
                  <a:lnTo>
                    <a:pt x="72" y="10"/>
                  </a:lnTo>
                  <a:lnTo>
                    <a:pt x="70" y="7"/>
                  </a:lnTo>
                  <a:lnTo>
                    <a:pt x="67" y="3"/>
                  </a:lnTo>
                  <a:lnTo>
                    <a:pt x="66" y="0"/>
                  </a:lnTo>
                  <a:lnTo>
                    <a:pt x="51" y="5"/>
                  </a:lnTo>
                  <a:lnTo>
                    <a:pt x="40" y="6"/>
                  </a:lnTo>
                  <a:lnTo>
                    <a:pt x="38" y="24"/>
                  </a:lnTo>
                  <a:lnTo>
                    <a:pt x="36" y="42"/>
                  </a:lnTo>
                  <a:lnTo>
                    <a:pt x="26" y="59"/>
                  </a:lnTo>
                  <a:lnTo>
                    <a:pt x="14" y="76"/>
                  </a:lnTo>
                  <a:lnTo>
                    <a:pt x="9" y="85"/>
                  </a:lnTo>
                  <a:lnTo>
                    <a:pt x="4" y="94"/>
                  </a:lnTo>
                  <a:lnTo>
                    <a:pt x="2" y="104"/>
                  </a:lnTo>
                  <a:lnTo>
                    <a:pt x="0" y="115"/>
                  </a:lnTo>
                  <a:lnTo>
                    <a:pt x="8" y="121"/>
                  </a:lnTo>
                  <a:lnTo>
                    <a:pt x="23" y="128"/>
                  </a:lnTo>
                  <a:lnTo>
                    <a:pt x="38" y="137"/>
                  </a:lnTo>
                  <a:lnTo>
                    <a:pt x="46" y="141"/>
                  </a:lnTo>
                  <a:lnTo>
                    <a:pt x="57" y="141"/>
                  </a:lnTo>
                  <a:lnTo>
                    <a:pt x="59" y="136"/>
                  </a:lnTo>
                  <a:lnTo>
                    <a:pt x="61" y="133"/>
                  </a:lnTo>
                  <a:lnTo>
                    <a:pt x="64" y="131"/>
                  </a:lnTo>
                  <a:lnTo>
                    <a:pt x="66" y="130"/>
                  </a:lnTo>
                  <a:lnTo>
                    <a:pt x="73" y="130"/>
                  </a:lnTo>
                  <a:lnTo>
                    <a:pt x="82" y="127"/>
                  </a:lnTo>
                  <a:lnTo>
                    <a:pt x="86" y="123"/>
                  </a:lnTo>
                  <a:lnTo>
                    <a:pt x="90" y="120"/>
                  </a:lnTo>
                  <a:lnTo>
                    <a:pt x="92" y="114"/>
                  </a:lnTo>
                  <a:lnTo>
                    <a:pt x="96" y="107"/>
                  </a:lnTo>
                  <a:lnTo>
                    <a:pt x="98" y="101"/>
                  </a:lnTo>
                  <a:lnTo>
                    <a:pt x="99" y="94"/>
                  </a:lnTo>
                  <a:lnTo>
                    <a:pt x="101" y="86"/>
                  </a:lnTo>
                  <a:lnTo>
                    <a:pt x="102" y="79"/>
                  </a:lnTo>
                  <a:lnTo>
                    <a:pt x="101" y="69"/>
                  </a:lnTo>
                  <a:lnTo>
                    <a:pt x="98" y="59"/>
                  </a:lnTo>
                  <a:lnTo>
                    <a:pt x="97" y="50"/>
                  </a:lnTo>
                  <a:lnTo>
                    <a:pt x="96" y="39"/>
                  </a:lnTo>
                  <a:lnTo>
                    <a:pt x="98" y="27"/>
                  </a:lnTo>
                  <a:lnTo>
                    <a:pt x="102" y="14"/>
                  </a:lnTo>
                  <a:lnTo>
                    <a:pt x="101" y="10"/>
                  </a:lnTo>
                  <a:lnTo>
                    <a:pt x="102" y="5"/>
                  </a:lnTo>
                  <a:lnTo>
                    <a:pt x="93" y="5"/>
                  </a:lnTo>
                  <a:lnTo>
                    <a:pt x="86" y="5"/>
                  </a:lnTo>
                  <a:close/>
                </a:path>
              </a:pathLst>
            </a:custGeom>
            <a:solidFill>
              <a:srgbClr val="75C5F0"/>
            </a:solidFill>
            <a:ln w="127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327" name="Freeform 410"/>
            <p:cNvSpPr>
              <a:spLocks/>
            </p:cNvSpPr>
            <p:nvPr/>
          </p:nvSpPr>
          <p:spPr bwMode="auto">
            <a:xfrm>
              <a:off x="853" y="1969"/>
              <a:ext cx="104" cy="151"/>
            </a:xfrm>
            <a:custGeom>
              <a:avLst/>
              <a:gdLst>
                <a:gd name="T0" fmla="*/ 64 w 104"/>
                <a:gd name="T1" fmla="*/ 98 h 151"/>
                <a:gd name="T2" fmla="*/ 69 w 104"/>
                <a:gd name="T3" fmla="*/ 83 h 151"/>
                <a:gd name="T4" fmla="*/ 73 w 104"/>
                <a:gd name="T5" fmla="*/ 74 h 151"/>
                <a:gd name="T6" fmla="*/ 82 w 104"/>
                <a:gd name="T7" fmla="*/ 65 h 151"/>
                <a:gd name="T8" fmla="*/ 94 w 104"/>
                <a:gd name="T9" fmla="*/ 55 h 151"/>
                <a:gd name="T10" fmla="*/ 102 w 104"/>
                <a:gd name="T11" fmla="*/ 42 h 151"/>
                <a:gd name="T12" fmla="*/ 102 w 104"/>
                <a:gd name="T13" fmla="*/ 25 h 151"/>
                <a:gd name="T14" fmla="*/ 95 w 104"/>
                <a:gd name="T15" fmla="*/ 9 h 151"/>
                <a:gd name="T16" fmla="*/ 89 w 104"/>
                <a:gd name="T17" fmla="*/ 1 h 151"/>
                <a:gd name="T18" fmla="*/ 82 w 104"/>
                <a:gd name="T19" fmla="*/ 3 h 151"/>
                <a:gd name="T20" fmla="*/ 76 w 104"/>
                <a:gd name="T21" fmla="*/ 13 h 151"/>
                <a:gd name="T22" fmla="*/ 79 w 104"/>
                <a:gd name="T23" fmla="*/ 25 h 151"/>
                <a:gd name="T24" fmla="*/ 82 w 104"/>
                <a:gd name="T25" fmla="*/ 46 h 151"/>
                <a:gd name="T26" fmla="*/ 80 w 104"/>
                <a:gd name="T27" fmla="*/ 55 h 151"/>
                <a:gd name="T28" fmla="*/ 75 w 104"/>
                <a:gd name="T29" fmla="*/ 58 h 151"/>
                <a:gd name="T30" fmla="*/ 68 w 104"/>
                <a:gd name="T31" fmla="*/ 58 h 151"/>
                <a:gd name="T32" fmla="*/ 65 w 104"/>
                <a:gd name="T33" fmla="*/ 53 h 151"/>
                <a:gd name="T34" fmla="*/ 59 w 104"/>
                <a:gd name="T35" fmla="*/ 52 h 151"/>
                <a:gd name="T36" fmla="*/ 54 w 104"/>
                <a:gd name="T37" fmla="*/ 52 h 151"/>
                <a:gd name="T38" fmla="*/ 56 w 104"/>
                <a:gd name="T39" fmla="*/ 36 h 151"/>
                <a:gd name="T40" fmla="*/ 61 w 104"/>
                <a:gd name="T41" fmla="*/ 19 h 151"/>
                <a:gd name="T42" fmla="*/ 42 w 104"/>
                <a:gd name="T43" fmla="*/ 39 h 151"/>
                <a:gd name="T44" fmla="*/ 44 w 104"/>
                <a:gd name="T45" fmla="*/ 24 h 151"/>
                <a:gd name="T46" fmla="*/ 47 w 104"/>
                <a:gd name="T47" fmla="*/ 20 h 151"/>
                <a:gd name="T48" fmla="*/ 47 w 104"/>
                <a:gd name="T49" fmla="*/ 13 h 151"/>
                <a:gd name="T50" fmla="*/ 39 w 104"/>
                <a:gd name="T51" fmla="*/ 15 h 151"/>
                <a:gd name="T52" fmla="*/ 34 w 104"/>
                <a:gd name="T53" fmla="*/ 42 h 151"/>
                <a:gd name="T54" fmla="*/ 29 w 104"/>
                <a:gd name="T55" fmla="*/ 55 h 151"/>
                <a:gd name="T56" fmla="*/ 24 w 104"/>
                <a:gd name="T57" fmla="*/ 52 h 151"/>
                <a:gd name="T58" fmla="*/ 19 w 104"/>
                <a:gd name="T59" fmla="*/ 56 h 151"/>
                <a:gd name="T60" fmla="*/ 18 w 104"/>
                <a:gd name="T61" fmla="*/ 74 h 151"/>
                <a:gd name="T62" fmla="*/ 22 w 104"/>
                <a:gd name="T63" fmla="*/ 94 h 151"/>
                <a:gd name="T64" fmla="*/ 21 w 104"/>
                <a:gd name="T65" fmla="*/ 114 h 151"/>
                <a:gd name="T66" fmla="*/ 14 w 104"/>
                <a:gd name="T67" fmla="*/ 124 h 151"/>
                <a:gd name="T68" fmla="*/ 7 w 104"/>
                <a:gd name="T69" fmla="*/ 130 h 151"/>
                <a:gd name="T70" fmla="*/ 1 w 104"/>
                <a:gd name="T71" fmla="*/ 136 h 151"/>
                <a:gd name="T72" fmla="*/ 1 w 104"/>
                <a:gd name="T73" fmla="*/ 144 h 151"/>
                <a:gd name="T74" fmla="*/ 8 w 104"/>
                <a:gd name="T75" fmla="*/ 148 h 151"/>
                <a:gd name="T76" fmla="*/ 23 w 104"/>
                <a:gd name="T77" fmla="*/ 151 h 151"/>
                <a:gd name="T78" fmla="*/ 35 w 104"/>
                <a:gd name="T79" fmla="*/ 151 h 151"/>
                <a:gd name="T80" fmla="*/ 42 w 104"/>
                <a:gd name="T81" fmla="*/ 146 h 151"/>
                <a:gd name="T82" fmla="*/ 48 w 104"/>
                <a:gd name="T83" fmla="*/ 135 h 151"/>
                <a:gd name="T84" fmla="*/ 52 w 104"/>
                <a:gd name="T85" fmla="*/ 118 h 151"/>
                <a:gd name="T86" fmla="*/ 54 w 104"/>
                <a:gd name="T87" fmla="*/ 107 h 151"/>
                <a:gd name="T88" fmla="*/ 59 w 104"/>
                <a:gd name="T89" fmla="*/ 103 h 15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04"/>
                <a:gd name="T136" fmla="*/ 0 h 151"/>
                <a:gd name="T137" fmla="*/ 104 w 104"/>
                <a:gd name="T138" fmla="*/ 151 h 151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04" h="151">
                  <a:moveTo>
                    <a:pt x="61" y="102"/>
                  </a:moveTo>
                  <a:lnTo>
                    <a:pt x="64" y="98"/>
                  </a:lnTo>
                  <a:lnTo>
                    <a:pt x="66" y="91"/>
                  </a:lnTo>
                  <a:lnTo>
                    <a:pt x="69" y="83"/>
                  </a:lnTo>
                  <a:lnTo>
                    <a:pt x="69" y="79"/>
                  </a:lnTo>
                  <a:lnTo>
                    <a:pt x="73" y="74"/>
                  </a:lnTo>
                  <a:lnTo>
                    <a:pt x="78" y="68"/>
                  </a:lnTo>
                  <a:lnTo>
                    <a:pt x="82" y="65"/>
                  </a:lnTo>
                  <a:lnTo>
                    <a:pt x="89" y="60"/>
                  </a:lnTo>
                  <a:lnTo>
                    <a:pt x="94" y="55"/>
                  </a:lnTo>
                  <a:lnTo>
                    <a:pt x="99" y="48"/>
                  </a:lnTo>
                  <a:lnTo>
                    <a:pt x="102" y="42"/>
                  </a:lnTo>
                  <a:lnTo>
                    <a:pt x="104" y="35"/>
                  </a:lnTo>
                  <a:lnTo>
                    <a:pt x="102" y="25"/>
                  </a:lnTo>
                  <a:lnTo>
                    <a:pt x="97" y="14"/>
                  </a:lnTo>
                  <a:lnTo>
                    <a:pt x="95" y="9"/>
                  </a:lnTo>
                  <a:lnTo>
                    <a:pt x="92" y="4"/>
                  </a:lnTo>
                  <a:lnTo>
                    <a:pt x="89" y="1"/>
                  </a:lnTo>
                  <a:lnTo>
                    <a:pt x="85" y="0"/>
                  </a:lnTo>
                  <a:lnTo>
                    <a:pt x="82" y="3"/>
                  </a:lnTo>
                  <a:lnTo>
                    <a:pt x="79" y="8"/>
                  </a:lnTo>
                  <a:lnTo>
                    <a:pt x="76" y="13"/>
                  </a:lnTo>
                  <a:lnTo>
                    <a:pt x="75" y="16"/>
                  </a:lnTo>
                  <a:lnTo>
                    <a:pt x="79" y="25"/>
                  </a:lnTo>
                  <a:lnTo>
                    <a:pt x="84" y="39"/>
                  </a:lnTo>
                  <a:lnTo>
                    <a:pt x="82" y="46"/>
                  </a:lnTo>
                  <a:lnTo>
                    <a:pt x="81" y="52"/>
                  </a:lnTo>
                  <a:lnTo>
                    <a:pt x="80" y="55"/>
                  </a:lnTo>
                  <a:lnTo>
                    <a:pt x="78" y="57"/>
                  </a:lnTo>
                  <a:lnTo>
                    <a:pt x="75" y="58"/>
                  </a:lnTo>
                  <a:lnTo>
                    <a:pt x="71" y="58"/>
                  </a:lnTo>
                  <a:lnTo>
                    <a:pt x="68" y="58"/>
                  </a:lnTo>
                  <a:lnTo>
                    <a:pt x="66" y="56"/>
                  </a:lnTo>
                  <a:lnTo>
                    <a:pt x="65" y="53"/>
                  </a:lnTo>
                  <a:lnTo>
                    <a:pt x="65" y="50"/>
                  </a:lnTo>
                  <a:lnTo>
                    <a:pt x="59" y="52"/>
                  </a:lnTo>
                  <a:lnTo>
                    <a:pt x="56" y="52"/>
                  </a:lnTo>
                  <a:lnTo>
                    <a:pt x="54" y="52"/>
                  </a:lnTo>
                  <a:lnTo>
                    <a:pt x="52" y="50"/>
                  </a:lnTo>
                  <a:lnTo>
                    <a:pt x="56" y="36"/>
                  </a:lnTo>
                  <a:lnTo>
                    <a:pt x="61" y="26"/>
                  </a:lnTo>
                  <a:lnTo>
                    <a:pt x="61" y="19"/>
                  </a:lnTo>
                  <a:lnTo>
                    <a:pt x="50" y="29"/>
                  </a:lnTo>
                  <a:lnTo>
                    <a:pt x="42" y="39"/>
                  </a:lnTo>
                  <a:lnTo>
                    <a:pt x="42" y="26"/>
                  </a:lnTo>
                  <a:lnTo>
                    <a:pt x="44" y="24"/>
                  </a:lnTo>
                  <a:lnTo>
                    <a:pt x="45" y="22"/>
                  </a:lnTo>
                  <a:lnTo>
                    <a:pt x="47" y="20"/>
                  </a:lnTo>
                  <a:lnTo>
                    <a:pt x="47" y="17"/>
                  </a:lnTo>
                  <a:lnTo>
                    <a:pt x="47" y="13"/>
                  </a:lnTo>
                  <a:lnTo>
                    <a:pt x="44" y="5"/>
                  </a:lnTo>
                  <a:lnTo>
                    <a:pt x="39" y="15"/>
                  </a:lnTo>
                  <a:lnTo>
                    <a:pt x="37" y="27"/>
                  </a:lnTo>
                  <a:lnTo>
                    <a:pt x="34" y="42"/>
                  </a:lnTo>
                  <a:lnTo>
                    <a:pt x="34" y="55"/>
                  </a:lnTo>
                  <a:lnTo>
                    <a:pt x="29" y="55"/>
                  </a:lnTo>
                  <a:lnTo>
                    <a:pt x="27" y="53"/>
                  </a:lnTo>
                  <a:lnTo>
                    <a:pt x="24" y="52"/>
                  </a:lnTo>
                  <a:lnTo>
                    <a:pt x="22" y="50"/>
                  </a:lnTo>
                  <a:lnTo>
                    <a:pt x="19" y="56"/>
                  </a:lnTo>
                  <a:lnTo>
                    <a:pt x="18" y="62"/>
                  </a:lnTo>
                  <a:lnTo>
                    <a:pt x="18" y="74"/>
                  </a:lnTo>
                  <a:lnTo>
                    <a:pt x="19" y="84"/>
                  </a:lnTo>
                  <a:lnTo>
                    <a:pt x="22" y="94"/>
                  </a:lnTo>
                  <a:lnTo>
                    <a:pt x="22" y="105"/>
                  </a:lnTo>
                  <a:lnTo>
                    <a:pt x="21" y="114"/>
                  </a:lnTo>
                  <a:lnTo>
                    <a:pt x="18" y="119"/>
                  </a:lnTo>
                  <a:lnTo>
                    <a:pt x="14" y="124"/>
                  </a:lnTo>
                  <a:lnTo>
                    <a:pt x="11" y="128"/>
                  </a:lnTo>
                  <a:lnTo>
                    <a:pt x="7" y="130"/>
                  </a:lnTo>
                  <a:lnTo>
                    <a:pt x="3" y="134"/>
                  </a:lnTo>
                  <a:lnTo>
                    <a:pt x="1" y="136"/>
                  </a:lnTo>
                  <a:lnTo>
                    <a:pt x="0" y="141"/>
                  </a:lnTo>
                  <a:lnTo>
                    <a:pt x="1" y="144"/>
                  </a:lnTo>
                  <a:lnTo>
                    <a:pt x="3" y="146"/>
                  </a:lnTo>
                  <a:lnTo>
                    <a:pt x="8" y="148"/>
                  </a:lnTo>
                  <a:lnTo>
                    <a:pt x="13" y="150"/>
                  </a:lnTo>
                  <a:lnTo>
                    <a:pt x="23" y="151"/>
                  </a:lnTo>
                  <a:lnTo>
                    <a:pt x="29" y="151"/>
                  </a:lnTo>
                  <a:lnTo>
                    <a:pt x="35" y="151"/>
                  </a:lnTo>
                  <a:lnTo>
                    <a:pt x="39" y="149"/>
                  </a:lnTo>
                  <a:lnTo>
                    <a:pt x="42" y="146"/>
                  </a:lnTo>
                  <a:lnTo>
                    <a:pt x="45" y="144"/>
                  </a:lnTo>
                  <a:lnTo>
                    <a:pt x="48" y="135"/>
                  </a:lnTo>
                  <a:lnTo>
                    <a:pt x="50" y="126"/>
                  </a:lnTo>
                  <a:lnTo>
                    <a:pt x="52" y="118"/>
                  </a:lnTo>
                  <a:lnTo>
                    <a:pt x="53" y="109"/>
                  </a:lnTo>
                  <a:lnTo>
                    <a:pt x="54" y="107"/>
                  </a:lnTo>
                  <a:lnTo>
                    <a:pt x="56" y="104"/>
                  </a:lnTo>
                  <a:lnTo>
                    <a:pt x="59" y="103"/>
                  </a:lnTo>
                  <a:lnTo>
                    <a:pt x="61" y="102"/>
                  </a:lnTo>
                  <a:close/>
                </a:path>
              </a:pathLst>
            </a:custGeom>
            <a:solidFill>
              <a:srgbClr val="75C5F0"/>
            </a:solidFill>
            <a:ln w="127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328" name="Freeform 411"/>
            <p:cNvSpPr>
              <a:spLocks/>
            </p:cNvSpPr>
            <p:nvPr/>
          </p:nvSpPr>
          <p:spPr bwMode="auto">
            <a:xfrm>
              <a:off x="751" y="2545"/>
              <a:ext cx="337" cy="238"/>
            </a:xfrm>
            <a:custGeom>
              <a:avLst/>
              <a:gdLst>
                <a:gd name="T0" fmla="*/ 154 w 337"/>
                <a:gd name="T1" fmla="*/ 224 h 238"/>
                <a:gd name="T2" fmla="*/ 168 w 337"/>
                <a:gd name="T3" fmla="*/ 216 h 238"/>
                <a:gd name="T4" fmla="*/ 181 w 337"/>
                <a:gd name="T5" fmla="*/ 207 h 238"/>
                <a:gd name="T6" fmla="*/ 188 w 337"/>
                <a:gd name="T7" fmla="*/ 175 h 238"/>
                <a:gd name="T8" fmla="*/ 208 w 337"/>
                <a:gd name="T9" fmla="*/ 168 h 238"/>
                <a:gd name="T10" fmla="*/ 202 w 337"/>
                <a:gd name="T11" fmla="*/ 135 h 238"/>
                <a:gd name="T12" fmla="*/ 213 w 337"/>
                <a:gd name="T13" fmla="*/ 118 h 238"/>
                <a:gd name="T14" fmla="*/ 233 w 337"/>
                <a:gd name="T15" fmla="*/ 109 h 238"/>
                <a:gd name="T16" fmla="*/ 253 w 337"/>
                <a:gd name="T17" fmla="*/ 114 h 238"/>
                <a:gd name="T18" fmla="*/ 264 w 337"/>
                <a:gd name="T19" fmla="*/ 119 h 238"/>
                <a:gd name="T20" fmla="*/ 270 w 337"/>
                <a:gd name="T21" fmla="*/ 105 h 238"/>
                <a:gd name="T22" fmla="*/ 285 w 337"/>
                <a:gd name="T23" fmla="*/ 93 h 238"/>
                <a:gd name="T24" fmla="*/ 305 w 337"/>
                <a:gd name="T25" fmla="*/ 93 h 238"/>
                <a:gd name="T26" fmla="*/ 337 w 337"/>
                <a:gd name="T27" fmla="*/ 87 h 238"/>
                <a:gd name="T28" fmla="*/ 318 w 337"/>
                <a:gd name="T29" fmla="*/ 55 h 238"/>
                <a:gd name="T30" fmla="*/ 296 w 337"/>
                <a:gd name="T31" fmla="*/ 33 h 238"/>
                <a:gd name="T32" fmla="*/ 272 w 337"/>
                <a:gd name="T33" fmla="*/ 26 h 238"/>
                <a:gd name="T34" fmla="*/ 267 w 337"/>
                <a:gd name="T35" fmla="*/ 16 h 238"/>
                <a:gd name="T36" fmla="*/ 262 w 337"/>
                <a:gd name="T37" fmla="*/ 4 h 238"/>
                <a:gd name="T38" fmla="*/ 239 w 337"/>
                <a:gd name="T39" fmla="*/ 10 h 238"/>
                <a:gd name="T40" fmla="*/ 184 w 337"/>
                <a:gd name="T41" fmla="*/ 16 h 238"/>
                <a:gd name="T42" fmla="*/ 161 w 337"/>
                <a:gd name="T43" fmla="*/ 27 h 238"/>
                <a:gd name="T44" fmla="*/ 154 w 337"/>
                <a:gd name="T45" fmla="*/ 38 h 238"/>
                <a:gd name="T46" fmla="*/ 139 w 337"/>
                <a:gd name="T47" fmla="*/ 42 h 238"/>
                <a:gd name="T48" fmla="*/ 110 w 337"/>
                <a:gd name="T49" fmla="*/ 36 h 238"/>
                <a:gd name="T50" fmla="*/ 92 w 337"/>
                <a:gd name="T51" fmla="*/ 59 h 238"/>
                <a:gd name="T52" fmla="*/ 72 w 337"/>
                <a:gd name="T53" fmla="*/ 73 h 238"/>
                <a:gd name="T54" fmla="*/ 47 w 337"/>
                <a:gd name="T55" fmla="*/ 79 h 238"/>
                <a:gd name="T56" fmla="*/ 9 w 337"/>
                <a:gd name="T57" fmla="*/ 92 h 238"/>
                <a:gd name="T58" fmla="*/ 0 w 337"/>
                <a:gd name="T59" fmla="*/ 109 h 238"/>
                <a:gd name="T60" fmla="*/ 2 w 337"/>
                <a:gd name="T61" fmla="*/ 120 h 238"/>
                <a:gd name="T62" fmla="*/ 16 w 337"/>
                <a:gd name="T63" fmla="*/ 126 h 238"/>
                <a:gd name="T64" fmla="*/ 10 w 337"/>
                <a:gd name="T65" fmla="*/ 145 h 238"/>
                <a:gd name="T66" fmla="*/ 19 w 337"/>
                <a:gd name="T67" fmla="*/ 156 h 238"/>
                <a:gd name="T68" fmla="*/ 42 w 337"/>
                <a:gd name="T69" fmla="*/ 162 h 238"/>
                <a:gd name="T70" fmla="*/ 49 w 337"/>
                <a:gd name="T71" fmla="*/ 166 h 238"/>
                <a:gd name="T72" fmla="*/ 57 w 337"/>
                <a:gd name="T73" fmla="*/ 182 h 238"/>
                <a:gd name="T74" fmla="*/ 61 w 337"/>
                <a:gd name="T75" fmla="*/ 216 h 238"/>
                <a:gd name="T76" fmla="*/ 66 w 337"/>
                <a:gd name="T77" fmla="*/ 229 h 238"/>
                <a:gd name="T78" fmla="*/ 77 w 337"/>
                <a:gd name="T79" fmla="*/ 238 h 238"/>
                <a:gd name="T80" fmla="*/ 93 w 337"/>
                <a:gd name="T81" fmla="*/ 234 h 238"/>
                <a:gd name="T82" fmla="*/ 113 w 337"/>
                <a:gd name="T83" fmla="*/ 223 h 238"/>
                <a:gd name="T84" fmla="*/ 132 w 337"/>
                <a:gd name="T85" fmla="*/ 217 h 238"/>
                <a:gd name="T86" fmla="*/ 149 w 337"/>
                <a:gd name="T87" fmla="*/ 232 h 23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37"/>
                <a:gd name="T133" fmla="*/ 0 h 238"/>
                <a:gd name="T134" fmla="*/ 337 w 337"/>
                <a:gd name="T135" fmla="*/ 238 h 23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37" h="238">
                  <a:moveTo>
                    <a:pt x="149" y="232"/>
                  </a:moveTo>
                  <a:lnTo>
                    <a:pt x="150" y="228"/>
                  </a:lnTo>
                  <a:lnTo>
                    <a:pt x="154" y="224"/>
                  </a:lnTo>
                  <a:lnTo>
                    <a:pt x="158" y="222"/>
                  </a:lnTo>
                  <a:lnTo>
                    <a:pt x="163" y="218"/>
                  </a:lnTo>
                  <a:lnTo>
                    <a:pt x="168" y="216"/>
                  </a:lnTo>
                  <a:lnTo>
                    <a:pt x="175" y="213"/>
                  </a:lnTo>
                  <a:lnTo>
                    <a:pt x="178" y="209"/>
                  </a:lnTo>
                  <a:lnTo>
                    <a:pt x="181" y="207"/>
                  </a:lnTo>
                  <a:lnTo>
                    <a:pt x="184" y="192"/>
                  </a:lnTo>
                  <a:lnTo>
                    <a:pt x="187" y="180"/>
                  </a:lnTo>
                  <a:lnTo>
                    <a:pt x="188" y="175"/>
                  </a:lnTo>
                  <a:lnTo>
                    <a:pt x="192" y="172"/>
                  </a:lnTo>
                  <a:lnTo>
                    <a:pt x="198" y="170"/>
                  </a:lnTo>
                  <a:lnTo>
                    <a:pt x="208" y="168"/>
                  </a:lnTo>
                  <a:lnTo>
                    <a:pt x="204" y="156"/>
                  </a:lnTo>
                  <a:lnTo>
                    <a:pt x="201" y="142"/>
                  </a:lnTo>
                  <a:lnTo>
                    <a:pt x="202" y="135"/>
                  </a:lnTo>
                  <a:lnTo>
                    <a:pt x="204" y="129"/>
                  </a:lnTo>
                  <a:lnTo>
                    <a:pt x="208" y="123"/>
                  </a:lnTo>
                  <a:lnTo>
                    <a:pt x="213" y="118"/>
                  </a:lnTo>
                  <a:lnTo>
                    <a:pt x="219" y="114"/>
                  </a:lnTo>
                  <a:lnTo>
                    <a:pt x="225" y="112"/>
                  </a:lnTo>
                  <a:lnTo>
                    <a:pt x="233" y="109"/>
                  </a:lnTo>
                  <a:lnTo>
                    <a:pt x="240" y="109"/>
                  </a:lnTo>
                  <a:lnTo>
                    <a:pt x="246" y="110"/>
                  </a:lnTo>
                  <a:lnTo>
                    <a:pt x="253" y="114"/>
                  </a:lnTo>
                  <a:lnTo>
                    <a:pt x="259" y="118"/>
                  </a:lnTo>
                  <a:lnTo>
                    <a:pt x="264" y="121"/>
                  </a:lnTo>
                  <a:lnTo>
                    <a:pt x="264" y="119"/>
                  </a:lnTo>
                  <a:lnTo>
                    <a:pt x="265" y="115"/>
                  </a:lnTo>
                  <a:lnTo>
                    <a:pt x="267" y="110"/>
                  </a:lnTo>
                  <a:lnTo>
                    <a:pt x="270" y="105"/>
                  </a:lnTo>
                  <a:lnTo>
                    <a:pt x="275" y="100"/>
                  </a:lnTo>
                  <a:lnTo>
                    <a:pt x="280" y="95"/>
                  </a:lnTo>
                  <a:lnTo>
                    <a:pt x="285" y="93"/>
                  </a:lnTo>
                  <a:lnTo>
                    <a:pt x="291" y="90"/>
                  </a:lnTo>
                  <a:lnTo>
                    <a:pt x="296" y="89"/>
                  </a:lnTo>
                  <a:lnTo>
                    <a:pt x="305" y="93"/>
                  </a:lnTo>
                  <a:lnTo>
                    <a:pt x="313" y="97"/>
                  </a:lnTo>
                  <a:lnTo>
                    <a:pt x="324" y="92"/>
                  </a:lnTo>
                  <a:lnTo>
                    <a:pt x="337" y="87"/>
                  </a:lnTo>
                  <a:lnTo>
                    <a:pt x="337" y="77"/>
                  </a:lnTo>
                  <a:lnTo>
                    <a:pt x="329" y="68"/>
                  </a:lnTo>
                  <a:lnTo>
                    <a:pt x="318" y="55"/>
                  </a:lnTo>
                  <a:lnTo>
                    <a:pt x="308" y="41"/>
                  </a:lnTo>
                  <a:lnTo>
                    <a:pt x="303" y="33"/>
                  </a:lnTo>
                  <a:lnTo>
                    <a:pt x="296" y="33"/>
                  </a:lnTo>
                  <a:lnTo>
                    <a:pt x="287" y="31"/>
                  </a:lnTo>
                  <a:lnTo>
                    <a:pt x="279" y="29"/>
                  </a:lnTo>
                  <a:lnTo>
                    <a:pt x="272" y="26"/>
                  </a:lnTo>
                  <a:lnTo>
                    <a:pt x="270" y="24"/>
                  </a:lnTo>
                  <a:lnTo>
                    <a:pt x="267" y="20"/>
                  </a:lnTo>
                  <a:lnTo>
                    <a:pt x="267" y="16"/>
                  </a:lnTo>
                  <a:lnTo>
                    <a:pt x="266" y="11"/>
                  </a:lnTo>
                  <a:lnTo>
                    <a:pt x="265" y="7"/>
                  </a:lnTo>
                  <a:lnTo>
                    <a:pt x="262" y="4"/>
                  </a:lnTo>
                  <a:lnTo>
                    <a:pt x="259" y="1"/>
                  </a:lnTo>
                  <a:lnTo>
                    <a:pt x="254" y="0"/>
                  </a:lnTo>
                  <a:lnTo>
                    <a:pt x="239" y="10"/>
                  </a:lnTo>
                  <a:lnTo>
                    <a:pt x="218" y="20"/>
                  </a:lnTo>
                  <a:lnTo>
                    <a:pt x="201" y="19"/>
                  </a:lnTo>
                  <a:lnTo>
                    <a:pt x="184" y="16"/>
                  </a:lnTo>
                  <a:lnTo>
                    <a:pt x="162" y="16"/>
                  </a:lnTo>
                  <a:lnTo>
                    <a:pt x="162" y="22"/>
                  </a:lnTo>
                  <a:lnTo>
                    <a:pt x="161" y="27"/>
                  </a:lnTo>
                  <a:lnTo>
                    <a:pt x="160" y="32"/>
                  </a:lnTo>
                  <a:lnTo>
                    <a:pt x="157" y="36"/>
                  </a:lnTo>
                  <a:lnTo>
                    <a:pt x="154" y="38"/>
                  </a:lnTo>
                  <a:lnTo>
                    <a:pt x="150" y="40"/>
                  </a:lnTo>
                  <a:lnTo>
                    <a:pt x="145" y="41"/>
                  </a:lnTo>
                  <a:lnTo>
                    <a:pt x="139" y="42"/>
                  </a:lnTo>
                  <a:lnTo>
                    <a:pt x="130" y="35"/>
                  </a:lnTo>
                  <a:lnTo>
                    <a:pt x="121" y="27"/>
                  </a:lnTo>
                  <a:lnTo>
                    <a:pt x="110" y="36"/>
                  </a:lnTo>
                  <a:lnTo>
                    <a:pt x="98" y="43"/>
                  </a:lnTo>
                  <a:lnTo>
                    <a:pt x="95" y="52"/>
                  </a:lnTo>
                  <a:lnTo>
                    <a:pt x="92" y="59"/>
                  </a:lnTo>
                  <a:lnTo>
                    <a:pt x="87" y="64"/>
                  </a:lnTo>
                  <a:lnTo>
                    <a:pt x="79" y="69"/>
                  </a:lnTo>
                  <a:lnTo>
                    <a:pt x="72" y="73"/>
                  </a:lnTo>
                  <a:lnTo>
                    <a:pt x="64" y="76"/>
                  </a:lnTo>
                  <a:lnTo>
                    <a:pt x="56" y="78"/>
                  </a:lnTo>
                  <a:lnTo>
                    <a:pt x="47" y="79"/>
                  </a:lnTo>
                  <a:lnTo>
                    <a:pt x="30" y="83"/>
                  </a:lnTo>
                  <a:lnTo>
                    <a:pt x="15" y="88"/>
                  </a:lnTo>
                  <a:lnTo>
                    <a:pt x="9" y="92"/>
                  </a:lnTo>
                  <a:lnTo>
                    <a:pt x="4" y="95"/>
                  </a:lnTo>
                  <a:lnTo>
                    <a:pt x="1" y="102"/>
                  </a:lnTo>
                  <a:lnTo>
                    <a:pt x="0" y="109"/>
                  </a:lnTo>
                  <a:lnTo>
                    <a:pt x="0" y="114"/>
                  </a:lnTo>
                  <a:lnTo>
                    <a:pt x="1" y="118"/>
                  </a:lnTo>
                  <a:lnTo>
                    <a:pt x="2" y="120"/>
                  </a:lnTo>
                  <a:lnTo>
                    <a:pt x="5" y="123"/>
                  </a:lnTo>
                  <a:lnTo>
                    <a:pt x="10" y="125"/>
                  </a:lnTo>
                  <a:lnTo>
                    <a:pt x="16" y="126"/>
                  </a:lnTo>
                  <a:lnTo>
                    <a:pt x="16" y="135"/>
                  </a:lnTo>
                  <a:lnTo>
                    <a:pt x="12" y="140"/>
                  </a:lnTo>
                  <a:lnTo>
                    <a:pt x="10" y="145"/>
                  </a:lnTo>
                  <a:lnTo>
                    <a:pt x="11" y="150"/>
                  </a:lnTo>
                  <a:lnTo>
                    <a:pt x="14" y="154"/>
                  </a:lnTo>
                  <a:lnTo>
                    <a:pt x="19" y="156"/>
                  </a:lnTo>
                  <a:lnTo>
                    <a:pt x="23" y="159"/>
                  </a:lnTo>
                  <a:lnTo>
                    <a:pt x="33" y="162"/>
                  </a:lnTo>
                  <a:lnTo>
                    <a:pt x="42" y="162"/>
                  </a:lnTo>
                  <a:lnTo>
                    <a:pt x="45" y="164"/>
                  </a:lnTo>
                  <a:lnTo>
                    <a:pt x="48" y="165"/>
                  </a:lnTo>
                  <a:lnTo>
                    <a:pt x="49" y="166"/>
                  </a:lnTo>
                  <a:lnTo>
                    <a:pt x="52" y="168"/>
                  </a:lnTo>
                  <a:lnTo>
                    <a:pt x="56" y="175"/>
                  </a:lnTo>
                  <a:lnTo>
                    <a:pt x="57" y="182"/>
                  </a:lnTo>
                  <a:lnTo>
                    <a:pt x="59" y="198"/>
                  </a:lnTo>
                  <a:lnTo>
                    <a:pt x="59" y="211"/>
                  </a:lnTo>
                  <a:lnTo>
                    <a:pt x="61" y="216"/>
                  </a:lnTo>
                  <a:lnTo>
                    <a:pt x="62" y="220"/>
                  </a:lnTo>
                  <a:lnTo>
                    <a:pt x="63" y="225"/>
                  </a:lnTo>
                  <a:lnTo>
                    <a:pt x="66" y="229"/>
                  </a:lnTo>
                  <a:lnTo>
                    <a:pt x="69" y="233"/>
                  </a:lnTo>
                  <a:lnTo>
                    <a:pt x="73" y="235"/>
                  </a:lnTo>
                  <a:lnTo>
                    <a:pt x="77" y="238"/>
                  </a:lnTo>
                  <a:lnTo>
                    <a:pt x="82" y="238"/>
                  </a:lnTo>
                  <a:lnTo>
                    <a:pt x="87" y="237"/>
                  </a:lnTo>
                  <a:lnTo>
                    <a:pt x="93" y="234"/>
                  </a:lnTo>
                  <a:lnTo>
                    <a:pt x="99" y="232"/>
                  </a:lnTo>
                  <a:lnTo>
                    <a:pt x="105" y="227"/>
                  </a:lnTo>
                  <a:lnTo>
                    <a:pt x="113" y="223"/>
                  </a:lnTo>
                  <a:lnTo>
                    <a:pt x="119" y="219"/>
                  </a:lnTo>
                  <a:lnTo>
                    <a:pt x="126" y="217"/>
                  </a:lnTo>
                  <a:lnTo>
                    <a:pt x="132" y="217"/>
                  </a:lnTo>
                  <a:lnTo>
                    <a:pt x="141" y="227"/>
                  </a:lnTo>
                  <a:lnTo>
                    <a:pt x="149" y="234"/>
                  </a:lnTo>
                  <a:lnTo>
                    <a:pt x="149" y="232"/>
                  </a:lnTo>
                  <a:close/>
                </a:path>
              </a:pathLst>
            </a:custGeom>
            <a:solidFill>
              <a:srgbClr val="FDEBBA"/>
            </a:solidFill>
            <a:ln w="127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329" name="Freeform 412"/>
            <p:cNvSpPr>
              <a:spLocks/>
            </p:cNvSpPr>
            <p:nvPr/>
          </p:nvSpPr>
          <p:spPr bwMode="auto">
            <a:xfrm>
              <a:off x="817" y="2387"/>
              <a:ext cx="341" cy="191"/>
            </a:xfrm>
            <a:custGeom>
              <a:avLst/>
              <a:gdLst>
                <a:gd name="T0" fmla="*/ 328 w 341"/>
                <a:gd name="T1" fmla="*/ 84 h 191"/>
                <a:gd name="T2" fmla="*/ 312 w 341"/>
                <a:gd name="T3" fmla="*/ 99 h 191"/>
                <a:gd name="T4" fmla="*/ 299 w 341"/>
                <a:gd name="T5" fmla="*/ 105 h 191"/>
                <a:gd name="T6" fmla="*/ 284 w 341"/>
                <a:gd name="T7" fmla="*/ 107 h 191"/>
                <a:gd name="T8" fmla="*/ 265 w 341"/>
                <a:gd name="T9" fmla="*/ 105 h 191"/>
                <a:gd name="T10" fmla="*/ 247 w 341"/>
                <a:gd name="T11" fmla="*/ 95 h 191"/>
                <a:gd name="T12" fmla="*/ 234 w 341"/>
                <a:gd name="T13" fmla="*/ 84 h 191"/>
                <a:gd name="T14" fmla="*/ 214 w 341"/>
                <a:gd name="T15" fmla="*/ 63 h 191"/>
                <a:gd name="T16" fmla="*/ 189 w 341"/>
                <a:gd name="T17" fmla="*/ 45 h 191"/>
                <a:gd name="T18" fmla="*/ 174 w 341"/>
                <a:gd name="T19" fmla="*/ 32 h 191"/>
                <a:gd name="T20" fmla="*/ 162 w 341"/>
                <a:gd name="T21" fmla="*/ 11 h 191"/>
                <a:gd name="T22" fmla="*/ 153 w 341"/>
                <a:gd name="T23" fmla="*/ 3 h 191"/>
                <a:gd name="T24" fmla="*/ 148 w 341"/>
                <a:gd name="T25" fmla="*/ 11 h 191"/>
                <a:gd name="T26" fmla="*/ 144 w 341"/>
                <a:gd name="T27" fmla="*/ 14 h 191"/>
                <a:gd name="T28" fmla="*/ 128 w 341"/>
                <a:gd name="T29" fmla="*/ 11 h 191"/>
                <a:gd name="T30" fmla="*/ 100 w 341"/>
                <a:gd name="T31" fmla="*/ 11 h 191"/>
                <a:gd name="T32" fmla="*/ 80 w 341"/>
                <a:gd name="T33" fmla="*/ 24 h 191"/>
                <a:gd name="T34" fmla="*/ 71 w 341"/>
                <a:gd name="T35" fmla="*/ 35 h 191"/>
                <a:gd name="T36" fmla="*/ 58 w 341"/>
                <a:gd name="T37" fmla="*/ 44 h 191"/>
                <a:gd name="T38" fmla="*/ 42 w 341"/>
                <a:gd name="T39" fmla="*/ 48 h 191"/>
                <a:gd name="T40" fmla="*/ 33 w 341"/>
                <a:gd name="T41" fmla="*/ 54 h 191"/>
                <a:gd name="T42" fmla="*/ 29 w 341"/>
                <a:gd name="T43" fmla="*/ 60 h 191"/>
                <a:gd name="T44" fmla="*/ 22 w 341"/>
                <a:gd name="T45" fmla="*/ 66 h 191"/>
                <a:gd name="T46" fmla="*/ 10 w 341"/>
                <a:gd name="T47" fmla="*/ 70 h 191"/>
                <a:gd name="T48" fmla="*/ 2 w 341"/>
                <a:gd name="T49" fmla="*/ 74 h 191"/>
                <a:gd name="T50" fmla="*/ 0 w 341"/>
                <a:gd name="T51" fmla="*/ 79 h 191"/>
                <a:gd name="T52" fmla="*/ 1 w 341"/>
                <a:gd name="T53" fmla="*/ 86 h 191"/>
                <a:gd name="T54" fmla="*/ 8 w 341"/>
                <a:gd name="T55" fmla="*/ 92 h 191"/>
                <a:gd name="T56" fmla="*/ 27 w 341"/>
                <a:gd name="T57" fmla="*/ 100 h 191"/>
                <a:gd name="T58" fmla="*/ 42 w 341"/>
                <a:gd name="T59" fmla="*/ 102 h 191"/>
                <a:gd name="T60" fmla="*/ 49 w 341"/>
                <a:gd name="T61" fmla="*/ 99 h 191"/>
                <a:gd name="T62" fmla="*/ 55 w 341"/>
                <a:gd name="T63" fmla="*/ 91 h 191"/>
                <a:gd name="T64" fmla="*/ 63 w 341"/>
                <a:gd name="T65" fmla="*/ 100 h 191"/>
                <a:gd name="T66" fmla="*/ 83 w 341"/>
                <a:gd name="T67" fmla="*/ 122 h 191"/>
                <a:gd name="T68" fmla="*/ 94 w 341"/>
                <a:gd name="T69" fmla="*/ 136 h 191"/>
                <a:gd name="T70" fmla="*/ 90 w 341"/>
                <a:gd name="T71" fmla="*/ 136 h 191"/>
                <a:gd name="T72" fmla="*/ 86 w 341"/>
                <a:gd name="T73" fmla="*/ 146 h 191"/>
                <a:gd name="T74" fmla="*/ 99 w 341"/>
                <a:gd name="T75" fmla="*/ 153 h 191"/>
                <a:gd name="T76" fmla="*/ 110 w 341"/>
                <a:gd name="T77" fmla="*/ 156 h 191"/>
                <a:gd name="T78" fmla="*/ 121 w 341"/>
                <a:gd name="T79" fmla="*/ 161 h 191"/>
                <a:gd name="T80" fmla="*/ 127 w 341"/>
                <a:gd name="T81" fmla="*/ 174 h 191"/>
                <a:gd name="T82" fmla="*/ 152 w 341"/>
                <a:gd name="T83" fmla="*/ 178 h 191"/>
                <a:gd name="T84" fmla="*/ 188 w 341"/>
                <a:gd name="T85" fmla="*/ 158 h 191"/>
                <a:gd name="T86" fmla="*/ 196 w 341"/>
                <a:gd name="T87" fmla="*/ 162 h 191"/>
                <a:gd name="T88" fmla="*/ 200 w 341"/>
                <a:gd name="T89" fmla="*/ 169 h 191"/>
                <a:gd name="T90" fmla="*/ 201 w 341"/>
                <a:gd name="T91" fmla="*/ 178 h 191"/>
                <a:gd name="T92" fmla="*/ 206 w 341"/>
                <a:gd name="T93" fmla="*/ 184 h 191"/>
                <a:gd name="T94" fmla="*/ 221 w 341"/>
                <a:gd name="T95" fmla="*/ 189 h 191"/>
                <a:gd name="T96" fmla="*/ 237 w 341"/>
                <a:gd name="T97" fmla="*/ 191 h 191"/>
                <a:gd name="T98" fmla="*/ 247 w 341"/>
                <a:gd name="T99" fmla="*/ 184 h 191"/>
                <a:gd name="T100" fmla="*/ 261 w 341"/>
                <a:gd name="T101" fmla="*/ 168 h 191"/>
                <a:gd name="T102" fmla="*/ 297 w 341"/>
                <a:gd name="T103" fmla="*/ 170 h 191"/>
                <a:gd name="T104" fmla="*/ 315 w 341"/>
                <a:gd name="T105" fmla="*/ 168 h 191"/>
                <a:gd name="T106" fmla="*/ 320 w 341"/>
                <a:gd name="T107" fmla="*/ 163 h 191"/>
                <a:gd name="T108" fmla="*/ 323 w 341"/>
                <a:gd name="T109" fmla="*/ 156 h 191"/>
                <a:gd name="T110" fmla="*/ 325 w 341"/>
                <a:gd name="T111" fmla="*/ 132 h 191"/>
                <a:gd name="T112" fmla="*/ 330 w 341"/>
                <a:gd name="T113" fmla="*/ 112 h 191"/>
                <a:gd name="T114" fmla="*/ 341 w 341"/>
                <a:gd name="T115" fmla="*/ 69 h 19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41"/>
                <a:gd name="T175" fmla="*/ 0 h 191"/>
                <a:gd name="T176" fmla="*/ 341 w 341"/>
                <a:gd name="T177" fmla="*/ 191 h 19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41" h="191">
                  <a:moveTo>
                    <a:pt x="339" y="73"/>
                  </a:moveTo>
                  <a:lnTo>
                    <a:pt x="328" y="84"/>
                  </a:lnTo>
                  <a:lnTo>
                    <a:pt x="318" y="94"/>
                  </a:lnTo>
                  <a:lnTo>
                    <a:pt x="312" y="99"/>
                  </a:lnTo>
                  <a:lnTo>
                    <a:pt x="305" y="101"/>
                  </a:lnTo>
                  <a:lnTo>
                    <a:pt x="299" y="105"/>
                  </a:lnTo>
                  <a:lnTo>
                    <a:pt x="293" y="106"/>
                  </a:lnTo>
                  <a:lnTo>
                    <a:pt x="284" y="107"/>
                  </a:lnTo>
                  <a:lnTo>
                    <a:pt x="274" y="107"/>
                  </a:lnTo>
                  <a:lnTo>
                    <a:pt x="265" y="105"/>
                  </a:lnTo>
                  <a:lnTo>
                    <a:pt x="256" y="100"/>
                  </a:lnTo>
                  <a:lnTo>
                    <a:pt x="247" y="95"/>
                  </a:lnTo>
                  <a:lnTo>
                    <a:pt x="240" y="90"/>
                  </a:lnTo>
                  <a:lnTo>
                    <a:pt x="234" y="84"/>
                  </a:lnTo>
                  <a:lnTo>
                    <a:pt x="230" y="76"/>
                  </a:lnTo>
                  <a:lnTo>
                    <a:pt x="214" y="63"/>
                  </a:lnTo>
                  <a:lnTo>
                    <a:pt x="198" y="52"/>
                  </a:lnTo>
                  <a:lnTo>
                    <a:pt x="189" y="45"/>
                  </a:lnTo>
                  <a:lnTo>
                    <a:pt x="182" y="39"/>
                  </a:lnTo>
                  <a:lnTo>
                    <a:pt x="174" y="32"/>
                  </a:lnTo>
                  <a:lnTo>
                    <a:pt x="167" y="23"/>
                  </a:lnTo>
                  <a:lnTo>
                    <a:pt x="162" y="11"/>
                  </a:lnTo>
                  <a:lnTo>
                    <a:pt x="157" y="0"/>
                  </a:lnTo>
                  <a:lnTo>
                    <a:pt x="153" y="3"/>
                  </a:lnTo>
                  <a:lnTo>
                    <a:pt x="151" y="8"/>
                  </a:lnTo>
                  <a:lnTo>
                    <a:pt x="148" y="11"/>
                  </a:lnTo>
                  <a:lnTo>
                    <a:pt x="147" y="13"/>
                  </a:lnTo>
                  <a:lnTo>
                    <a:pt x="144" y="14"/>
                  </a:lnTo>
                  <a:lnTo>
                    <a:pt x="142" y="16"/>
                  </a:lnTo>
                  <a:lnTo>
                    <a:pt x="128" y="11"/>
                  </a:lnTo>
                  <a:lnTo>
                    <a:pt x="115" y="6"/>
                  </a:lnTo>
                  <a:lnTo>
                    <a:pt x="100" y="11"/>
                  </a:lnTo>
                  <a:lnTo>
                    <a:pt x="83" y="17"/>
                  </a:lnTo>
                  <a:lnTo>
                    <a:pt x="80" y="24"/>
                  </a:lnTo>
                  <a:lnTo>
                    <a:pt x="76" y="30"/>
                  </a:lnTo>
                  <a:lnTo>
                    <a:pt x="71" y="35"/>
                  </a:lnTo>
                  <a:lnTo>
                    <a:pt x="65" y="40"/>
                  </a:lnTo>
                  <a:lnTo>
                    <a:pt x="58" y="44"/>
                  </a:lnTo>
                  <a:lnTo>
                    <a:pt x="50" y="47"/>
                  </a:lnTo>
                  <a:lnTo>
                    <a:pt x="42" y="48"/>
                  </a:lnTo>
                  <a:lnTo>
                    <a:pt x="33" y="49"/>
                  </a:lnTo>
                  <a:lnTo>
                    <a:pt x="33" y="54"/>
                  </a:lnTo>
                  <a:lnTo>
                    <a:pt x="32" y="58"/>
                  </a:lnTo>
                  <a:lnTo>
                    <a:pt x="29" y="60"/>
                  </a:lnTo>
                  <a:lnTo>
                    <a:pt x="27" y="63"/>
                  </a:lnTo>
                  <a:lnTo>
                    <a:pt x="22" y="66"/>
                  </a:lnTo>
                  <a:lnTo>
                    <a:pt x="16" y="69"/>
                  </a:lnTo>
                  <a:lnTo>
                    <a:pt x="10" y="70"/>
                  </a:lnTo>
                  <a:lnTo>
                    <a:pt x="5" y="73"/>
                  </a:lnTo>
                  <a:lnTo>
                    <a:pt x="2" y="74"/>
                  </a:lnTo>
                  <a:lnTo>
                    <a:pt x="1" y="76"/>
                  </a:lnTo>
                  <a:lnTo>
                    <a:pt x="0" y="79"/>
                  </a:lnTo>
                  <a:lnTo>
                    <a:pt x="0" y="82"/>
                  </a:lnTo>
                  <a:lnTo>
                    <a:pt x="1" y="86"/>
                  </a:lnTo>
                  <a:lnTo>
                    <a:pt x="5" y="89"/>
                  </a:lnTo>
                  <a:lnTo>
                    <a:pt x="8" y="92"/>
                  </a:lnTo>
                  <a:lnTo>
                    <a:pt x="14" y="95"/>
                  </a:lnTo>
                  <a:lnTo>
                    <a:pt x="27" y="100"/>
                  </a:lnTo>
                  <a:lnTo>
                    <a:pt x="37" y="102"/>
                  </a:lnTo>
                  <a:lnTo>
                    <a:pt x="42" y="102"/>
                  </a:lnTo>
                  <a:lnTo>
                    <a:pt x="45" y="101"/>
                  </a:lnTo>
                  <a:lnTo>
                    <a:pt x="49" y="99"/>
                  </a:lnTo>
                  <a:lnTo>
                    <a:pt x="52" y="96"/>
                  </a:lnTo>
                  <a:lnTo>
                    <a:pt x="55" y="91"/>
                  </a:lnTo>
                  <a:lnTo>
                    <a:pt x="59" y="86"/>
                  </a:lnTo>
                  <a:lnTo>
                    <a:pt x="63" y="100"/>
                  </a:lnTo>
                  <a:lnTo>
                    <a:pt x="66" y="112"/>
                  </a:lnTo>
                  <a:lnTo>
                    <a:pt x="83" y="122"/>
                  </a:lnTo>
                  <a:lnTo>
                    <a:pt x="96" y="135"/>
                  </a:lnTo>
                  <a:lnTo>
                    <a:pt x="94" y="136"/>
                  </a:lnTo>
                  <a:lnTo>
                    <a:pt x="91" y="136"/>
                  </a:lnTo>
                  <a:lnTo>
                    <a:pt x="90" y="136"/>
                  </a:lnTo>
                  <a:lnTo>
                    <a:pt x="86" y="135"/>
                  </a:lnTo>
                  <a:lnTo>
                    <a:pt x="86" y="146"/>
                  </a:lnTo>
                  <a:lnTo>
                    <a:pt x="92" y="151"/>
                  </a:lnTo>
                  <a:lnTo>
                    <a:pt x="99" y="153"/>
                  </a:lnTo>
                  <a:lnTo>
                    <a:pt x="105" y="156"/>
                  </a:lnTo>
                  <a:lnTo>
                    <a:pt x="110" y="156"/>
                  </a:lnTo>
                  <a:lnTo>
                    <a:pt x="116" y="158"/>
                  </a:lnTo>
                  <a:lnTo>
                    <a:pt x="121" y="161"/>
                  </a:lnTo>
                  <a:lnTo>
                    <a:pt x="125" y="165"/>
                  </a:lnTo>
                  <a:lnTo>
                    <a:pt x="127" y="174"/>
                  </a:lnTo>
                  <a:lnTo>
                    <a:pt x="140" y="177"/>
                  </a:lnTo>
                  <a:lnTo>
                    <a:pt x="152" y="178"/>
                  </a:lnTo>
                  <a:lnTo>
                    <a:pt x="173" y="168"/>
                  </a:lnTo>
                  <a:lnTo>
                    <a:pt x="188" y="158"/>
                  </a:lnTo>
                  <a:lnTo>
                    <a:pt x="193" y="159"/>
                  </a:lnTo>
                  <a:lnTo>
                    <a:pt x="196" y="162"/>
                  </a:lnTo>
                  <a:lnTo>
                    <a:pt x="199" y="165"/>
                  </a:lnTo>
                  <a:lnTo>
                    <a:pt x="200" y="169"/>
                  </a:lnTo>
                  <a:lnTo>
                    <a:pt x="201" y="174"/>
                  </a:lnTo>
                  <a:lnTo>
                    <a:pt x="201" y="178"/>
                  </a:lnTo>
                  <a:lnTo>
                    <a:pt x="204" y="182"/>
                  </a:lnTo>
                  <a:lnTo>
                    <a:pt x="206" y="184"/>
                  </a:lnTo>
                  <a:lnTo>
                    <a:pt x="213" y="187"/>
                  </a:lnTo>
                  <a:lnTo>
                    <a:pt x="221" y="189"/>
                  </a:lnTo>
                  <a:lnTo>
                    <a:pt x="230" y="191"/>
                  </a:lnTo>
                  <a:lnTo>
                    <a:pt x="237" y="191"/>
                  </a:lnTo>
                  <a:lnTo>
                    <a:pt x="241" y="188"/>
                  </a:lnTo>
                  <a:lnTo>
                    <a:pt x="247" y="184"/>
                  </a:lnTo>
                  <a:lnTo>
                    <a:pt x="253" y="175"/>
                  </a:lnTo>
                  <a:lnTo>
                    <a:pt x="261" y="168"/>
                  </a:lnTo>
                  <a:lnTo>
                    <a:pt x="276" y="168"/>
                  </a:lnTo>
                  <a:lnTo>
                    <a:pt x="297" y="170"/>
                  </a:lnTo>
                  <a:lnTo>
                    <a:pt x="307" y="169"/>
                  </a:lnTo>
                  <a:lnTo>
                    <a:pt x="315" y="168"/>
                  </a:lnTo>
                  <a:lnTo>
                    <a:pt x="318" y="165"/>
                  </a:lnTo>
                  <a:lnTo>
                    <a:pt x="320" y="163"/>
                  </a:lnTo>
                  <a:lnTo>
                    <a:pt x="323" y="161"/>
                  </a:lnTo>
                  <a:lnTo>
                    <a:pt x="323" y="156"/>
                  </a:lnTo>
                  <a:lnTo>
                    <a:pt x="324" y="143"/>
                  </a:lnTo>
                  <a:lnTo>
                    <a:pt x="325" y="132"/>
                  </a:lnTo>
                  <a:lnTo>
                    <a:pt x="328" y="122"/>
                  </a:lnTo>
                  <a:lnTo>
                    <a:pt x="330" y="112"/>
                  </a:lnTo>
                  <a:lnTo>
                    <a:pt x="336" y="92"/>
                  </a:lnTo>
                  <a:lnTo>
                    <a:pt x="341" y="69"/>
                  </a:lnTo>
                  <a:lnTo>
                    <a:pt x="339" y="73"/>
                  </a:lnTo>
                  <a:close/>
                </a:path>
              </a:pathLst>
            </a:custGeom>
            <a:solidFill>
              <a:srgbClr val="FDEBBA"/>
            </a:solidFill>
            <a:ln w="127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330" name="Freeform 413"/>
            <p:cNvSpPr>
              <a:spLocks/>
            </p:cNvSpPr>
            <p:nvPr/>
          </p:nvSpPr>
          <p:spPr bwMode="auto">
            <a:xfrm>
              <a:off x="715" y="2315"/>
              <a:ext cx="185" cy="167"/>
            </a:xfrm>
            <a:custGeom>
              <a:avLst/>
              <a:gdLst>
                <a:gd name="T0" fmla="*/ 102 w 185"/>
                <a:gd name="T1" fmla="*/ 151 h 167"/>
                <a:gd name="T2" fmla="*/ 104 w 185"/>
                <a:gd name="T3" fmla="*/ 146 h 167"/>
                <a:gd name="T4" fmla="*/ 112 w 185"/>
                <a:gd name="T5" fmla="*/ 142 h 167"/>
                <a:gd name="T6" fmla="*/ 124 w 185"/>
                <a:gd name="T7" fmla="*/ 138 h 167"/>
                <a:gd name="T8" fmla="*/ 131 w 185"/>
                <a:gd name="T9" fmla="*/ 132 h 167"/>
                <a:gd name="T10" fmla="*/ 135 w 185"/>
                <a:gd name="T11" fmla="*/ 126 h 167"/>
                <a:gd name="T12" fmla="*/ 144 w 185"/>
                <a:gd name="T13" fmla="*/ 120 h 167"/>
                <a:gd name="T14" fmla="*/ 160 w 185"/>
                <a:gd name="T15" fmla="*/ 116 h 167"/>
                <a:gd name="T16" fmla="*/ 173 w 185"/>
                <a:gd name="T17" fmla="*/ 107 h 167"/>
                <a:gd name="T18" fmla="*/ 182 w 185"/>
                <a:gd name="T19" fmla="*/ 96 h 167"/>
                <a:gd name="T20" fmla="*/ 178 w 185"/>
                <a:gd name="T21" fmla="*/ 88 h 167"/>
                <a:gd name="T22" fmla="*/ 170 w 185"/>
                <a:gd name="T23" fmla="*/ 81 h 167"/>
                <a:gd name="T24" fmla="*/ 162 w 185"/>
                <a:gd name="T25" fmla="*/ 65 h 167"/>
                <a:gd name="T26" fmla="*/ 155 w 185"/>
                <a:gd name="T27" fmla="*/ 37 h 167"/>
                <a:gd name="T28" fmla="*/ 147 w 185"/>
                <a:gd name="T29" fmla="*/ 21 h 167"/>
                <a:gd name="T30" fmla="*/ 139 w 185"/>
                <a:gd name="T31" fmla="*/ 15 h 167"/>
                <a:gd name="T32" fmla="*/ 129 w 185"/>
                <a:gd name="T33" fmla="*/ 17 h 167"/>
                <a:gd name="T34" fmla="*/ 109 w 185"/>
                <a:gd name="T35" fmla="*/ 11 h 167"/>
                <a:gd name="T36" fmla="*/ 87 w 185"/>
                <a:gd name="T37" fmla="*/ 0 h 167"/>
                <a:gd name="T38" fmla="*/ 81 w 185"/>
                <a:gd name="T39" fmla="*/ 1 h 167"/>
                <a:gd name="T40" fmla="*/ 72 w 185"/>
                <a:gd name="T41" fmla="*/ 5 h 167"/>
                <a:gd name="T42" fmla="*/ 59 w 185"/>
                <a:gd name="T43" fmla="*/ 6 h 167"/>
                <a:gd name="T44" fmla="*/ 51 w 185"/>
                <a:gd name="T45" fmla="*/ 15 h 167"/>
                <a:gd name="T46" fmla="*/ 46 w 185"/>
                <a:gd name="T47" fmla="*/ 26 h 167"/>
                <a:gd name="T48" fmla="*/ 38 w 185"/>
                <a:gd name="T49" fmla="*/ 33 h 167"/>
                <a:gd name="T50" fmla="*/ 33 w 185"/>
                <a:gd name="T51" fmla="*/ 41 h 167"/>
                <a:gd name="T52" fmla="*/ 33 w 185"/>
                <a:gd name="T53" fmla="*/ 54 h 167"/>
                <a:gd name="T54" fmla="*/ 41 w 185"/>
                <a:gd name="T55" fmla="*/ 60 h 167"/>
                <a:gd name="T56" fmla="*/ 46 w 185"/>
                <a:gd name="T57" fmla="*/ 68 h 167"/>
                <a:gd name="T58" fmla="*/ 46 w 185"/>
                <a:gd name="T59" fmla="*/ 76 h 167"/>
                <a:gd name="T60" fmla="*/ 42 w 185"/>
                <a:gd name="T61" fmla="*/ 84 h 167"/>
                <a:gd name="T62" fmla="*/ 31 w 185"/>
                <a:gd name="T63" fmla="*/ 94 h 167"/>
                <a:gd name="T64" fmla="*/ 15 w 185"/>
                <a:gd name="T65" fmla="*/ 106 h 167"/>
                <a:gd name="T66" fmla="*/ 5 w 185"/>
                <a:gd name="T67" fmla="*/ 117 h 167"/>
                <a:gd name="T68" fmla="*/ 1 w 185"/>
                <a:gd name="T69" fmla="*/ 128 h 167"/>
                <a:gd name="T70" fmla="*/ 1 w 185"/>
                <a:gd name="T71" fmla="*/ 140 h 167"/>
                <a:gd name="T72" fmla="*/ 4 w 185"/>
                <a:gd name="T73" fmla="*/ 150 h 167"/>
                <a:gd name="T74" fmla="*/ 10 w 185"/>
                <a:gd name="T75" fmla="*/ 159 h 167"/>
                <a:gd name="T76" fmla="*/ 17 w 185"/>
                <a:gd name="T77" fmla="*/ 166 h 167"/>
                <a:gd name="T78" fmla="*/ 40 w 185"/>
                <a:gd name="T79" fmla="*/ 157 h 167"/>
                <a:gd name="T80" fmla="*/ 67 w 185"/>
                <a:gd name="T81" fmla="*/ 150 h 167"/>
                <a:gd name="T82" fmla="*/ 88 w 185"/>
                <a:gd name="T83" fmla="*/ 153 h 167"/>
                <a:gd name="T84" fmla="*/ 102 w 185"/>
                <a:gd name="T85" fmla="*/ 154 h 16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85"/>
                <a:gd name="T130" fmla="*/ 0 h 167"/>
                <a:gd name="T131" fmla="*/ 185 w 185"/>
                <a:gd name="T132" fmla="*/ 167 h 16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85" h="167">
                  <a:moveTo>
                    <a:pt x="102" y="154"/>
                  </a:moveTo>
                  <a:lnTo>
                    <a:pt x="102" y="151"/>
                  </a:lnTo>
                  <a:lnTo>
                    <a:pt x="103" y="148"/>
                  </a:lnTo>
                  <a:lnTo>
                    <a:pt x="104" y="146"/>
                  </a:lnTo>
                  <a:lnTo>
                    <a:pt x="107" y="145"/>
                  </a:lnTo>
                  <a:lnTo>
                    <a:pt x="112" y="142"/>
                  </a:lnTo>
                  <a:lnTo>
                    <a:pt x="118" y="141"/>
                  </a:lnTo>
                  <a:lnTo>
                    <a:pt x="124" y="138"/>
                  </a:lnTo>
                  <a:lnTo>
                    <a:pt x="129" y="135"/>
                  </a:lnTo>
                  <a:lnTo>
                    <a:pt x="131" y="132"/>
                  </a:lnTo>
                  <a:lnTo>
                    <a:pt x="134" y="130"/>
                  </a:lnTo>
                  <a:lnTo>
                    <a:pt x="135" y="126"/>
                  </a:lnTo>
                  <a:lnTo>
                    <a:pt x="135" y="121"/>
                  </a:lnTo>
                  <a:lnTo>
                    <a:pt x="144" y="120"/>
                  </a:lnTo>
                  <a:lnTo>
                    <a:pt x="152" y="119"/>
                  </a:lnTo>
                  <a:lnTo>
                    <a:pt x="160" y="116"/>
                  </a:lnTo>
                  <a:lnTo>
                    <a:pt x="167" y="112"/>
                  </a:lnTo>
                  <a:lnTo>
                    <a:pt x="173" y="107"/>
                  </a:lnTo>
                  <a:lnTo>
                    <a:pt x="178" y="102"/>
                  </a:lnTo>
                  <a:lnTo>
                    <a:pt x="182" y="96"/>
                  </a:lnTo>
                  <a:lnTo>
                    <a:pt x="185" y="89"/>
                  </a:lnTo>
                  <a:lnTo>
                    <a:pt x="178" y="88"/>
                  </a:lnTo>
                  <a:lnTo>
                    <a:pt x="173" y="86"/>
                  </a:lnTo>
                  <a:lnTo>
                    <a:pt x="170" y="81"/>
                  </a:lnTo>
                  <a:lnTo>
                    <a:pt x="166" y="78"/>
                  </a:lnTo>
                  <a:lnTo>
                    <a:pt x="162" y="65"/>
                  </a:lnTo>
                  <a:lnTo>
                    <a:pt x="159" y="52"/>
                  </a:lnTo>
                  <a:lnTo>
                    <a:pt x="155" y="37"/>
                  </a:lnTo>
                  <a:lnTo>
                    <a:pt x="151" y="26"/>
                  </a:lnTo>
                  <a:lnTo>
                    <a:pt x="147" y="21"/>
                  </a:lnTo>
                  <a:lnTo>
                    <a:pt x="144" y="17"/>
                  </a:lnTo>
                  <a:lnTo>
                    <a:pt x="139" y="15"/>
                  </a:lnTo>
                  <a:lnTo>
                    <a:pt x="134" y="13"/>
                  </a:lnTo>
                  <a:lnTo>
                    <a:pt x="129" y="17"/>
                  </a:lnTo>
                  <a:lnTo>
                    <a:pt x="125" y="22"/>
                  </a:lnTo>
                  <a:lnTo>
                    <a:pt x="109" y="11"/>
                  </a:lnTo>
                  <a:lnTo>
                    <a:pt x="92" y="0"/>
                  </a:lnTo>
                  <a:lnTo>
                    <a:pt x="87" y="0"/>
                  </a:lnTo>
                  <a:lnTo>
                    <a:pt x="83" y="1"/>
                  </a:lnTo>
                  <a:lnTo>
                    <a:pt x="81" y="1"/>
                  </a:lnTo>
                  <a:lnTo>
                    <a:pt x="78" y="0"/>
                  </a:lnTo>
                  <a:lnTo>
                    <a:pt x="72" y="5"/>
                  </a:lnTo>
                  <a:lnTo>
                    <a:pt x="68" y="6"/>
                  </a:lnTo>
                  <a:lnTo>
                    <a:pt x="59" y="6"/>
                  </a:lnTo>
                  <a:lnTo>
                    <a:pt x="52" y="6"/>
                  </a:lnTo>
                  <a:lnTo>
                    <a:pt x="51" y="15"/>
                  </a:lnTo>
                  <a:lnTo>
                    <a:pt x="48" y="21"/>
                  </a:lnTo>
                  <a:lnTo>
                    <a:pt x="46" y="26"/>
                  </a:lnTo>
                  <a:lnTo>
                    <a:pt x="42" y="29"/>
                  </a:lnTo>
                  <a:lnTo>
                    <a:pt x="38" y="33"/>
                  </a:lnTo>
                  <a:lnTo>
                    <a:pt x="35" y="37"/>
                  </a:lnTo>
                  <a:lnTo>
                    <a:pt x="33" y="41"/>
                  </a:lnTo>
                  <a:lnTo>
                    <a:pt x="32" y="47"/>
                  </a:lnTo>
                  <a:lnTo>
                    <a:pt x="33" y="54"/>
                  </a:lnTo>
                  <a:lnTo>
                    <a:pt x="36" y="58"/>
                  </a:lnTo>
                  <a:lnTo>
                    <a:pt x="41" y="60"/>
                  </a:lnTo>
                  <a:lnTo>
                    <a:pt x="46" y="62"/>
                  </a:lnTo>
                  <a:lnTo>
                    <a:pt x="46" y="68"/>
                  </a:lnTo>
                  <a:lnTo>
                    <a:pt x="46" y="72"/>
                  </a:lnTo>
                  <a:lnTo>
                    <a:pt x="46" y="76"/>
                  </a:lnTo>
                  <a:lnTo>
                    <a:pt x="45" y="80"/>
                  </a:lnTo>
                  <a:lnTo>
                    <a:pt x="42" y="84"/>
                  </a:lnTo>
                  <a:lnTo>
                    <a:pt x="38" y="88"/>
                  </a:lnTo>
                  <a:lnTo>
                    <a:pt x="31" y="94"/>
                  </a:lnTo>
                  <a:lnTo>
                    <a:pt x="24" y="100"/>
                  </a:lnTo>
                  <a:lnTo>
                    <a:pt x="15" y="106"/>
                  </a:lnTo>
                  <a:lnTo>
                    <a:pt x="7" y="114"/>
                  </a:lnTo>
                  <a:lnTo>
                    <a:pt x="5" y="117"/>
                  </a:lnTo>
                  <a:lnTo>
                    <a:pt x="3" y="122"/>
                  </a:lnTo>
                  <a:lnTo>
                    <a:pt x="1" y="128"/>
                  </a:lnTo>
                  <a:lnTo>
                    <a:pt x="0" y="135"/>
                  </a:lnTo>
                  <a:lnTo>
                    <a:pt x="1" y="140"/>
                  </a:lnTo>
                  <a:lnTo>
                    <a:pt x="3" y="145"/>
                  </a:lnTo>
                  <a:lnTo>
                    <a:pt x="4" y="150"/>
                  </a:lnTo>
                  <a:lnTo>
                    <a:pt x="6" y="154"/>
                  </a:lnTo>
                  <a:lnTo>
                    <a:pt x="10" y="159"/>
                  </a:lnTo>
                  <a:lnTo>
                    <a:pt x="14" y="163"/>
                  </a:lnTo>
                  <a:lnTo>
                    <a:pt x="17" y="166"/>
                  </a:lnTo>
                  <a:lnTo>
                    <a:pt x="22" y="167"/>
                  </a:lnTo>
                  <a:lnTo>
                    <a:pt x="40" y="157"/>
                  </a:lnTo>
                  <a:lnTo>
                    <a:pt x="56" y="148"/>
                  </a:lnTo>
                  <a:lnTo>
                    <a:pt x="67" y="150"/>
                  </a:lnTo>
                  <a:lnTo>
                    <a:pt x="78" y="152"/>
                  </a:lnTo>
                  <a:lnTo>
                    <a:pt x="88" y="153"/>
                  </a:lnTo>
                  <a:lnTo>
                    <a:pt x="99" y="154"/>
                  </a:lnTo>
                  <a:lnTo>
                    <a:pt x="102" y="154"/>
                  </a:lnTo>
                  <a:close/>
                </a:path>
              </a:pathLst>
            </a:custGeom>
            <a:solidFill>
              <a:srgbClr val="FDEBBA"/>
            </a:solidFill>
            <a:ln w="127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331" name="Freeform 414"/>
            <p:cNvSpPr>
              <a:spLocks/>
            </p:cNvSpPr>
            <p:nvPr/>
          </p:nvSpPr>
          <p:spPr bwMode="auto">
            <a:xfrm>
              <a:off x="444" y="2198"/>
              <a:ext cx="349" cy="239"/>
            </a:xfrm>
            <a:custGeom>
              <a:avLst/>
              <a:gdLst>
                <a:gd name="T0" fmla="*/ 10 w 349"/>
                <a:gd name="T1" fmla="*/ 73 h 239"/>
                <a:gd name="T2" fmla="*/ 28 w 349"/>
                <a:gd name="T3" fmla="*/ 60 h 239"/>
                <a:gd name="T4" fmla="*/ 37 w 349"/>
                <a:gd name="T5" fmla="*/ 45 h 239"/>
                <a:gd name="T6" fmla="*/ 39 w 349"/>
                <a:gd name="T7" fmla="*/ 18 h 239"/>
                <a:gd name="T8" fmla="*/ 56 w 349"/>
                <a:gd name="T9" fmla="*/ 2 h 239"/>
                <a:gd name="T10" fmla="*/ 93 w 349"/>
                <a:gd name="T11" fmla="*/ 24 h 239"/>
                <a:gd name="T12" fmla="*/ 121 w 349"/>
                <a:gd name="T13" fmla="*/ 26 h 239"/>
                <a:gd name="T14" fmla="*/ 147 w 349"/>
                <a:gd name="T15" fmla="*/ 40 h 239"/>
                <a:gd name="T16" fmla="*/ 172 w 349"/>
                <a:gd name="T17" fmla="*/ 42 h 239"/>
                <a:gd name="T18" fmla="*/ 192 w 349"/>
                <a:gd name="T19" fmla="*/ 31 h 239"/>
                <a:gd name="T20" fmla="*/ 208 w 349"/>
                <a:gd name="T21" fmla="*/ 25 h 239"/>
                <a:gd name="T22" fmla="*/ 218 w 349"/>
                <a:gd name="T23" fmla="*/ 29 h 239"/>
                <a:gd name="T24" fmla="*/ 226 w 349"/>
                <a:gd name="T25" fmla="*/ 40 h 239"/>
                <a:gd name="T26" fmla="*/ 231 w 349"/>
                <a:gd name="T27" fmla="*/ 54 h 239"/>
                <a:gd name="T28" fmla="*/ 250 w 349"/>
                <a:gd name="T29" fmla="*/ 50 h 239"/>
                <a:gd name="T30" fmla="*/ 257 w 349"/>
                <a:gd name="T31" fmla="*/ 62 h 239"/>
                <a:gd name="T32" fmla="*/ 271 w 349"/>
                <a:gd name="T33" fmla="*/ 57 h 239"/>
                <a:gd name="T34" fmla="*/ 307 w 349"/>
                <a:gd name="T35" fmla="*/ 77 h 239"/>
                <a:gd name="T36" fmla="*/ 311 w 349"/>
                <a:gd name="T37" fmla="*/ 86 h 239"/>
                <a:gd name="T38" fmla="*/ 335 w 349"/>
                <a:gd name="T39" fmla="*/ 77 h 239"/>
                <a:gd name="T40" fmla="*/ 344 w 349"/>
                <a:gd name="T41" fmla="*/ 84 h 239"/>
                <a:gd name="T42" fmla="*/ 345 w 349"/>
                <a:gd name="T43" fmla="*/ 109 h 239"/>
                <a:gd name="T44" fmla="*/ 348 w 349"/>
                <a:gd name="T45" fmla="*/ 115 h 239"/>
                <a:gd name="T46" fmla="*/ 339 w 349"/>
                <a:gd name="T47" fmla="*/ 123 h 239"/>
                <a:gd name="T48" fmla="*/ 322 w 349"/>
                <a:gd name="T49" fmla="*/ 132 h 239"/>
                <a:gd name="T50" fmla="*/ 313 w 349"/>
                <a:gd name="T51" fmla="*/ 146 h 239"/>
                <a:gd name="T52" fmla="*/ 304 w 349"/>
                <a:gd name="T53" fmla="*/ 158 h 239"/>
                <a:gd name="T54" fmla="*/ 307 w 349"/>
                <a:gd name="T55" fmla="*/ 175 h 239"/>
                <a:gd name="T56" fmla="*/ 317 w 349"/>
                <a:gd name="T57" fmla="*/ 185 h 239"/>
                <a:gd name="T58" fmla="*/ 316 w 349"/>
                <a:gd name="T59" fmla="*/ 196 h 239"/>
                <a:gd name="T60" fmla="*/ 306 w 349"/>
                <a:gd name="T61" fmla="*/ 208 h 239"/>
                <a:gd name="T62" fmla="*/ 283 w 349"/>
                <a:gd name="T63" fmla="*/ 224 h 239"/>
                <a:gd name="T64" fmla="*/ 275 w 349"/>
                <a:gd name="T65" fmla="*/ 236 h 239"/>
                <a:gd name="T66" fmla="*/ 264 w 349"/>
                <a:gd name="T67" fmla="*/ 221 h 239"/>
                <a:gd name="T68" fmla="*/ 249 w 349"/>
                <a:gd name="T69" fmla="*/ 212 h 239"/>
                <a:gd name="T70" fmla="*/ 222 w 349"/>
                <a:gd name="T71" fmla="*/ 219 h 239"/>
                <a:gd name="T72" fmla="*/ 212 w 349"/>
                <a:gd name="T73" fmla="*/ 212 h 239"/>
                <a:gd name="T74" fmla="*/ 184 w 349"/>
                <a:gd name="T75" fmla="*/ 201 h 239"/>
                <a:gd name="T76" fmla="*/ 173 w 349"/>
                <a:gd name="T77" fmla="*/ 189 h 239"/>
                <a:gd name="T78" fmla="*/ 155 w 349"/>
                <a:gd name="T79" fmla="*/ 190 h 239"/>
                <a:gd name="T80" fmla="*/ 131 w 349"/>
                <a:gd name="T81" fmla="*/ 190 h 239"/>
                <a:gd name="T82" fmla="*/ 121 w 349"/>
                <a:gd name="T83" fmla="*/ 184 h 239"/>
                <a:gd name="T84" fmla="*/ 108 w 349"/>
                <a:gd name="T85" fmla="*/ 161 h 239"/>
                <a:gd name="T86" fmla="*/ 95 w 349"/>
                <a:gd name="T87" fmla="*/ 150 h 239"/>
                <a:gd name="T88" fmla="*/ 79 w 349"/>
                <a:gd name="T89" fmla="*/ 149 h 239"/>
                <a:gd name="T90" fmla="*/ 57 w 349"/>
                <a:gd name="T91" fmla="*/ 145 h 239"/>
                <a:gd name="T92" fmla="*/ 32 w 349"/>
                <a:gd name="T93" fmla="*/ 125 h 239"/>
                <a:gd name="T94" fmla="*/ 0 w 349"/>
                <a:gd name="T95" fmla="*/ 77 h 23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49"/>
                <a:gd name="T145" fmla="*/ 0 h 239"/>
                <a:gd name="T146" fmla="*/ 349 w 349"/>
                <a:gd name="T147" fmla="*/ 239 h 239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49" h="239">
                  <a:moveTo>
                    <a:pt x="0" y="77"/>
                  </a:moveTo>
                  <a:lnTo>
                    <a:pt x="4" y="76"/>
                  </a:lnTo>
                  <a:lnTo>
                    <a:pt x="10" y="73"/>
                  </a:lnTo>
                  <a:lnTo>
                    <a:pt x="16" y="70"/>
                  </a:lnTo>
                  <a:lnTo>
                    <a:pt x="22" y="65"/>
                  </a:lnTo>
                  <a:lnTo>
                    <a:pt x="28" y="60"/>
                  </a:lnTo>
                  <a:lnTo>
                    <a:pt x="33" y="55"/>
                  </a:lnTo>
                  <a:lnTo>
                    <a:pt x="36" y="50"/>
                  </a:lnTo>
                  <a:lnTo>
                    <a:pt x="37" y="45"/>
                  </a:lnTo>
                  <a:lnTo>
                    <a:pt x="37" y="39"/>
                  </a:lnTo>
                  <a:lnTo>
                    <a:pt x="37" y="31"/>
                  </a:lnTo>
                  <a:lnTo>
                    <a:pt x="39" y="18"/>
                  </a:lnTo>
                  <a:lnTo>
                    <a:pt x="43" y="2"/>
                  </a:lnTo>
                  <a:lnTo>
                    <a:pt x="49" y="0"/>
                  </a:lnTo>
                  <a:lnTo>
                    <a:pt x="56" y="2"/>
                  </a:lnTo>
                  <a:lnTo>
                    <a:pt x="66" y="11"/>
                  </a:lnTo>
                  <a:lnTo>
                    <a:pt x="73" y="19"/>
                  </a:lnTo>
                  <a:lnTo>
                    <a:pt x="93" y="24"/>
                  </a:lnTo>
                  <a:lnTo>
                    <a:pt x="108" y="25"/>
                  </a:lnTo>
                  <a:lnTo>
                    <a:pt x="115" y="26"/>
                  </a:lnTo>
                  <a:lnTo>
                    <a:pt x="121" y="26"/>
                  </a:lnTo>
                  <a:lnTo>
                    <a:pt x="130" y="29"/>
                  </a:lnTo>
                  <a:lnTo>
                    <a:pt x="139" y="31"/>
                  </a:lnTo>
                  <a:lnTo>
                    <a:pt x="147" y="40"/>
                  </a:lnTo>
                  <a:lnTo>
                    <a:pt x="156" y="45"/>
                  </a:lnTo>
                  <a:lnTo>
                    <a:pt x="165" y="45"/>
                  </a:lnTo>
                  <a:lnTo>
                    <a:pt x="172" y="42"/>
                  </a:lnTo>
                  <a:lnTo>
                    <a:pt x="178" y="39"/>
                  </a:lnTo>
                  <a:lnTo>
                    <a:pt x="186" y="35"/>
                  </a:lnTo>
                  <a:lnTo>
                    <a:pt x="192" y="31"/>
                  </a:lnTo>
                  <a:lnTo>
                    <a:pt x="197" y="29"/>
                  </a:lnTo>
                  <a:lnTo>
                    <a:pt x="203" y="26"/>
                  </a:lnTo>
                  <a:lnTo>
                    <a:pt x="208" y="25"/>
                  </a:lnTo>
                  <a:lnTo>
                    <a:pt x="212" y="26"/>
                  </a:lnTo>
                  <a:lnTo>
                    <a:pt x="215" y="26"/>
                  </a:lnTo>
                  <a:lnTo>
                    <a:pt x="218" y="29"/>
                  </a:lnTo>
                  <a:lnTo>
                    <a:pt x="220" y="30"/>
                  </a:lnTo>
                  <a:lnTo>
                    <a:pt x="224" y="35"/>
                  </a:lnTo>
                  <a:lnTo>
                    <a:pt x="226" y="40"/>
                  </a:lnTo>
                  <a:lnTo>
                    <a:pt x="228" y="46"/>
                  </a:lnTo>
                  <a:lnTo>
                    <a:pt x="230" y="51"/>
                  </a:lnTo>
                  <a:lnTo>
                    <a:pt x="231" y="54"/>
                  </a:lnTo>
                  <a:lnTo>
                    <a:pt x="235" y="55"/>
                  </a:lnTo>
                  <a:lnTo>
                    <a:pt x="243" y="52"/>
                  </a:lnTo>
                  <a:lnTo>
                    <a:pt x="250" y="50"/>
                  </a:lnTo>
                  <a:lnTo>
                    <a:pt x="251" y="55"/>
                  </a:lnTo>
                  <a:lnTo>
                    <a:pt x="254" y="60"/>
                  </a:lnTo>
                  <a:lnTo>
                    <a:pt x="257" y="62"/>
                  </a:lnTo>
                  <a:lnTo>
                    <a:pt x="261" y="63"/>
                  </a:lnTo>
                  <a:lnTo>
                    <a:pt x="266" y="60"/>
                  </a:lnTo>
                  <a:lnTo>
                    <a:pt x="271" y="57"/>
                  </a:lnTo>
                  <a:lnTo>
                    <a:pt x="286" y="65"/>
                  </a:lnTo>
                  <a:lnTo>
                    <a:pt x="306" y="73"/>
                  </a:lnTo>
                  <a:lnTo>
                    <a:pt x="307" y="77"/>
                  </a:lnTo>
                  <a:lnTo>
                    <a:pt x="307" y="81"/>
                  </a:lnTo>
                  <a:lnTo>
                    <a:pt x="308" y="84"/>
                  </a:lnTo>
                  <a:lnTo>
                    <a:pt x="311" y="86"/>
                  </a:lnTo>
                  <a:lnTo>
                    <a:pt x="313" y="87"/>
                  </a:lnTo>
                  <a:lnTo>
                    <a:pt x="324" y="82"/>
                  </a:lnTo>
                  <a:lnTo>
                    <a:pt x="335" y="77"/>
                  </a:lnTo>
                  <a:lnTo>
                    <a:pt x="339" y="78"/>
                  </a:lnTo>
                  <a:lnTo>
                    <a:pt x="342" y="81"/>
                  </a:lnTo>
                  <a:lnTo>
                    <a:pt x="344" y="84"/>
                  </a:lnTo>
                  <a:lnTo>
                    <a:pt x="344" y="89"/>
                  </a:lnTo>
                  <a:lnTo>
                    <a:pt x="344" y="99"/>
                  </a:lnTo>
                  <a:lnTo>
                    <a:pt x="345" y="109"/>
                  </a:lnTo>
                  <a:lnTo>
                    <a:pt x="345" y="112"/>
                  </a:lnTo>
                  <a:lnTo>
                    <a:pt x="347" y="114"/>
                  </a:lnTo>
                  <a:lnTo>
                    <a:pt x="348" y="115"/>
                  </a:lnTo>
                  <a:lnTo>
                    <a:pt x="349" y="117"/>
                  </a:lnTo>
                  <a:lnTo>
                    <a:pt x="343" y="122"/>
                  </a:lnTo>
                  <a:lnTo>
                    <a:pt x="339" y="123"/>
                  </a:lnTo>
                  <a:lnTo>
                    <a:pt x="330" y="123"/>
                  </a:lnTo>
                  <a:lnTo>
                    <a:pt x="323" y="123"/>
                  </a:lnTo>
                  <a:lnTo>
                    <a:pt x="322" y="132"/>
                  </a:lnTo>
                  <a:lnTo>
                    <a:pt x="319" y="138"/>
                  </a:lnTo>
                  <a:lnTo>
                    <a:pt x="317" y="143"/>
                  </a:lnTo>
                  <a:lnTo>
                    <a:pt x="313" y="146"/>
                  </a:lnTo>
                  <a:lnTo>
                    <a:pt x="309" y="150"/>
                  </a:lnTo>
                  <a:lnTo>
                    <a:pt x="306" y="154"/>
                  </a:lnTo>
                  <a:lnTo>
                    <a:pt x="304" y="158"/>
                  </a:lnTo>
                  <a:lnTo>
                    <a:pt x="303" y="164"/>
                  </a:lnTo>
                  <a:lnTo>
                    <a:pt x="304" y="171"/>
                  </a:lnTo>
                  <a:lnTo>
                    <a:pt x="307" y="175"/>
                  </a:lnTo>
                  <a:lnTo>
                    <a:pt x="312" y="177"/>
                  </a:lnTo>
                  <a:lnTo>
                    <a:pt x="317" y="179"/>
                  </a:lnTo>
                  <a:lnTo>
                    <a:pt x="317" y="185"/>
                  </a:lnTo>
                  <a:lnTo>
                    <a:pt x="317" y="189"/>
                  </a:lnTo>
                  <a:lnTo>
                    <a:pt x="317" y="192"/>
                  </a:lnTo>
                  <a:lnTo>
                    <a:pt x="316" y="196"/>
                  </a:lnTo>
                  <a:lnTo>
                    <a:pt x="313" y="200"/>
                  </a:lnTo>
                  <a:lnTo>
                    <a:pt x="312" y="202"/>
                  </a:lnTo>
                  <a:lnTo>
                    <a:pt x="306" y="208"/>
                  </a:lnTo>
                  <a:lnTo>
                    <a:pt x="298" y="213"/>
                  </a:lnTo>
                  <a:lnTo>
                    <a:pt x="291" y="218"/>
                  </a:lnTo>
                  <a:lnTo>
                    <a:pt x="283" y="224"/>
                  </a:lnTo>
                  <a:lnTo>
                    <a:pt x="281" y="227"/>
                  </a:lnTo>
                  <a:lnTo>
                    <a:pt x="277" y="231"/>
                  </a:lnTo>
                  <a:lnTo>
                    <a:pt x="275" y="236"/>
                  </a:lnTo>
                  <a:lnTo>
                    <a:pt x="274" y="239"/>
                  </a:lnTo>
                  <a:lnTo>
                    <a:pt x="269" y="229"/>
                  </a:lnTo>
                  <a:lnTo>
                    <a:pt x="264" y="221"/>
                  </a:lnTo>
                  <a:lnTo>
                    <a:pt x="260" y="217"/>
                  </a:lnTo>
                  <a:lnTo>
                    <a:pt x="255" y="215"/>
                  </a:lnTo>
                  <a:lnTo>
                    <a:pt x="249" y="212"/>
                  </a:lnTo>
                  <a:lnTo>
                    <a:pt x="241" y="212"/>
                  </a:lnTo>
                  <a:lnTo>
                    <a:pt x="231" y="216"/>
                  </a:lnTo>
                  <a:lnTo>
                    <a:pt x="222" y="219"/>
                  </a:lnTo>
                  <a:lnTo>
                    <a:pt x="217" y="218"/>
                  </a:lnTo>
                  <a:lnTo>
                    <a:pt x="214" y="216"/>
                  </a:lnTo>
                  <a:lnTo>
                    <a:pt x="212" y="212"/>
                  </a:lnTo>
                  <a:lnTo>
                    <a:pt x="208" y="208"/>
                  </a:lnTo>
                  <a:lnTo>
                    <a:pt x="194" y="203"/>
                  </a:lnTo>
                  <a:lnTo>
                    <a:pt x="184" y="201"/>
                  </a:lnTo>
                  <a:lnTo>
                    <a:pt x="179" y="200"/>
                  </a:lnTo>
                  <a:lnTo>
                    <a:pt x="177" y="196"/>
                  </a:lnTo>
                  <a:lnTo>
                    <a:pt x="173" y="189"/>
                  </a:lnTo>
                  <a:lnTo>
                    <a:pt x="171" y="179"/>
                  </a:lnTo>
                  <a:lnTo>
                    <a:pt x="162" y="185"/>
                  </a:lnTo>
                  <a:lnTo>
                    <a:pt x="155" y="190"/>
                  </a:lnTo>
                  <a:lnTo>
                    <a:pt x="146" y="190"/>
                  </a:lnTo>
                  <a:lnTo>
                    <a:pt x="136" y="190"/>
                  </a:lnTo>
                  <a:lnTo>
                    <a:pt x="131" y="190"/>
                  </a:lnTo>
                  <a:lnTo>
                    <a:pt x="127" y="189"/>
                  </a:lnTo>
                  <a:lnTo>
                    <a:pt x="124" y="186"/>
                  </a:lnTo>
                  <a:lnTo>
                    <a:pt x="121" y="184"/>
                  </a:lnTo>
                  <a:lnTo>
                    <a:pt x="116" y="177"/>
                  </a:lnTo>
                  <a:lnTo>
                    <a:pt x="113" y="169"/>
                  </a:lnTo>
                  <a:lnTo>
                    <a:pt x="108" y="161"/>
                  </a:lnTo>
                  <a:lnTo>
                    <a:pt x="103" y="155"/>
                  </a:lnTo>
                  <a:lnTo>
                    <a:pt x="100" y="153"/>
                  </a:lnTo>
                  <a:lnTo>
                    <a:pt x="95" y="150"/>
                  </a:lnTo>
                  <a:lnTo>
                    <a:pt x="90" y="149"/>
                  </a:lnTo>
                  <a:lnTo>
                    <a:pt x="85" y="149"/>
                  </a:lnTo>
                  <a:lnTo>
                    <a:pt x="79" y="149"/>
                  </a:lnTo>
                  <a:lnTo>
                    <a:pt x="69" y="149"/>
                  </a:lnTo>
                  <a:lnTo>
                    <a:pt x="63" y="148"/>
                  </a:lnTo>
                  <a:lnTo>
                    <a:pt x="57" y="145"/>
                  </a:lnTo>
                  <a:lnTo>
                    <a:pt x="51" y="141"/>
                  </a:lnTo>
                  <a:lnTo>
                    <a:pt x="44" y="138"/>
                  </a:lnTo>
                  <a:lnTo>
                    <a:pt x="32" y="125"/>
                  </a:lnTo>
                  <a:lnTo>
                    <a:pt x="22" y="113"/>
                  </a:lnTo>
                  <a:lnTo>
                    <a:pt x="6" y="88"/>
                  </a:lnTo>
                  <a:lnTo>
                    <a:pt x="0" y="77"/>
                  </a:lnTo>
                  <a:close/>
                </a:path>
              </a:pathLst>
            </a:custGeom>
            <a:solidFill>
              <a:srgbClr val="FDEBBA"/>
            </a:solidFill>
            <a:ln w="127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332" name="Freeform 415"/>
            <p:cNvSpPr>
              <a:spLocks/>
            </p:cNvSpPr>
            <p:nvPr/>
          </p:nvSpPr>
          <p:spPr bwMode="auto">
            <a:xfrm>
              <a:off x="335" y="2265"/>
              <a:ext cx="238" cy="191"/>
            </a:xfrm>
            <a:custGeom>
              <a:avLst/>
              <a:gdLst>
                <a:gd name="T0" fmla="*/ 101 w 238"/>
                <a:gd name="T1" fmla="*/ 5 h 191"/>
                <a:gd name="T2" fmla="*/ 92 w 238"/>
                <a:gd name="T3" fmla="*/ 3 h 191"/>
                <a:gd name="T4" fmla="*/ 83 w 238"/>
                <a:gd name="T5" fmla="*/ 11 h 191"/>
                <a:gd name="T6" fmla="*/ 74 w 238"/>
                <a:gd name="T7" fmla="*/ 17 h 191"/>
                <a:gd name="T8" fmla="*/ 63 w 238"/>
                <a:gd name="T9" fmla="*/ 24 h 191"/>
                <a:gd name="T10" fmla="*/ 57 w 238"/>
                <a:gd name="T11" fmla="*/ 32 h 191"/>
                <a:gd name="T12" fmla="*/ 52 w 238"/>
                <a:gd name="T13" fmla="*/ 42 h 191"/>
                <a:gd name="T14" fmla="*/ 40 w 238"/>
                <a:gd name="T15" fmla="*/ 48 h 191"/>
                <a:gd name="T16" fmla="*/ 26 w 238"/>
                <a:gd name="T17" fmla="*/ 65 h 191"/>
                <a:gd name="T18" fmla="*/ 18 w 238"/>
                <a:gd name="T19" fmla="*/ 89 h 191"/>
                <a:gd name="T20" fmla="*/ 17 w 238"/>
                <a:gd name="T21" fmla="*/ 115 h 191"/>
                <a:gd name="T22" fmla="*/ 14 w 238"/>
                <a:gd name="T23" fmla="*/ 130 h 191"/>
                <a:gd name="T24" fmla="*/ 4 w 238"/>
                <a:gd name="T25" fmla="*/ 131 h 191"/>
                <a:gd name="T26" fmla="*/ 7 w 238"/>
                <a:gd name="T27" fmla="*/ 146 h 191"/>
                <a:gd name="T28" fmla="*/ 14 w 238"/>
                <a:gd name="T29" fmla="*/ 171 h 191"/>
                <a:gd name="T30" fmla="*/ 12 w 238"/>
                <a:gd name="T31" fmla="*/ 182 h 191"/>
                <a:gd name="T32" fmla="*/ 15 w 238"/>
                <a:gd name="T33" fmla="*/ 187 h 191"/>
                <a:gd name="T34" fmla="*/ 23 w 238"/>
                <a:gd name="T35" fmla="*/ 188 h 191"/>
                <a:gd name="T36" fmla="*/ 43 w 238"/>
                <a:gd name="T37" fmla="*/ 187 h 191"/>
                <a:gd name="T38" fmla="*/ 67 w 238"/>
                <a:gd name="T39" fmla="*/ 181 h 191"/>
                <a:gd name="T40" fmla="*/ 98 w 238"/>
                <a:gd name="T41" fmla="*/ 166 h 191"/>
                <a:gd name="T42" fmla="*/ 119 w 238"/>
                <a:gd name="T43" fmla="*/ 166 h 191"/>
                <a:gd name="T44" fmla="*/ 125 w 238"/>
                <a:gd name="T45" fmla="*/ 180 h 191"/>
                <a:gd name="T46" fmla="*/ 135 w 238"/>
                <a:gd name="T47" fmla="*/ 182 h 191"/>
                <a:gd name="T48" fmla="*/ 147 w 238"/>
                <a:gd name="T49" fmla="*/ 186 h 191"/>
                <a:gd name="T50" fmla="*/ 162 w 238"/>
                <a:gd name="T51" fmla="*/ 186 h 191"/>
                <a:gd name="T52" fmla="*/ 182 w 238"/>
                <a:gd name="T53" fmla="*/ 177 h 191"/>
                <a:gd name="T54" fmla="*/ 202 w 238"/>
                <a:gd name="T55" fmla="*/ 166 h 191"/>
                <a:gd name="T56" fmla="*/ 222 w 238"/>
                <a:gd name="T57" fmla="*/ 141 h 191"/>
                <a:gd name="T58" fmla="*/ 231 w 238"/>
                <a:gd name="T59" fmla="*/ 117 h 191"/>
                <a:gd name="T60" fmla="*/ 223 w 238"/>
                <a:gd name="T61" fmla="*/ 105 h 191"/>
                <a:gd name="T62" fmla="*/ 215 w 238"/>
                <a:gd name="T63" fmla="*/ 92 h 191"/>
                <a:gd name="T64" fmla="*/ 207 w 238"/>
                <a:gd name="T65" fmla="*/ 84 h 191"/>
                <a:gd name="T66" fmla="*/ 199 w 238"/>
                <a:gd name="T67" fmla="*/ 82 h 191"/>
                <a:gd name="T68" fmla="*/ 188 w 238"/>
                <a:gd name="T69" fmla="*/ 82 h 191"/>
                <a:gd name="T70" fmla="*/ 172 w 238"/>
                <a:gd name="T71" fmla="*/ 81 h 191"/>
                <a:gd name="T72" fmla="*/ 161 w 238"/>
                <a:gd name="T73" fmla="*/ 76 h 191"/>
                <a:gd name="T74" fmla="*/ 146 w 238"/>
                <a:gd name="T75" fmla="*/ 62 h 191"/>
                <a:gd name="T76" fmla="*/ 129 w 238"/>
                <a:gd name="T77" fmla="*/ 37 h 191"/>
                <a:gd name="T78" fmla="*/ 113 w 238"/>
                <a:gd name="T79" fmla="*/ 15 h 191"/>
                <a:gd name="T80" fmla="*/ 109 w 238"/>
                <a:gd name="T81" fmla="*/ 10 h 19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38"/>
                <a:gd name="T124" fmla="*/ 0 h 191"/>
                <a:gd name="T125" fmla="*/ 238 w 238"/>
                <a:gd name="T126" fmla="*/ 191 h 19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38" h="191">
                  <a:moveTo>
                    <a:pt x="109" y="10"/>
                  </a:moveTo>
                  <a:lnTo>
                    <a:pt x="101" y="5"/>
                  </a:lnTo>
                  <a:lnTo>
                    <a:pt x="96" y="0"/>
                  </a:lnTo>
                  <a:lnTo>
                    <a:pt x="92" y="3"/>
                  </a:lnTo>
                  <a:lnTo>
                    <a:pt x="87" y="6"/>
                  </a:lnTo>
                  <a:lnTo>
                    <a:pt x="83" y="11"/>
                  </a:lnTo>
                  <a:lnTo>
                    <a:pt x="79" y="15"/>
                  </a:lnTo>
                  <a:lnTo>
                    <a:pt x="74" y="17"/>
                  </a:lnTo>
                  <a:lnTo>
                    <a:pt x="67" y="20"/>
                  </a:lnTo>
                  <a:lnTo>
                    <a:pt x="63" y="24"/>
                  </a:lnTo>
                  <a:lnTo>
                    <a:pt x="59" y="27"/>
                  </a:lnTo>
                  <a:lnTo>
                    <a:pt x="57" y="32"/>
                  </a:lnTo>
                  <a:lnTo>
                    <a:pt x="54" y="37"/>
                  </a:lnTo>
                  <a:lnTo>
                    <a:pt x="52" y="42"/>
                  </a:lnTo>
                  <a:lnTo>
                    <a:pt x="47" y="46"/>
                  </a:lnTo>
                  <a:lnTo>
                    <a:pt x="40" y="48"/>
                  </a:lnTo>
                  <a:lnTo>
                    <a:pt x="30" y="50"/>
                  </a:lnTo>
                  <a:lnTo>
                    <a:pt x="26" y="65"/>
                  </a:lnTo>
                  <a:lnTo>
                    <a:pt x="22" y="77"/>
                  </a:lnTo>
                  <a:lnTo>
                    <a:pt x="18" y="89"/>
                  </a:lnTo>
                  <a:lnTo>
                    <a:pt x="15" y="102"/>
                  </a:lnTo>
                  <a:lnTo>
                    <a:pt x="17" y="115"/>
                  </a:lnTo>
                  <a:lnTo>
                    <a:pt x="17" y="128"/>
                  </a:lnTo>
                  <a:lnTo>
                    <a:pt x="14" y="130"/>
                  </a:lnTo>
                  <a:lnTo>
                    <a:pt x="9" y="131"/>
                  </a:lnTo>
                  <a:lnTo>
                    <a:pt x="4" y="131"/>
                  </a:lnTo>
                  <a:lnTo>
                    <a:pt x="0" y="131"/>
                  </a:lnTo>
                  <a:lnTo>
                    <a:pt x="7" y="146"/>
                  </a:lnTo>
                  <a:lnTo>
                    <a:pt x="15" y="162"/>
                  </a:lnTo>
                  <a:lnTo>
                    <a:pt x="14" y="171"/>
                  </a:lnTo>
                  <a:lnTo>
                    <a:pt x="11" y="178"/>
                  </a:lnTo>
                  <a:lnTo>
                    <a:pt x="12" y="182"/>
                  </a:lnTo>
                  <a:lnTo>
                    <a:pt x="14" y="185"/>
                  </a:lnTo>
                  <a:lnTo>
                    <a:pt x="15" y="187"/>
                  </a:lnTo>
                  <a:lnTo>
                    <a:pt x="17" y="188"/>
                  </a:lnTo>
                  <a:lnTo>
                    <a:pt x="23" y="188"/>
                  </a:lnTo>
                  <a:lnTo>
                    <a:pt x="31" y="188"/>
                  </a:lnTo>
                  <a:lnTo>
                    <a:pt x="43" y="187"/>
                  </a:lnTo>
                  <a:lnTo>
                    <a:pt x="56" y="185"/>
                  </a:lnTo>
                  <a:lnTo>
                    <a:pt x="67" y="181"/>
                  </a:lnTo>
                  <a:lnTo>
                    <a:pt x="78" y="176"/>
                  </a:lnTo>
                  <a:lnTo>
                    <a:pt x="98" y="166"/>
                  </a:lnTo>
                  <a:lnTo>
                    <a:pt x="115" y="159"/>
                  </a:lnTo>
                  <a:lnTo>
                    <a:pt x="119" y="166"/>
                  </a:lnTo>
                  <a:lnTo>
                    <a:pt x="121" y="174"/>
                  </a:lnTo>
                  <a:lnTo>
                    <a:pt x="125" y="180"/>
                  </a:lnTo>
                  <a:lnTo>
                    <a:pt x="130" y="185"/>
                  </a:lnTo>
                  <a:lnTo>
                    <a:pt x="135" y="182"/>
                  </a:lnTo>
                  <a:lnTo>
                    <a:pt x="139" y="178"/>
                  </a:lnTo>
                  <a:lnTo>
                    <a:pt x="147" y="186"/>
                  </a:lnTo>
                  <a:lnTo>
                    <a:pt x="155" y="191"/>
                  </a:lnTo>
                  <a:lnTo>
                    <a:pt x="162" y="186"/>
                  </a:lnTo>
                  <a:lnTo>
                    <a:pt x="168" y="181"/>
                  </a:lnTo>
                  <a:lnTo>
                    <a:pt x="182" y="177"/>
                  </a:lnTo>
                  <a:lnTo>
                    <a:pt x="193" y="172"/>
                  </a:lnTo>
                  <a:lnTo>
                    <a:pt x="202" y="166"/>
                  </a:lnTo>
                  <a:lnTo>
                    <a:pt x="209" y="159"/>
                  </a:lnTo>
                  <a:lnTo>
                    <a:pt x="222" y="141"/>
                  </a:lnTo>
                  <a:lnTo>
                    <a:pt x="238" y="122"/>
                  </a:lnTo>
                  <a:lnTo>
                    <a:pt x="231" y="117"/>
                  </a:lnTo>
                  <a:lnTo>
                    <a:pt x="227" y="112"/>
                  </a:lnTo>
                  <a:lnTo>
                    <a:pt x="223" y="105"/>
                  </a:lnTo>
                  <a:lnTo>
                    <a:pt x="219" y="98"/>
                  </a:lnTo>
                  <a:lnTo>
                    <a:pt x="215" y="92"/>
                  </a:lnTo>
                  <a:lnTo>
                    <a:pt x="210" y="87"/>
                  </a:lnTo>
                  <a:lnTo>
                    <a:pt x="207" y="84"/>
                  </a:lnTo>
                  <a:lnTo>
                    <a:pt x="203" y="83"/>
                  </a:lnTo>
                  <a:lnTo>
                    <a:pt x="199" y="82"/>
                  </a:lnTo>
                  <a:lnTo>
                    <a:pt x="194" y="82"/>
                  </a:lnTo>
                  <a:lnTo>
                    <a:pt x="188" y="82"/>
                  </a:lnTo>
                  <a:lnTo>
                    <a:pt x="178" y="82"/>
                  </a:lnTo>
                  <a:lnTo>
                    <a:pt x="172" y="81"/>
                  </a:lnTo>
                  <a:lnTo>
                    <a:pt x="166" y="79"/>
                  </a:lnTo>
                  <a:lnTo>
                    <a:pt x="161" y="76"/>
                  </a:lnTo>
                  <a:lnTo>
                    <a:pt x="156" y="72"/>
                  </a:lnTo>
                  <a:lnTo>
                    <a:pt x="146" y="62"/>
                  </a:lnTo>
                  <a:lnTo>
                    <a:pt x="137" y="51"/>
                  </a:lnTo>
                  <a:lnTo>
                    <a:pt x="129" y="37"/>
                  </a:lnTo>
                  <a:lnTo>
                    <a:pt x="120" y="25"/>
                  </a:lnTo>
                  <a:lnTo>
                    <a:pt x="113" y="15"/>
                  </a:lnTo>
                  <a:lnTo>
                    <a:pt x="105" y="6"/>
                  </a:lnTo>
                  <a:lnTo>
                    <a:pt x="109" y="10"/>
                  </a:lnTo>
                  <a:close/>
                </a:path>
              </a:pathLst>
            </a:custGeom>
            <a:solidFill>
              <a:srgbClr val="FDEBBA"/>
            </a:solidFill>
            <a:ln w="127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333" name="Freeform 416"/>
            <p:cNvSpPr>
              <a:spLocks/>
            </p:cNvSpPr>
            <p:nvPr/>
          </p:nvSpPr>
          <p:spPr bwMode="auto">
            <a:xfrm>
              <a:off x="688" y="2437"/>
              <a:ext cx="161" cy="217"/>
            </a:xfrm>
            <a:custGeom>
              <a:avLst/>
              <a:gdLst>
                <a:gd name="T0" fmla="*/ 64 w 161"/>
                <a:gd name="T1" fmla="*/ 210 h 217"/>
                <a:gd name="T2" fmla="*/ 72 w 161"/>
                <a:gd name="T3" fmla="*/ 200 h 217"/>
                <a:gd name="T4" fmla="*/ 93 w 161"/>
                <a:gd name="T5" fmla="*/ 191 h 217"/>
                <a:gd name="T6" fmla="*/ 119 w 161"/>
                <a:gd name="T7" fmla="*/ 186 h 217"/>
                <a:gd name="T8" fmla="*/ 135 w 161"/>
                <a:gd name="T9" fmla="*/ 181 h 217"/>
                <a:gd name="T10" fmla="*/ 150 w 161"/>
                <a:gd name="T11" fmla="*/ 172 h 217"/>
                <a:gd name="T12" fmla="*/ 158 w 161"/>
                <a:gd name="T13" fmla="*/ 160 h 217"/>
                <a:gd name="T14" fmla="*/ 156 w 161"/>
                <a:gd name="T15" fmla="*/ 149 h 217"/>
                <a:gd name="T16" fmla="*/ 142 w 161"/>
                <a:gd name="T17" fmla="*/ 143 h 217"/>
                <a:gd name="T18" fmla="*/ 134 w 161"/>
                <a:gd name="T19" fmla="*/ 134 h 217"/>
                <a:gd name="T20" fmla="*/ 129 w 161"/>
                <a:gd name="T21" fmla="*/ 124 h 217"/>
                <a:gd name="T22" fmla="*/ 120 w 161"/>
                <a:gd name="T23" fmla="*/ 118 h 217"/>
                <a:gd name="T24" fmla="*/ 112 w 161"/>
                <a:gd name="T25" fmla="*/ 112 h 217"/>
                <a:gd name="T26" fmla="*/ 106 w 161"/>
                <a:gd name="T27" fmla="*/ 101 h 217"/>
                <a:gd name="T28" fmla="*/ 105 w 161"/>
                <a:gd name="T29" fmla="*/ 91 h 217"/>
                <a:gd name="T30" fmla="*/ 101 w 161"/>
                <a:gd name="T31" fmla="*/ 86 h 217"/>
                <a:gd name="T32" fmla="*/ 89 w 161"/>
                <a:gd name="T33" fmla="*/ 82 h 217"/>
                <a:gd name="T34" fmla="*/ 77 w 161"/>
                <a:gd name="T35" fmla="*/ 81 h 217"/>
                <a:gd name="T36" fmla="*/ 72 w 161"/>
                <a:gd name="T37" fmla="*/ 75 h 217"/>
                <a:gd name="T38" fmla="*/ 74 w 161"/>
                <a:gd name="T39" fmla="*/ 62 h 217"/>
                <a:gd name="T40" fmla="*/ 74 w 161"/>
                <a:gd name="T41" fmla="*/ 42 h 217"/>
                <a:gd name="T42" fmla="*/ 65 w 161"/>
                <a:gd name="T43" fmla="*/ 39 h 217"/>
                <a:gd name="T44" fmla="*/ 56 w 161"/>
                <a:gd name="T45" fmla="*/ 44 h 217"/>
                <a:gd name="T46" fmla="*/ 44 w 161"/>
                <a:gd name="T47" fmla="*/ 44 h 217"/>
                <a:gd name="T48" fmla="*/ 37 w 161"/>
                <a:gd name="T49" fmla="*/ 37 h 217"/>
                <a:gd name="T50" fmla="*/ 31 w 161"/>
                <a:gd name="T51" fmla="*/ 29 h 217"/>
                <a:gd name="T52" fmla="*/ 28 w 161"/>
                <a:gd name="T53" fmla="*/ 18 h 217"/>
                <a:gd name="T54" fmla="*/ 27 w 161"/>
                <a:gd name="T55" fmla="*/ 6 h 217"/>
                <a:gd name="T56" fmla="*/ 27 w 161"/>
                <a:gd name="T57" fmla="*/ 6 h 217"/>
                <a:gd name="T58" fmla="*/ 11 w 161"/>
                <a:gd name="T59" fmla="*/ 29 h 217"/>
                <a:gd name="T60" fmla="*/ 2 w 161"/>
                <a:gd name="T61" fmla="*/ 40 h 217"/>
                <a:gd name="T62" fmla="*/ 0 w 161"/>
                <a:gd name="T63" fmla="*/ 55 h 217"/>
                <a:gd name="T64" fmla="*/ 5 w 161"/>
                <a:gd name="T65" fmla="*/ 75 h 217"/>
                <a:gd name="T66" fmla="*/ 16 w 161"/>
                <a:gd name="T67" fmla="*/ 91 h 217"/>
                <a:gd name="T68" fmla="*/ 26 w 161"/>
                <a:gd name="T69" fmla="*/ 107 h 217"/>
                <a:gd name="T70" fmla="*/ 31 w 161"/>
                <a:gd name="T71" fmla="*/ 124 h 217"/>
                <a:gd name="T72" fmla="*/ 27 w 161"/>
                <a:gd name="T73" fmla="*/ 141 h 217"/>
                <a:gd name="T74" fmla="*/ 27 w 161"/>
                <a:gd name="T75" fmla="*/ 164 h 217"/>
                <a:gd name="T76" fmla="*/ 30 w 161"/>
                <a:gd name="T77" fmla="*/ 170 h 217"/>
                <a:gd name="T78" fmla="*/ 33 w 161"/>
                <a:gd name="T79" fmla="*/ 175 h 217"/>
                <a:gd name="T80" fmla="*/ 43 w 161"/>
                <a:gd name="T81" fmla="*/ 181 h 217"/>
                <a:gd name="T82" fmla="*/ 53 w 161"/>
                <a:gd name="T83" fmla="*/ 198 h 217"/>
                <a:gd name="T84" fmla="*/ 65 w 161"/>
                <a:gd name="T85" fmla="*/ 210 h 2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"/>
                <a:gd name="T130" fmla="*/ 0 h 217"/>
                <a:gd name="T131" fmla="*/ 161 w 161"/>
                <a:gd name="T132" fmla="*/ 217 h 2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" h="217">
                  <a:moveTo>
                    <a:pt x="63" y="217"/>
                  </a:moveTo>
                  <a:lnTo>
                    <a:pt x="64" y="210"/>
                  </a:lnTo>
                  <a:lnTo>
                    <a:pt x="67" y="203"/>
                  </a:lnTo>
                  <a:lnTo>
                    <a:pt x="72" y="200"/>
                  </a:lnTo>
                  <a:lnTo>
                    <a:pt x="78" y="196"/>
                  </a:lnTo>
                  <a:lnTo>
                    <a:pt x="93" y="191"/>
                  </a:lnTo>
                  <a:lnTo>
                    <a:pt x="110" y="187"/>
                  </a:lnTo>
                  <a:lnTo>
                    <a:pt x="119" y="186"/>
                  </a:lnTo>
                  <a:lnTo>
                    <a:pt x="127" y="184"/>
                  </a:lnTo>
                  <a:lnTo>
                    <a:pt x="135" y="181"/>
                  </a:lnTo>
                  <a:lnTo>
                    <a:pt x="142" y="177"/>
                  </a:lnTo>
                  <a:lnTo>
                    <a:pt x="150" y="172"/>
                  </a:lnTo>
                  <a:lnTo>
                    <a:pt x="155" y="167"/>
                  </a:lnTo>
                  <a:lnTo>
                    <a:pt x="158" y="160"/>
                  </a:lnTo>
                  <a:lnTo>
                    <a:pt x="161" y="151"/>
                  </a:lnTo>
                  <a:lnTo>
                    <a:pt x="156" y="149"/>
                  </a:lnTo>
                  <a:lnTo>
                    <a:pt x="150" y="146"/>
                  </a:lnTo>
                  <a:lnTo>
                    <a:pt x="142" y="143"/>
                  </a:lnTo>
                  <a:lnTo>
                    <a:pt x="135" y="141"/>
                  </a:lnTo>
                  <a:lnTo>
                    <a:pt x="134" y="134"/>
                  </a:lnTo>
                  <a:lnTo>
                    <a:pt x="131" y="128"/>
                  </a:lnTo>
                  <a:lnTo>
                    <a:pt x="129" y="124"/>
                  </a:lnTo>
                  <a:lnTo>
                    <a:pt x="125" y="120"/>
                  </a:lnTo>
                  <a:lnTo>
                    <a:pt x="120" y="118"/>
                  </a:lnTo>
                  <a:lnTo>
                    <a:pt x="116" y="115"/>
                  </a:lnTo>
                  <a:lnTo>
                    <a:pt x="112" y="112"/>
                  </a:lnTo>
                  <a:lnTo>
                    <a:pt x="109" y="108"/>
                  </a:lnTo>
                  <a:lnTo>
                    <a:pt x="106" y="101"/>
                  </a:lnTo>
                  <a:lnTo>
                    <a:pt x="106" y="93"/>
                  </a:lnTo>
                  <a:lnTo>
                    <a:pt x="105" y="91"/>
                  </a:lnTo>
                  <a:lnTo>
                    <a:pt x="104" y="88"/>
                  </a:lnTo>
                  <a:lnTo>
                    <a:pt x="101" y="86"/>
                  </a:lnTo>
                  <a:lnTo>
                    <a:pt x="96" y="85"/>
                  </a:lnTo>
                  <a:lnTo>
                    <a:pt x="89" y="82"/>
                  </a:lnTo>
                  <a:lnTo>
                    <a:pt x="82" y="82"/>
                  </a:lnTo>
                  <a:lnTo>
                    <a:pt x="77" y="81"/>
                  </a:lnTo>
                  <a:lnTo>
                    <a:pt x="74" y="78"/>
                  </a:lnTo>
                  <a:lnTo>
                    <a:pt x="72" y="75"/>
                  </a:lnTo>
                  <a:lnTo>
                    <a:pt x="72" y="70"/>
                  </a:lnTo>
                  <a:lnTo>
                    <a:pt x="74" y="62"/>
                  </a:lnTo>
                  <a:lnTo>
                    <a:pt x="77" y="52"/>
                  </a:lnTo>
                  <a:lnTo>
                    <a:pt x="74" y="42"/>
                  </a:lnTo>
                  <a:lnTo>
                    <a:pt x="69" y="35"/>
                  </a:lnTo>
                  <a:lnTo>
                    <a:pt x="65" y="39"/>
                  </a:lnTo>
                  <a:lnTo>
                    <a:pt x="60" y="41"/>
                  </a:lnTo>
                  <a:lnTo>
                    <a:pt x="56" y="44"/>
                  </a:lnTo>
                  <a:lnTo>
                    <a:pt x="49" y="45"/>
                  </a:lnTo>
                  <a:lnTo>
                    <a:pt x="44" y="44"/>
                  </a:lnTo>
                  <a:lnTo>
                    <a:pt x="41" y="41"/>
                  </a:lnTo>
                  <a:lnTo>
                    <a:pt x="37" y="37"/>
                  </a:lnTo>
                  <a:lnTo>
                    <a:pt x="33" y="34"/>
                  </a:lnTo>
                  <a:lnTo>
                    <a:pt x="31" y="29"/>
                  </a:lnTo>
                  <a:lnTo>
                    <a:pt x="30" y="24"/>
                  </a:lnTo>
                  <a:lnTo>
                    <a:pt x="28" y="18"/>
                  </a:lnTo>
                  <a:lnTo>
                    <a:pt x="27" y="13"/>
                  </a:lnTo>
                  <a:lnTo>
                    <a:pt x="27" y="6"/>
                  </a:lnTo>
                  <a:lnTo>
                    <a:pt x="30" y="0"/>
                  </a:lnTo>
                  <a:lnTo>
                    <a:pt x="27" y="6"/>
                  </a:lnTo>
                  <a:lnTo>
                    <a:pt x="20" y="19"/>
                  </a:lnTo>
                  <a:lnTo>
                    <a:pt x="11" y="29"/>
                  </a:lnTo>
                  <a:lnTo>
                    <a:pt x="6" y="34"/>
                  </a:lnTo>
                  <a:lnTo>
                    <a:pt x="2" y="40"/>
                  </a:lnTo>
                  <a:lnTo>
                    <a:pt x="1" y="46"/>
                  </a:lnTo>
                  <a:lnTo>
                    <a:pt x="0" y="55"/>
                  </a:lnTo>
                  <a:lnTo>
                    <a:pt x="1" y="65"/>
                  </a:lnTo>
                  <a:lnTo>
                    <a:pt x="5" y="75"/>
                  </a:lnTo>
                  <a:lnTo>
                    <a:pt x="10" y="82"/>
                  </a:lnTo>
                  <a:lnTo>
                    <a:pt x="16" y="91"/>
                  </a:lnTo>
                  <a:lnTo>
                    <a:pt x="21" y="98"/>
                  </a:lnTo>
                  <a:lnTo>
                    <a:pt x="26" y="107"/>
                  </a:lnTo>
                  <a:lnTo>
                    <a:pt x="30" y="114"/>
                  </a:lnTo>
                  <a:lnTo>
                    <a:pt x="31" y="124"/>
                  </a:lnTo>
                  <a:lnTo>
                    <a:pt x="30" y="134"/>
                  </a:lnTo>
                  <a:lnTo>
                    <a:pt x="27" y="141"/>
                  </a:lnTo>
                  <a:lnTo>
                    <a:pt x="27" y="155"/>
                  </a:lnTo>
                  <a:lnTo>
                    <a:pt x="27" y="164"/>
                  </a:lnTo>
                  <a:lnTo>
                    <a:pt x="28" y="167"/>
                  </a:lnTo>
                  <a:lnTo>
                    <a:pt x="30" y="170"/>
                  </a:lnTo>
                  <a:lnTo>
                    <a:pt x="31" y="172"/>
                  </a:lnTo>
                  <a:lnTo>
                    <a:pt x="33" y="175"/>
                  </a:lnTo>
                  <a:lnTo>
                    <a:pt x="38" y="179"/>
                  </a:lnTo>
                  <a:lnTo>
                    <a:pt x="43" y="181"/>
                  </a:lnTo>
                  <a:lnTo>
                    <a:pt x="47" y="191"/>
                  </a:lnTo>
                  <a:lnTo>
                    <a:pt x="53" y="198"/>
                  </a:lnTo>
                  <a:lnTo>
                    <a:pt x="59" y="205"/>
                  </a:lnTo>
                  <a:lnTo>
                    <a:pt x="65" y="210"/>
                  </a:lnTo>
                  <a:lnTo>
                    <a:pt x="63" y="217"/>
                  </a:lnTo>
                  <a:close/>
                </a:path>
              </a:pathLst>
            </a:custGeom>
            <a:solidFill>
              <a:srgbClr val="FDEBBA"/>
            </a:solidFill>
            <a:ln w="127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334" name="Freeform 417"/>
            <p:cNvSpPr>
              <a:spLocks/>
            </p:cNvSpPr>
            <p:nvPr/>
          </p:nvSpPr>
          <p:spPr bwMode="auto">
            <a:xfrm>
              <a:off x="529" y="2377"/>
              <a:ext cx="190" cy="227"/>
            </a:xfrm>
            <a:custGeom>
              <a:avLst/>
              <a:gdLst>
                <a:gd name="T0" fmla="*/ 184 w 190"/>
                <a:gd name="T1" fmla="*/ 50 h 227"/>
                <a:gd name="T2" fmla="*/ 175 w 190"/>
                <a:gd name="T3" fmla="*/ 38 h 227"/>
                <a:gd name="T4" fmla="*/ 164 w 190"/>
                <a:gd name="T5" fmla="*/ 33 h 227"/>
                <a:gd name="T6" fmla="*/ 146 w 190"/>
                <a:gd name="T7" fmla="*/ 37 h 227"/>
                <a:gd name="T8" fmla="*/ 132 w 190"/>
                <a:gd name="T9" fmla="*/ 39 h 227"/>
                <a:gd name="T10" fmla="*/ 127 w 190"/>
                <a:gd name="T11" fmla="*/ 33 h 227"/>
                <a:gd name="T12" fmla="*/ 109 w 190"/>
                <a:gd name="T13" fmla="*/ 24 h 227"/>
                <a:gd name="T14" fmla="*/ 94 w 190"/>
                <a:gd name="T15" fmla="*/ 21 h 227"/>
                <a:gd name="T16" fmla="*/ 88 w 190"/>
                <a:gd name="T17" fmla="*/ 10 h 227"/>
                <a:gd name="T18" fmla="*/ 77 w 190"/>
                <a:gd name="T19" fmla="*/ 6 h 227"/>
                <a:gd name="T20" fmla="*/ 61 w 190"/>
                <a:gd name="T21" fmla="*/ 11 h 227"/>
                <a:gd name="T22" fmla="*/ 46 w 190"/>
                <a:gd name="T23" fmla="*/ 10 h 227"/>
                <a:gd name="T24" fmla="*/ 30 w 190"/>
                <a:gd name="T25" fmla="*/ 23 h 227"/>
                <a:gd name="T26" fmla="*/ 16 w 190"/>
                <a:gd name="T27" fmla="*/ 44 h 227"/>
                <a:gd name="T28" fmla="*/ 7 w 190"/>
                <a:gd name="T29" fmla="*/ 55 h 227"/>
                <a:gd name="T30" fmla="*/ 8 w 190"/>
                <a:gd name="T31" fmla="*/ 63 h 227"/>
                <a:gd name="T32" fmla="*/ 18 w 190"/>
                <a:gd name="T33" fmla="*/ 66 h 227"/>
                <a:gd name="T34" fmla="*/ 26 w 190"/>
                <a:gd name="T35" fmla="*/ 78 h 227"/>
                <a:gd name="T36" fmla="*/ 35 w 190"/>
                <a:gd name="T37" fmla="*/ 90 h 227"/>
                <a:gd name="T38" fmla="*/ 44 w 190"/>
                <a:gd name="T39" fmla="*/ 96 h 227"/>
                <a:gd name="T40" fmla="*/ 54 w 190"/>
                <a:gd name="T41" fmla="*/ 102 h 227"/>
                <a:gd name="T42" fmla="*/ 61 w 190"/>
                <a:gd name="T43" fmla="*/ 115 h 227"/>
                <a:gd name="T44" fmla="*/ 57 w 190"/>
                <a:gd name="T45" fmla="*/ 136 h 227"/>
                <a:gd name="T46" fmla="*/ 55 w 190"/>
                <a:gd name="T47" fmla="*/ 157 h 227"/>
                <a:gd name="T48" fmla="*/ 62 w 190"/>
                <a:gd name="T49" fmla="*/ 169 h 227"/>
                <a:gd name="T50" fmla="*/ 71 w 190"/>
                <a:gd name="T51" fmla="*/ 178 h 227"/>
                <a:gd name="T52" fmla="*/ 78 w 190"/>
                <a:gd name="T53" fmla="*/ 190 h 227"/>
                <a:gd name="T54" fmla="*/ 73 w 190"/>
                <a:gd name="T55" fmla="*/ 209 h 227"/>
                <a:gd name="T56" fmla="*/ 68 w 190"/>
                <a:gd name="T57" fmla="*/ 224 h 227"/>
                <a:gd name="T58" fmla="*/ 72 w 190"/>
                <a:gd name="T59" fmla="*/ 227 h 227"/>
                <a:gd name="T60" fmla="*/ 82 w 190"/>
                <a:gd name="T61" fmla="*/ 223 h 227"/>
                <a:gd name="T62" fmla="*/ 101 w 190"/>
                <a:gd name="T63" fmla="*/ 218 h 227"/>
                <a:gd name="T64" fmla="*/ 119 w 190"/>
                <a:gd name="T65" fmla="*/ 215 h 227"/>
                <a:gd name="T66" fmla="*/ 146 w 190"/>
                <a:gd name="T67" fmla="*/ 215 h 227"/>
                <a:gd name="T68" fmla="*/ 169 w 190"/>
                <a:gd name="T69" fmla="*/ 216 h 227"/>
                <a:gd name="T70" fmla="*/ 180 w 190"/>
                <a:gd name="T71" fmla="*/ 213 h 227"/>
                <a:gd name="T72" fmla="*/ 187 w 190"/>
                <a:gd name="T73" fmla="*/ 204 h 227"/>
                <a:gd name="T74" fmla="*/ 190 w 190"/>
                <a:gd name="T75" fmla="*/ 192 h 227"/>
                <a:gd name="T76" fmla="*/ 189 w 190"/>
                <a:gd name="T77" fmla="*/ 174 h 227"/>
                <a:gd name="T78" fmla="*/ 180 w 190"/>
                <a:gd name="T79" fmla="*/ 158 h 227"/>
                <a:gd name="T80" fmla="*/ 169 w 190"/>
                <a:gd name="T81" fmla="*/ 142 h 227"/>
                <a:gd name="T82" fmla="*/ 160 w 190"/>
                <a:gd name="T83" fmla="*/ 125 h 227"/>
                <a:gd name="T84" fmla="*/ 160 w 190"/>
                <a:gd name="T85" fmla="*/ 106 h 227"/>
                <a:gd name="T86" fmla="*/ 165 w 190"/>
                <a:gd name="T87" fmla="*/ 94 h 227"/>
                <a:gd name="T88" fmla="*/ 179 w 190"/>
                <a:gd name="T89" fmla="*/ 79 h 227"/>
                <a:gd name="T90" fmla="*/ 189 w 190"/>
                <a:gd name="T91" fmla="*/ 60 h 22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90"/>
                <a:gd name="T139" fmla="*/ 0 h 227"/>
                <a:gd name="T140" fmla="*/ 190 w 190"/>
                <a:gd name="T141" fmla="*/ 227 h 227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90" h="227">
                  <a:moveTo>
                    <a:pt x="189" y="60"/>
                  </a:moveTo>
                  <a:lnTo>
                    <a:pt x="184" y="50"/>
                  </a:lnTo>
                  <a:lnTo>
                    <a:pt x="179" y="42"/>
                  </a:lnTo>
                  <a:lnTo>
                    <a:pt x="175" y="38"/>
                  </a:lnTo>
                  <a:lnTo>
                    <a:pt x="170" y="36"/>
                  </a:lnTo>
                  <a:lnTo>
                    <a:pt x="164" y="33"/>
                  </a:lnTo>
                  <a:lnTo>
                    <a:pt x="156" y="33"/>
                  </a:lnTo>
                  <a:lnTo>
                    <a:pt x="146" y="37"/>
                  </a:lnTo>
                  <a:lnTo>
                    <a:pt x="137" y="40"/>
                  </a:lnTo>
                  <a:lnTo>
                    <a:pt x="132" y="39"/>
                  </a:lnTo>
                  <a:lnTo>
                    <a:pt x="129" y="37"/>
                  </a:lnTo>
                  <a:lnTo>
                    <a:pt x="127" y="33"/>
                  </a:lnTo>
                  <a:lnTo>
                    <a:pt x="123" y="29"/>
                  </a:lnTo>
                  <a:lnTo>
                    <a:pt x="109" y="24"/>
                  </a:lnTo>
                  <a:lnTo>
                    <a:pt x="99" y="22"/>
                  </a:lnTo>
                  <a:lnTo>
                    <a:pt x="94" y="21"/>
                  </a:lnTo>
                  <a:lnTo>
                    <a:pt x="92" y="17"/>
                  </a:lnTo>
                  <a:lnTo>
                    <a:pt x="88" y="10"/>
                  </a:lnTo>
                  <a:lnTo>
                    <a:pt x="86" y="0"/>
                  </a:lnTo>
                  <a:lnTo>
                    <a:pt x="77" y="6"/>
                  </a:lnTo>
                  <a:lnTo>
                    <a:pt x="70" y="11"/>
                  </a:lnTo>
                  <a:lnTo>
                    <a:pt x="61" y="11"/>
                  </a:lnTo>
                  <a:lnTo>
                    <a:pt x="51" y="11"/>
                  </a:lnTo>
                  <a:lnTo>
                    <a:pt x="46" y="10"/>
                  </a:lnTo>
                  <a:lnTo>
                    <a:pt x="41" y="7"/>
                  </a:lnTo>
                  <a:lnTo>
                    <a:pt x="30" y="23"/>
                  </a:lnTo>
                  <a:lnTo>
                    <a:pt x="20" y="38"/>
                  </a:lnTo>
                  <a:lnTo>
                    <a:pt x="16" y="44"/>
                  </a:lnTo>
                  <a:lnTo>
                    <a:pt x="11" y="50"/>
                  </a:lnTo>
                  <a:lnTo>
                    <a:pt x="7" y="55"/>
                  </a:lnTo>
                  <a:lnTo>
                    <a:pt x="0" y="60"/>
                  </a:lnTo>
                  <a:lnTo>
                    <a:pt x="8" y="63"/>
                  </a:lnTo>
                  <a:lnTo>
                    <a:pt x="13" y="64"/>
                  </a:lnTo>
                  <a:lnTo>
                    <a:pt x="18" y="66"/>
                  </a:lnTo>
                  <a:lnTo>
                    <a:pt x="21" y="70"/>
                  </a:lnTo>
                  <a:lnTo>
                    <a:pt x="26" y="78"/>
                  </a:lnTo>
                  <a:lnTo>
                    <a:pt x="31" y="86"/>
                  </a:lnTo>
                  <a:lnTo>
                    <a:pt x="35" y="90"/>
                  </a:lnTo>
                  <a:lnTo>
                    <a:pt x="39" y="94"/>
                  </a:lnTo>
                  <a:lnTo>
                    <a:pt x="44" y="96"/>
                  </a:lnTo>
                  <a:lnTo>
                    <a:pt x="49" y="99"/>
                  </a:lnTo>
                  <a:lnTo>
                    <a:pt x="54" y="102"/>
                  </a:lnTo>
                  <a:lnTo>
                    <a:pt x="57" y="107"/>
                  </a:lnTo>
                  <a:lnTo>
                    <a:pt x="61" y="115"/>
                  </a:lnTo>
                  <a:lnTo>
                    <a:pt x="61" y="125"/>
                  </a:lnTo>
                  <a:lnTo>
                    <a:pt x="57" y="136"/>
                  </a:lnTo>
                  <a:lnTo>
                    <a:pt x="54" y="148"/>
                  </a:lnTo>
                  <a:lnTo>
                    <a:pt x="55" y="157"/>
                  </a:lnTo>
                  <a:lnTo>
                    <a:pt x="57" y="164"/>
                  </a:lnTo>
                  <a:lnTo>
                    <a:pt x="62" y="169"/>
                  </a:lnTo>
                  <a:lnTo>
                    <a:pt x="66" y="174"/>
                  </a:lnTo>
                  <a:lnTo>
                    <a:pt x="71" y="178"/>
                  </a:lnTo>
                  <a:lnTo>
                    <a:pt x="76" y="184"/>
                  </a:lnTo>
                  <a:lnTo>
                    <a:pt x="78" y="190"/>
                  </a:lnTo>
                  <a:lnTo>
                    <a:pt x="80" y="200"/>
                  </a:lnTo>
                  <a:lnTo>
                    <a:pt x="73" y="209"/>
                  </a:lnTo>
                  <a:lnTo>
                    <a:pt x="67" y="220"/>
                  </a:lnTo>
                  <a:lnTo>
                    <a:pt x="68" y="224"/>
                  </a:lnTo>
                  <a:lnTo>
                    <a:pt x="70" y="226"/>
                  </a:lnTo>
                  <a:lnTo>
                    <a:pt x="72" y="227"/>
                  </a:lnTo>
                  <a:lnTo>
                    <a:pt x="76" y="227"/>
                  </a:lnTo>
                  <a:lnTo>
                    <a:pt x="82" y="223"/>
                  </a:lnTo>
                  <a:lnTo>
                    <a:pt x="89" y="218"/>
                  </a:lnTo>
                  <a:lnTo>
                    <a:pt x="101" y="218"/>
                  </a:lnTo>
                  <a:lnTo>
                    <a:pt x="107" y="218"/>
                  </a:lnTo>
                  <a:lnTo>
                    <a:pt x="119" y="215"/>
                  </a:lnTo>
                  <a:lnTo>
                    <a:pt x="135" y="211"/>
                  </a:lnTo>
                  <a:lnTo>
                    <a:pt x="146" y="215"/>
                  </a:lnTo>
                  <a:lnTo>
                    <a:pt x="160" y="218"/>
                  </a:lnTo>
                  <a:lnTo>
                    <a:pt x="169" y="216"/>
                  </a:lnTo>
                  <a:lnTo>
                    <a:pt x="175" y="215"/>
                  </a:lnTo>
                  <a:lnTo>
                    <a:pt x="180" y="213"/>
                  </a:lnTo>
                  <a:lnTo>
                    <a:pt x="184" y="209"/>
                  </a:lnTo>
                  <a:lnTo>
                    <a:pt x="187" y="204"/>
                  </a:lnTo>
                  <a:lnTo>
                    <a:pt x="189" y="198"/>
                  </a:lnTo>
                  <a:lnTo>
                    <a:pt x="190" y="192"/>
                  </a:lnTo>
                  <a:lnTo>
                    <a:pt x="190" y="184"/>
                  </a:lnTo>
                  <a:lnTo>
                    <a:pt x="189" y="174"/>
                  </a:lnTo>
                  <a:lnTo>
                    <a:pt x="185" y="167"/>
                  </a:lnTo>
                  <a:lnTo>
                    <a:pt x="180" y="158"/>
                  </a:lnTo>
                  <a:lnTo>
                    <a:pt x="175" y="151"/>
                  </a:lnTo>
                  <a:lnTo>
                    <a:pt x="169" y="142"/>
                  </a:lnTo>
                  <a:lnTo>
                    <a:pt x="164" y="135"/>
                  </a:lnTo>
                  <a:lnTo>
                    <a:pt x="160" y="125"/>
                  </a:lnTo>
                  <a:lnTo>
                    <a:pt x="159" y="115"/>
                  </a:lnTo>
                  <a:lnTo>
                    <a:pt x="160" y="106"/>
                  </a:lnTo>
                  <a:lnTo>
                    <a:pt x="161" y="100"/>
                  </a:lnTo>
                  <a:lnTo>
                    <a:pt x="165" y="94"/>
                  </a:lnTo>
                  <a:lnTo>
                    <a:pt x="170" y="89"/>
                  </a:lnTo>
                  <a:lnTo>
                    <a:pt x="179" y="79"/>
                  </a:lnTo>
                  <a:lnTo>
                    <a:pt x="186" y="66"/>
                  </a:lnTo>
                  <a:lnTo>
                    <a:pt x="189" y="60"/>
                  </a:lnTo>
                  <a:close/>
                </a:path>
              </a:pathLst>
            </a:custGeom>
            <a:solidFill>
              <a:srgbClr val="FDEBBA"/>
            </a:solidFill>
            <a:ln w="127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335" name="Freeform 418"/>
            <p:cNvSpPr>
              <a:spLocks/>
            </p:cNvSpPr>
            <p:nvPr/>
          </p:nvSpPr>
          <p:spPr bwMode="auto">
            <a:xfrm>
              <a:off x="757" y="2463"/>
              <a:ext cx="187" cy="125"/>
            </a:xfrm>
            <a:custGeom>
              <a:avLst/>
              <a:gdLst>
                <a:gd name="T0" fmla="*/ 182 w 187"/>
                <a:gd name="T1" fmla="*/ 98 h 125"/>
                <a:gd name="T2" fmla="*/ 156 w 187"/>
                <a:gd name="T3" fmla="*/ 98 h 125"/>
                <a:gd name="T4" fmla="*/ 155 w 187"/>
                <a:gd name="T5" fmla="*/ 109 h 125"/>
                <a:gd name="T6" fmla="*/ 151 w 187"/>
                <a:gd name="T7" fmla="*/ 118 h 125"/>
                <a:gd name="T8" fmla="*/ 144 w 187"/>
                <a:gd name="T9" fmla="*/ 122 h 125"/>
                <a:gd name="T10" fmla="*/ 133 w 187"/>
                <a:gd name="T11" fmla="*/ 124 h 125"/>
                <a:gd name="T12" fmla="*/ 115 w 187"/>
                <a:gd name="T13" fmla="*/ 109 h 125"/>
                <a:gd name="T14" fmla="*/ 92 w 187"/>
                <a:gd name="T15" fmla="*/ 125 h 125"/>
                <a:gd name="T16" fmla="*/ 81 w 187"/>
                <a:gd name="T17" fmla="*/ 120 h 125"/>
                <a:gd name="T18" fmla="*/ 66 w 187"/>
                <a:gd name="T19" fmla="*/ 115 h 125"/>
                <a:gd name="T20" fmla="*/ 62 w 187"/>
                <a:gd name="T21" fmla="*/ 102 h 125"/>
                <a:gd name="T22" fmla="*/ 56 w 187"/>
                <a:gd name="T23" fmla="*/ 94 h 125"/>
                <a:gd name="T24" fmla="*/ 47 w 187"/>
                <a:gd name="T25" fmla="*/ 89 h 125"/>
                <a:gd name="T26" fmla="*/ 40 w 187"/>
                <a:gd name="T27" fmla="*/ 82 h 125"/>
                <a:gd name="T28" fmla="*/ 37 w 187"/>
                <a:gd name="T29" fmla="*/ 67 h 125"/>
                <a:gd name="T30" fmla="*/ 35 w 187"/>
                <a:gd name="T31" fmla="*/ 62 h 125"/>
                <a:gd name="T32" fmla="*/ 27 w 187"/>
                <a:gd name="T33" fmla="*/ 59 h 125"/>
                <a:gd name="T34" fmla="*/ 13 w 187"/>
                <a:gd name="T35" fmla="*/ 56 h 125"/>
                <a:gd name="T36" fmla="*/ 5 w 187"/>
                <a:gd name="T37" fmla="*/ 52 h 125"/>
                <a:gd name="T38" fmla="*/ 3 w 187"/>
                <a:gd name="T39" fmla="*/ 44 h 125"/>
                <a:gd name="T40" fmla="*/ 8 w 187"/>
                <a:gd name="T41" fmla="*/ 26 h 125"/>
                <a:gd name="T42" fmla="*/ 0 w 187"/>
                <a:gd name="T43" fmla="*/ 9 h 125"/>
                <a:gd name="T44" fmla="*/ 6 w 187"/>
                <a:gd name="T45" fmla="*/ 3 h 125"/>
                <a:gd name="T46" fmla="*/ 14 w 187"/>
                <a:gd name="T47" fmla="*/ 0 h 125"/>
                <a:gd name="T48" fmla="*/ 37 w 187"/>
                <a:gd name="T49" fmla="*/ 4 h 125"/>
                <a:gd name="T50" fmla="*/ 60 w 187"/>
                <a:gd name="T51" fmla="*/ 6 h 125"/>
                <a:gd name="T52" fmla="*/ 65 w 187"/>
                <a:gd name="T53" fmla="*/ 13 h 125"/>
                <a:gd name="T54" fmla="*/ 74 w 187"/>
                <a:gd name="T55" fmla="*/ 19 h 125"/>
                <a:gd name="T56" fmla="*/ 97 w 187"/>
                <a:gd name="T57" fmla="*/ 26 h 125"/>
                <a:gd name="T58" fmla="*/ 105 w 187"/>
                <a:gd name="T59" fmla="*/ 25 h 125"/>
                <a:gd name="T60" fmla="*/ 112 w 187"/>
                <a:gd name="T61" fmla="*/ 20 h 125"/>
                <a:gd name="T62" fmla="*/ 119 w 187"/>
                <a:gd name="T63" fmla="*/ 10 h 125"/>
                <a:gd name="T64" fmla="*/ 126 w 187"/>
                <a:gd name="T65" fmla="*/ 36 h 125"/>
                <a:gd name="T66" fmla="*/ 156 w 187"/>
                <a:gd name="T67" fmla="*/ 59 h 125"/>
                <a:gd name="T68" fmla="*/ 151 w 187"/>
                <a:gd name="T69" fmla="*/ 60 h 125"/>
                <a:gd name="T70" fmla="*/ 146 w 187"/>
                <a:gd name="T71" fmla="*/ 59 h 125"/>
                <a:gd name="T72" fmla="*/ 152 w 187"/>
                <a:gd name="T73" fmla="*/ 75 h 125"/>
                <a:gd name="T74" fmla="*/ 162 w 187"/>
                <a:gd name="T75" fmla="*/ 78 h 125"/>
                <a:gd name="T76" fmla="*/ 174 w 187"/>
                <a:gd name="T77" fmla="*/ 81 h 125"/>
                <a:gd name="T78" fmla="*/ 182 w 187"/>
                <a:gd name="T79" fmla="*/ 88 h 125"/>
                <a:gd name="T80" fmla="*/ 187 w 187"/>
                <a:gd name="T81" fmla="*/ 99 h 12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87"/>
                <a:gd name="T124" fmla="*/ 0 h 125"/>
                <a:gd name="T125" fmla="*/ 187 w 187"/>
                <a:gd name="T126" fmla="*/ 125 h 12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87" h="125">
                  <a:moveTo>
                    <a:pt x="187" y="99"/>
                  </a:moveTo>
                  <a:lnTo>
                    <a:pt x="182" y="98"/>
                  </a:lnTo>
                  <a:lnTo>
                    <a:pt x="178" y="98"/>
                  </a:lnTo>
                  <a:lnTo>
                    <a:pt x="156" y="98"/>
                  </a:lnTo>
                  <a:lnTo>
                    <a:pt x="156" y="104"/>
                  </a:lnTo>
                  <a:lnTo>
                    <a:pt x="155" y="109"/>
                  </a:lnTo>
                  <a:lnTo>
                    <a:pt x="154" y="114"/>
                  </a:lnTo>
                  <a:lnTo>
                    <a:pt x="151" y="118"/>
                  </a:lnTo>
                  <a:lnTo>
                    <a:pt x="148" y="120"/>
                  </a:lnTo>
                  <a:lnTo>
                    <a:pt x="144" y="122"/>
                  </a:lnTo>
                  <a:lnTo>
                    <a:pt x="139" y="123"/>
                  </a:lnTo>
                  <a:lnTo>
                    <a:pt x="133" y="124"/>
                  </a:lnTo>
                  <a:lnTo>
                    <a:pt x="124" y="117"/>
                  </a:lnTo>
                  <a:lnTo>
                    <a:pt x="115" y="109"/>
                  </a:lnTo>
                  <a:lnTo>
                    <a:pt x="104" y="118"/>
                  </a:lnTo>
                  <a:lnTo>
                    <a:pt x="92" y="125"/>
                  </a:lnTo>
                  <a:lnTo>
                    <a:pt x="87" y="123"/>
                  </a:lnTo>
                  <a:lnTo>
                    <a:pt x="81" y="120"/>
                  </a:lnTo>
                  <a:lnTo>
                    <a:pt x="73" y="117"/>
                  </a:lnTo>
                  <a:lnTo>
                    <a:pt x="66" y="115"/>
                  </a:lnTo>
                  <a:lnTo>
                    <a:pt x="65" y="108"/>
                  </a:lnTo>
                  <a:lnTo>
                    <a:pt x="62" y="102"/>
                  </a:lnTo>
                  <a:lnTo>
                    <a:pt x="60" y="98"/>
                  </a:lnTo>
                  <a:lnTo>
                    <a:pt x="56" y="94"/>
                  </a:lnTo>
                  <a:lnTo>
                    <a:pt x="51" y="92"/>
                  </a:lnTo>
                  <a:lnTo>
                    <a:pt x="47" y="89"/>
                  </a:lnTo>
                  <a:lnTo>
                    <a:pt x="43" y="86"/>
                  </a:lnTo>
                  <a:lnTo>
                    <a:pt x="40" y="82"/>
                  </a:lnTo>
                  <a:lnTo>
                    <a:pt x="37" y="75"/>
                  </a:lnTo>
                  <a:lnTo>
                    <a:pt x="37" y="67"/>
                  </a:lnTo>
                  <a:lnTo>
                    <a:pt x="36" y="65"/>
                  </a:lnTo>
                  <a:lnTo>
                    <a:pt x="35" y="62"/>
                  </a:lnTo>
                  <a:lnTo>
                    <a:pt x="32" y="60"/>
                  </a:lnTo>
                  <a:lnTo>
                    <a:pt x="27" y="59"/>
                  </a:lnTo>
                  <a:lnTo>
                    <a:pt x="20" y="56"/>
                  </a:lnTo>
                  <a:lnTo>
                    <a:pt x="13" y="56"/>
                  </a:lnTo>
                  <a:lnTo>
                    <a:pt x="8" y="55"/>
                  </a:lnTo>
                  <a:lnTo>
                    <a:pt x="5" y="52"/>
                  </a:lnTo>
                  <a:lnTo>
                    <a:pt x="3" y="49"/>
                  </a:lnTo>
                  <a:lnTo>
                    <a:pt x="3" y="44"/>
                  </a:lnTo>
                  <a:lnTo>
                    <a:pt x="5" y="36"/>
                  </a:lnTo>
                  <a:lnTo>
                    <a:pt x="8" y="26"/>
                  </a:lnTo>
                  <a:lnTo>
                    <a:pt x="5" y="16"/>
                  </a:lnTo>
                  <a:lnTo>
                    <a:pt x="0" y="9"/>
                  </a:lnTo>
                  <a:lnTo>
                    <a:pt x="3" y="5"/>
                  </a:lnTo>
                  <a:lnTo>
                    <a:pt x="6" y="3"/>
                  </a:lnTo>
                  <a:lnTo>
                    <a:pt x="10" y="2"/>
                  </a:lnTo>
                  <a:lnTo>
                    <a:pt x="14" y="0"/>
                  </a:lnTo>
                  <a:lnTo>
                    <a:pt x="25" y="2"/>
                  </a:lnTo>
                  <a:lnTo>
                    <a:pt x="37" y="4"/>
                  </a:lnTo>
                  <a:lnTo>
                    <a:pt x="48" y="5"/>
                  </a:lnTo>
                  <a:lnTo>
                    <a:pt x="60" y="6"/>
                  </a:lnTo>
                  <a:lnTo>
                    <a:pt x="61" y="10"/>
                  </a:lnTo>
                  <a:lnTo>
                    <a:pt x="65" y="13"/>
                  </a:lnTo>
                  <a:lnTo>
                    <a:pt x="68" y="16"/>
                  </a:lnTo>
                  <a:lnTo>
                    <a:pt x="74" y="19"/>
                  </a:lnTo>
                  <a:lnTo>
                    <a:pt x="87" y="24"/>
                  </a:lnTo>
                  <a:lnTo>
                    <a:pt x="97" y="26"/>
                  </a:lnTo>
                  <a:lnTo>
                    <a:pt x="102" y="26"/>
                  </a:lnTo>
                  <a:lnTo>
                    <a:pt x="105" y="25"/>
                  </a:lnTo>
                  <a:lnTo>
                    <a:pt x="109" y="23"/>
                  </a:lnTo>
                  <a:lnTo>
                    <a:pt x="112" y="20"/>
                  </a:lnTo>
                  <a:lnTo>
                    <a:pt x="115" y="15"/>
                  </a:lnTo>
                  <a:lnTo>
                    <a:pt x="119" y="10"/>
                  </a:lnTo>
                  <a:lnTo>
                    <a:pt x="123" y="24"/>
                  </a:lnTo>
                  <a:lnTo>
                    <a:pt x="126" y="36"/>
                  </a:lnTo>
                  <a:lnTo>
                    <a:pt x="143" y="46"/>
                  </a:lnTo>
                  <a:lnTo>
                    <a:pt x="156" y="59"/>
                  </a:lnTo>
                  <a:lnTo>
                    <a:pt x="154" y="60"/>
                  </a:lnTo>
                  <a:lnTo>
                    <a:pt x="151" y="60"/>
                  </a:lnTo>
                  <a:lnTo>
                    <a:pt x="150" y="60"/>
                  </a:lnTo>
                  <a:lnTo>
                    <a:pt x="146" y="59"/>
                  </a:lnTo>
                  <a:lnTo>
                    <a:pt x="146" y="70"/>
                  </a:lnTo>
                  <a:lnTo>
                    <a:pt x="152" y="75"/>
                  </a:lnTo>
                  <a:lnTo>
                    <a:pt x="157" y="77"/>
                  </a:lnTo>
                  <a:lnTo>
                    <a:pt x="162" y="78"/>
                  </a:lnTo>
                  <a:lnTo>
                    <a:pt x="169" y="80"/>
                  </a:lnTo>
                  <a:lnTo>
                    <a:pt x="174" y="81"/>
                  </a:lnTo>
                  <a:lnTo>
                    <a:pt x="178" y="85"/>
                  </a:lnTo>
                  <a:lnTo>
                    <a:pt x="182" y="88"/>
                  </a:lnTo>
                  <a:lnTo>
                    <a:pt x="187" y="96"/>
                  </a:lnTo>
                  <a:lnTo>
                    <a:pt x="187" y="99"/>
                  </a:lnTo>
                  <a:close/>
                </a:path>
              </a:pathLst>
            </a:custGeom>
            <a:solidFill>
              <a:srgbClr val="FDEBBA"/>
            </a:solidFill>
            <a:ln w="127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336" name="Freeform 419"/>
            <p:cNvSpPr>
              <a:spLocks/>
            </p:cNvSpPr>
            <p:nvPr/>
          </p:nvSpPr>
          <p:spPr bwMode="auto">
            <a:xfrm>
              <a:off x="569" y="2581"/>
              <a:ext cx="198" cy="161"/>
            </a:xfrm>
            <a:custGeom>
              <a:avLst/>
              <a:gdLst>
                <a:gd name="T0" fmla="*/ 30 w 198"/>
                <a:gd name="T1" fmla="*/ 20 h 161"/>
                <a:gd name="T2" fmla="*/ 32 w 198"/>
                <a:gd name="T3" fmla="*/ 23 h 161"/>
                <a:gd name="T4" fmla="*/ 42 w 198"/>
                <a:gd name="T5" fmla="*/ 19 h 161"/>
                <a:gd name="T6" fmla="*/ 61 w 198"/>
                <a:gd name="T7" fmla="*/ 14 h 161"/>
                <a:gd name="T8" fmla="*/ 79 w 198"/>
                <a:gd name="T9" fmla="*/ 11 h 161"/>
                <a:gd name="T10" fmla="*/ 106 w 198"/>
                <a:gd name="T11" fmla="*/ 11 h 161"/>
                <a:gd name="T12" fmla="*/ 130 w 198"/>
                <a:gd name="T13" fmla="*/ 12 h 161"/>
                <a:gd name="T14" fmla="*/ 142 w 198"/>
                <a:gd name="T15" fmla="*/ 5 h 161"/>
                <a:gd name="T16" fmla="*/ 146 w 198"/>
                <a:gd name="T17" fmla="*/ 12 h 161"/>
                <a:gd name="T18" fmla="*/ 147 w 198"/>
                <a:gd name="T19" fmla="*/ 23 h 161"/>
                <a:gd name="T20" fmla="*/ 150 w 198"/>
                <a:gd name="T21" fmla="*/ 28 h 161"/>
                <a:gd name="T22" fmla="*/ 157 w 198"/>
                <a:gd name="T23" fmla="*/ 35 h 161"/>
                <a:gd name="T24" fmla="*/ 166 w 198"/>
                <a:gd name="T25" fmla="*/ 47 h 161"/>
                <a:gd name="T26" fmla="*/ 178 w 198"/>
                <a:gd name="T27" fmla="*/ 61 h 161"/>
                <a:gd name="T28" fmla="*/ 182 w 198"/>
                <a:gd name="T29" fmla="*/ 73 h 161"/>
                <a:gd name="T30" fmla="*/ 183 w 198"/>
                <a:gd name="T31" fmla="*/ 82 h 161"/>
                <a:gd name="T32" fmla="*/ 187 w 198"/>
                <a:gd name="T33" fmla="*/ 87 h 161"/>
                <a:gd name="T34" fmla="*/ 198 w 198"/>
                <a:gd name="T35" fmla="*/ 90 h 161"/>
                <a:gd name="T36" fmla="*/ 194 w 198"/>
                <a:gd name="T37" fmla="*/ 104 h 161"/>
                <a:gd name="T38" fmla="*/ 192 w 198"/>
                <a:gd name="T39" fmla="*/ 114 h 161"/>
                <a:gd name="T40" fmla="*/ 189 w 198"/>
                <a:gd name="T41" fmla="*/ 123 h 161"/>
                <a:gd name="T42" fmla="*/ 179 w 198"/>
                <a:gd name="T43" fmla="*/ 135 h 161"/>
                <a:gd name="T44" fmla="*/ 149 w 198"/>
                <a:gd name="T45" fmla="*/ 152 h 161"/>
                <a:gd name="T46" fmla="*/ 124 w 198"/>
                <a:gd name="T47" fmla="*/ 155 h 161"/>
                <a:gd name="T48" fmla="*/ 116 w 198"/>
                <a:gd name="T49" fmla="*/ 146 h 161"/>
                <a:gd name="T50" fmla="*/ 109 w 198"/>
                <a:gd name="T51" fmla="*/ 144 h 161"/>
                <a:gd name="T52" fmla="*/ 100 w 198"/>
                <a:gd name="T53" fmla="*/ 142 h 161"/>
                <a:gd name="T54" fmla="*/ 97 w 198"/>
                <a:gd name="T55" fmla="*/ 146 h 161"/>
                <a:gd name="T56" fmla="*/ 93 w 198"/>
                <a:gd name="T57" fmla="*/ 151 h 161"/>
                <a:gd name="T58" fmla="*/ 88 w 198"/>
                <a:gd name="T59" fmla="*/ 154 h 161"/>
                <a:gd name="T60" fmla="*/ 68 w 198"/>
                <a:gd name="T61" fmla="*/ 142 h 161"/>
                <a:gd name="T62" fmla="*/ 51 w 198"/>
                <a:gd name="T63" fmla="*/ 134 h 161"/>
                <a:gd name="T64" fmla="*/ 41 w 198"/>
                <a:gd name="T65" fmla="*/ 136 h 161"/>
                <a:gd name="T66" fmla="*/ 36 w 198"/>
                <a:gd name="T67" fmla="*/ 134 h 161"/>
                <a:gd name="T68" fmla="*/ 33 w 198"/>
                <a:gd name="T69" fmla="*/ 125 h 161"/>
                <a:gd name="T70" fmla="*/ 32 w 198"/>
                <a:gd name="T71" fmla="*/ 113 h 161"/>
                <a:gd name="T72" fmla="*/ 31 w 198"/>
                <a:gd name="T73" fmla="*/ 104 h 161"/>
                <a:gd name="T74" fmla="*/ 27 w 198"/>
                <a:gd name="T75" fmla="*/ 102 h 161"/>
                <a:gd name="T76" fmla="*/ 21 w 198"/>
                <a:gd name="T77" fmla="*/ 100 h 161"/>
                <a:gd name="T78" fmla="*/ 6 w 198"/>
                <a:gd name="T79" fmla="*/ 100 h 161"/>
                <a:gd name="T80" fmla="*/ 0 w 198"/>
                <a:gd name="T81" fmla="*/ 94 h 161"/>
                <a:gd name="T82" fmla="*/ 1 w 198"/>
                <a:gd name="T83" fmla="*/ 77 h 161"/>
                <a:gd name="T84" fmla="*/ 9 w 198"/>
                <a:gd name="T85" fmla="*/ 52 h 161"/>
                <a:gd name="T86" fmla="*/ 25 w 198"/>
                <a:gd name="T87" fmla="*/ 22 h 16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98"/>
                <a:gd name="T133" fmla="*/ 0 h 161"/>
                <a:gd name="T134" fmla="*/ 198 w 198"/>
                <a:gd name="T135" fmla="*/ 161 h 161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98" h="161">
                  <a:moveTo>
                    <a:pt x="30" y="16"/>
                  </a:moveTo>
                  <a:lnTo>
                    <a:pt x="30" y="20"/>
                  </a:lnTo>
                  <a:lnTo>
                    <a:pt x="31" y="22"/>
                  </a:lnTo>
                  <a:lnTo>
                    <a:pt x="32" y="23"/>
                  </a:lnTo>
                  <a:lnTo>
                    <a:pt x="36" y="23"/>
                  </a:lnTo>
                  <a:lnTo>
                    <a:pt x="42" y="19"/>
                  </a:lnTo>
                  <a:lnTo>
                    <a:pt x="49" y="14"/>
                  </a:lnTo>
                  <a:lnTo>
                    <a:pt x="61" y="14"/>
                  </a:lnTo>
                  <a:lnTo>
                    <a:pt x="67" y="14"/>
                  </a:lnTo>
                  <a:lnTo>
                    <a:pt x="79" y="11"/>
                  </a:lnTo>
                  <a:lnTo>
                    <a:pt x="95" y="7"/>
                  </a:lnTo>
                  <a:lnTo>
                    <a:pt x="106" y="11"/>
                  </a:lnTo>
                  <a:lnTo>
                    <a:pt x="120" y="14"/>
                  </a:lnTo>
                  <a:lnTo>
                    <a:pt x="130" y="12"/>
                  </a:lnTo>
                  <a:lnTo>
                    <a:pt x="137" y="10"/>
                  </a:lnTo>
                  <a:lnTo>
                    <a:pt x="142" y="5"/>
                  </a:lnTo>
                  <a:lnTo>
                    <a:pt x="146" y="0"/>
                  </a:lnTo>
                  <a:lnTo>
                    <a:pt x="146" y="12"/>
                  </a:lnTo>
                  <a:lnTo>
                    <a:pt x="146" y="20"/>
                  </a:lnTo>
                  <a:lnTo>
                    <a:pt x="147" y="23"/>
                  </a:lnTo>
                  <a:lnTo>
                    <a:pt x="149" y="26"/>
                  </a:lnTo>
                  <a:lnTo>
                    <a:pt x="150" y="28"/>
                  </a:lnTo>
                  <a:lnTo>
                    <a:pt x="152" y="31"/>
                  </a:lnTo>
                  <a:lnTo>
                    <a:pt x="157" y="35"/>
                  </a:lnTo>
                  <a:lnTo>
                    <a:pt x="162" y="37"/>
                  </a:lnTo>
                  <a:lnTo>
                    <a:pt x="166" y="47"/>
                  </a:lnTo>
                  <a:lnTo>
                    <a:pt x="172" y="54"/>
                  </a:lnTo>
                  <a:lnTo>
                    <a:pt x="178" y="61"/>
                  </a:lnTo>
                  <a:lnTo>
                    <a:pt x="184" y="66"/>
                  </a:lnTo>
                  <a:lnTo>
                    <a:pt x="182" y="73"/>
                  </a:lnTo>
                  <a:lnTo>
                    <a:pt x="182" y="78"/>
                  </a:lnTo>
                  <a:lnTo>
                    <a:pt x="183" y="82"/>
                  </a:lnTo>
                  <a:lnTo>
                    <a:pt x="184" y="84"/>
                  </a:lnTo>
                  <a:lnTo>
                    <a:pt x="187" y="87"/>
                  </a:lnTo>
                  <a:lnTo>
                    <a:pt x="192" y="89"/>
                  </a:lnTo>
                  <a:lnTo>
                    <a:pt x="198" y="90"/>
                  </a:lnTo>
                  <a:lnTo>
                    <a:pt x="198" y="99"/>
                  </a:lnTo>
                  <a:lnTo>
                    <a:pt x="194" y="104"/>
                  </a:lnTo>
                  <a:lnTo>
                    <a:pt x="192" y="109"/>
                  </a:lnTo>
                  <a:lnTo>
                    <a:pt x="192" y="114"/>
                  </a:lnTo>
                  <a:lnTo>
                    <a:pt x="192" y="119"/>
                  </a:lnTo>
                  <a:lnTo>
                    <a:pt x="189" y="123"/>
                  </a:lnTo>
                  <a:lnTo>
                    <a:pt x="187" y="128"/>
                  </a:lnTo>
                  <a:lnTo>
                    <a:pt x="179" y="135"/>
                  </a:lnTo>
                  <a:lnTo>
                    <a:pt x="170" y="141"/>
                  </a:lnTo>
                  <a:lnTo>
                    <a:pt x="149" y="152"/>
                  </a:lnTo>
                  <a:lnTo>
                    <a:pt x="130" y="161"/>
                  </a:lnTo>
                  <a:lnTo>
                    <a:pt x="124" y="155"/>
                  </a:lnTo>
                  <a:lnTo>
                    <a:pt x="119" y="149"/>
                  </a:lnTo>
                  <a:lnTo>
                    <a:pt x="116" y="146"/>
                  </a:lnTo>
                  <a:lnTo>
                    <a:pt x="113" y="145"/>
                  </a:lnTo>
                  <a:lnTo>
                    <a:pt x="109" y="144"/>
                  </a:lnTo>
                  <a:lnTo>
                    <a:pt x="105" y="142"/>
                  </a:lnTo>
                  <a:lnTo>
                    <a:pt x="100" y="142"/>
                  </a:lnTo>
                  <a:lnTo>
                    <a:pt x="98" y="145"/>
                  </a:lnTo>
                  <a:lnTo>
                    <a:pt x="97" y="146"/>
                  </a:lnTo>
                  <a:lnTo>
                    <a:pt x="94" y="149"/>
                  </a:lnTo>
                  <a:lnTo>
                    <a:pt x="93" y="151"/>
                  </a:lnTo>
                  <a:lnTo>
                    <a:pt x="92" y="152"/>
                  </a:lnTo>
                  <a:lnTo>
                    <a:pt x="88" y="154"/>
                  </a:lnTo>
                  <a:lnTo>
                    <a:pt x="83" y="155"/>
                  </a:lnTo>
                  <a:lnTo>
                    <a:pt x="68" y="142"/>
                  </a:lnTo>
                  <a:lnTo>
                    <a:pt x="57" y="130"/>
                  </a:lnTo>
                  <a:lnTo>
                    <a:pt x="51" y="134"/>
                  </a:lnTo>
                  <a:lnTo>
                    <a:pt x="43" y="136"/>
                  </a:lnTo>
                  <a:lnTo>
                    <a:pt x="41" y="136"/>
                  </a:lnTo>
                  <a:lnTo>
                    <a:pt x="38" y="135"/>
                  </a:lnTo>
                  <a:lnTo>
                    <a:pt x="36" y="134"/>
                  </a:lnTo>
                  <a:lnTo>
                    <a:pt x="35" y="131"/>
                  </a:lnTo>
                  <a:lnTo>
                    <a:pt x="33" y="125"/>
                  </a:lnTo>
                  <a:lnTo>
                    <a:pt x="33" y="119"/>
                  </a:lnTo>
                  <a:lnTo>
                    <a:pt x="32" y="113"/>
                  </a:lnTo>
                  <a:lnTo>
                    <a:pt x="31" y="106"/>
                  </a:lnTo>
                  <a:lnTo>
                    <a:pt x="31" y="104"/>
                  </a:lnTo>
                  <a:lnTo>
                    <a:pt x="30" y="103"/>
                  </a:lnTo>
                  <a:lnTo>
                    <a:pt x="27" y="102"/>
                  </a:lnTo>
                  <a:lnTo>
                    <a:pt x="26" y="100"/>
                  </a:lnTo>
                  <a:lnTo>
                    <a:pt x="21" y="100"/>
                  </a:lnTo>
                  <a:lnTo>
                    <a:pt x="11" y="100"/>
                  </a:lnTo>
                  <a:lnTo>
                    <a:pt x="6" y="100"/>
                  </a:lnTo>
                  <a:lnTo>
                    <a:pt x="2" y="98"/>
                  </a:lnTo>
                  <a:lnTo>
                    <a:pt x="0" y="94"/>
                  </a:lnTo>
                  <a:lnTo>
                    <a:pt x="0" y="89"/>
                  </a:lnTo>
                  <a:lnTo>
                    <a:pt x="1" y="77"/>
                  </a:lnTo>
                  <a:lnTo>
                    <a:pt x="4" y="64"/>
                  </a:lnTo>
                  <a:lnTo>
                    <a:pt x="9" y="52"/>
                  </a:lnTo>
                  <a:lnTo>
                    <a:pt x="15" y="41"/>
                  </a:lnTo>
                  <a:lnTo>
                    <a:pt x="25" y="22"/>
                  </a:lnTo>
                  <a:lnTo>
                    <a:pt x="30" y="16"/>
                  </a:lnTo>
                  <a:close/>
                </a:path>
              </a:pathLst>
            </a:custGeom>
            <a:solidFill>
              <a:srgbClr val="FDEBBA"/>
            </a:solidFill>
            <a:ln w="127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337" name="Freeform 420"/>
            <p:cNvSpPr>
              <a:spLocks/>
            </p:cNvSpPr>
            <p:nvPr/>
          </p:nvSpPr>
          <p:spPr bwMode="auto">
            <a:xfrm>
              <a:off x="410" y="2424"/>
              <a:ext cx="180" cy="128"/>
            </a:xfrm>
            <a:custGeom>
              <a:avLst/>
              <a:gdLst>
                <a:gd name="T0" fmla="*/ 168 w 180"/>
                <a:gd name="T1" fmla="*/ 104 h 128"/>
                <a:gd name="T2" fmla="*/ 158 w 180"/>
                <a:gd name="T3" fmla="*/ 110 h 128"/>
                <a:gd name="T4" fmla="*/ 147 w 180"/>
                <a:gd name="T5" fmla="*/ 107 h 128"/>
                <a:gd name="T6" fmla="*/ 133 w 180"/>
                <a:gd name="T7" fmla="*/ 112 h 128"/>
                <a:gd name="T8" fmla="*/ 112 w 180"/>
                <a:gd name="T9" fmla="*/ 111 h 128"/>
                <a:gd name="T10" fmla="*/ 90 w 180"/>
                <a:gd name="T11" fmla="*/ 104 h 128"/>
                <a:gd name="T12" fmla="*/ 80 w 180"/>
                <a:gd name="T13" fmla="*/ 111 h 128"/>
                <a:gd name="T14" fmla="*/ 71 w 180"/>
                <a:gd name="T15" fmla="*/ 121 h 128"/>
                <a:gd name="T16" fmla="*/ 60 w 180"/>
                <a:gd name="T17" fmla="*/ 127 h 128"/>
                <a:gd name="T18" fmla="*/ 41 w 180"/>
                <a:gd name="T19" fmla="*/ 128 h 128"/>
                <a:gd name="T20" fmla="*/ 25 w 180"/>
                <a:gd name="T21" fmla="*/ 125 h 128"/>
                <a:gd name="T22" fmla="*/ 13 w 180"/>
                <a:gd name="T23" fmla="*/ 115 h 128"/>
                <a:gd name="T24" fmla="*/ 7 w 180"/>
                <a:gd name="T25" fmla="*/ 101 h 128"/>
                <a:gd name="T26" fmla="*/ 10 w 180"/>
                <a:gd name="T27" fmla="*/ 78 h 128"/>
                <a:gd name="T28" fmla="*/ 8 w 180"/>
                <a:gd name="T29" fmla="*/ 54 h 128"/>
                <a:gd name="T30" fmla="*/ 2 w 180"/>
                <a:gd name="T31" fmla="*/ 39 h 128"/>
                <a:gd name="T32" fmla="*/ 4 w 180"/>
                <a:gd name="T33" fmla="*/ 31 h 128"/>
                <a:gd name="T34" fmla="*/ 3 w 180"/>
                <a:gd name="T35" fmla="*/ 24 h 128"/>
                <a:gd name="T36" fmla="*/ 12 w 180"/>
                <a:gd name="T37" fmla="*/ 13 h 128"/>
                <a:gd name="T38" fmla="*/ 30 w 180"/>
                <a:gd name="T39" fmla="*/ 3 h 128"/>
                <a:gd name="T40" fmla="*/ 44 w 180"/>
                <a:gd name="T41" fmla="*/ 7 h 128"/>
                <a:gd name="T42" fmla="*/ 50 w 180"/>
                <a:gd name="T43" fmla="*/ 21 h 128"/>
                <a:gd name="T44" fmla="*/ 60 w 180"/>
                <a:gd name="T45" fmla="*/ 23 h 128"/>
                <a:gd name="T46" fmla="*/ 72 w 180"/>
                <a:gd name="T47" fmla="*/ 27 h 128"/>
                <a:gd name="T48" fmla="*/ 87 w 180"/>
                <a:gd name="T49" fmla="*/ 27 h 128"/>
                <a:gd name="T50" fmla="*/ 107 w 180"/>
                <a:gd name="T51" fmla="*/ 18 h 128"/>
                <a:gd name="T52" fmla="*/ 127 w 180"/>
                <a:gd name="T53" fmla="*/ 16 h 128"/>
                <a:gd name="T54" fmla="*/ 137 w 180"/>
                <a:gd name="T55" fmla="*/ 19 h 128"/>
                <a:gd name="T56" fmla="*/ 145 w 180"/>
                <a:gd name="T57" fmla="*/ 31 h 128"/>
                <a:gd name="T58" fmla="*/ 154 w 180"/>
                <a:gd name="T59" fmla="*/ 43 h 128"/>
                <a:gd name="T60" fmla="*/ 163 w 180"/>
                <a:gd name="T61" fmla="*/ 49 h 128"/>
                <a:gd name="T62" fmla="*/ 173 w 180"/>
                <a:gd name="T63" fmla="*/ 55 h 128"/>
                <a:gd name="T64" fmla="*/ 180 w 180"/>
                <a:gd name="T65" fmla="*/ 68 h 128"/>
                <a:gd name="T66" fmla="*/ 176 w 180"/>
                <a:gd name="T67" fmla="*/ 89 h 128"/>
                <a:gd name="T68" fmla="*/ 170 w 180"/>
                <a:gd name="T69" fmla="*/ 101 h 12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80"/>
                <a:gd name="T106" fmla="*/ 0 h 128"/>
                <a:gd name="T107" fmla="*/ 180 w 180"/>
                <a:gd name="T108" fmla="*/ 128 h 12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80" h="128">
                  <a:moveTo>
                    <a:pt x="170" y="101"/>
                  </a:moveTo>
                  <a:lnTo>
                    <a:pt x="168" y="104"/>
                  </a:lnTo>
                  <a:lnTo>
                    <a:pt x="163" y="106"/>
                  </a:lnTo>
                  <a:lnTo>
                    <a:pt x="158" y="110"/>
                  </a:lnTo>
                  <a:lnTo>
                    <a:pt x="153" y="111"/>
                  </a:lnTo>
                  <a:lnTo>
                    <a:pt x="147" y="107"/>
                  </a:lnTo>
                  <a:lnTo>
                    <a:pt x="140" y="105"/>
                  </a:lnTo>
                  <a:lnTo>
                    <a:pt x="133" y="112"/>
                  </a:lnTo>
                  <a:lnTo>
                    <a:pt x="124" y="119"/>
                  </a:lnTo>
                  <a:lnTo>
                    <a:pt x="112" y="111"/>
                  </a:lnTo>
                  <a:lnTo>
                    <a:pt x="97" y="102"/>
                  </a:lnTo>
                  <a:lnTo>
                    <a:pt x="90" y="104"/>
                  </a:lnTo>
                  <a:lnTo>
                    <a:pt x="85" y="107"/>
                  </a:lnTo>
                  <a:lnTo>
                    <a:pt x="80" y="111"/>
                  </a:lnTo>
                  <a:lnTo>
                    <a:pt x="75" y="116"/>
                  </a:lnTo>
                  <a:lnTo>
                    <a:pt x="71" y="121"/>
                  </a:lnTo>
                  <a:lnTo>
                    <a:pt x="66" y="125"/>
                  </a:lnTo>
                  <a:lnTo>
                    <a:pt x="60" y="127"/>
                  </a:lnTo>
                  <a:lnTo>
                    <a:pt x="51" y="128"/>
                  </a:lnTo>
                  <a:lnTo>
                    <a:pt x="41" y="128"/>
                  </a:lnTo>
                  <a:lnTo>
                    <a:pt x="33" y="127"/>
                  </a:lnTo>
                  <a:lnTo>
                    <a:pt x="25" y="125"/>
                  </a:lnTo>
                  <a:lnTo>
                    <a:pt x="18" y="120"/>
                  </a:lnTo>
                  <a:lnTo>
                    <a:pt x="13" y="115"/>
                  </a:lnTo>
                  <a:lnTo>
                    <a:pt x="9" y="109"/>
                  </a:lnTo>
                  <a:lnTo>
                    <a:pt x="7" y="101"/>
                  </a:lnTo>
                  <a:lnTo>
                    <a:pt x="5" y="91"/>
                  </a:lnTo>
                  <a:lnTo>
                    <a:pt x="10" y="78"/>
                  </a:lnTo>
                  <a:lnTo>
                    <a:pt x="15" y="65"/>
                  </a:lnTo>
                  <a:lnTo>
                    <a:pt x="8" y="54"/>
                  </a:lnTo>
                  <a:lnTo>
                    <a:pt x="0" y="43"/>
                  </a:lnTo>
                  <a:lnTo>
                    <a:pt x="2" y="39"/>
                  </a:lnTo>
                  <a:lnTo>
                    <a:pt x="4" y="34"/>
                  </a:lnTo>
                  <a:lnTo>
                    <a:pt x="4" y="31"/>
                  </a:lnTo>
                  <a:lnTo>
                    <a:pt x="4" y="28"/>
                  </a:lnTo>
                  <a:lnTo>
                    <a:pt x="3" y="24"/>
                  </a:lnTo>
                  <a:lnTo>
                    <a:pt x="0" y="19"/>
                  </a:lnTo>
                  <a:lnTo>
                    <a:pt x="12" y="13"/>
                  </a:lnTo>
                  <a:lnTo>
                    <a:pt x="21" y="8"/>
                  </a:lnTo>
                  <a:lnTo>
                    <a:pt x="30" y="3"/>
                  </a:lnTo>
                  <a:lnTo>
                    <a:pt x="40" y="0"/>
                  </a:lnTo>
                  <a:lnTo>
                    <a:pt x="44" y="7"/>
                  </a:lnTo>
                  <a:lnTo>
                    <a:pt x="46" y="15"/>
                  </a:lnTo>
                  <a:lnTo>
                    <a:pt x="50" y="21"/>
                  </a:lnTo>
                  <a:lnTo>
                    <a:pt x="55" y="26"/>
                  </a:lnTo>
                  <a:lnTo>
                    <a:pt x="60" y="23"/>
                  </a:lnTo>
                  <a:lnTo>
                    <a:pt x="64" y="19"/>
                  </a:lnTo>
                  <a:lnTo>
                    <a:pt x="72" y="27"/>
                  </a:lnTo>
                  <a:lnTo>
                    <a:pt x="80" y="32"/>
                  </a:lnTo>
                  <a:lnTo>
                    <a:pt x="87" y="27"/>
                  </a:lnTo>
                  <a:lnTo>
                    <a:pt x="93" y="22"/>
                  </a:lnTo>
                  <a:lnTo>
                    <a:pt x="107" y="18"/>
                  </a:lnTo>
                  <a:lnTo>
                    <a:pt x="119" y="13"/>
                  </a:lnTo>
                  <a:lnTo>
                    <a:pt x="127" y="16"/>
                  </a:lnTo>
                  <a:lnTo>
                    <a:pt x="132" y="17"/>
                  </a:lnTo>
                  <a:lnTo>
                    <a:pt x="137" y="19"/>
                  </a:lnTo>
                  <a:lnTo>
                    <a:pt x="140" y="23"/>
                  </a:lnTo>
                  <a:lnTo>
                    <a:pt x="145" y="31"/>
                  </a:lnTo>
                  <a:lnTo>
                    <a:pt x="150" y="39"/>
                  </a:lnTo>
                  <a:lnTo>
                    <a:pt x="154" y="43"/>
                  </a:lnTo>
                  <a:lnTo>
                    <a:pt x="158" y="47"/>
                  </a:lnTo>
                  <a:lnTo>
                    <a:pt x="163" y="49"/>
                  </a:lnTo>
                  <a:lnTo>
                    <a:pt x="168" y="52"/>
                  </a:lnTo>
                  <a:lnTo>
                    <a:pt x="173" y="55"/>
                  </a:lnTo>
                  <a:lnTo>
                    <a:pt x="176" y="60"/>
                  </a:lnTo>
                  <a:lnTo>
                    <a:pt x="180" y="68"/>
                  </a:lnTo>
                  <a:lnTo>
                    <a:pt x="180" y="78"/>
                  </a:lnTo>
                  <a:lnTo>
                    <a:pt x="176" y="89"/>
                  </a:lnTo>
                  <a:lnTo>
                    <a:pt x="173" y="101"/>
                  </a:lnTo>
                  <a:lnTo>
                    <a:pt x="170" y="101"/>
                  </a:lnTo>
                  <a:close/>
                </a:path>
              </a:pathLst>
            </a:custGeom>
            <a:solidFill>
              <a:srgbClr val="FDEBBA"/>
            </a:solidFill>
            <a:ln w="127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338" name="Freeform 421"/>
            <p:cNvSpPr>
              <a:spLocks/>
            </p:cNvSpPr>
            <p:nvPr/>
          </p:nvSpPr>
          <p:spPr bwMode="auto">
            <a:xfrm>
              <a:off x="544" y="2710"/>
              <a:ext cx="157" cy="182"/>
            </a:xfrm>
            <a:custGeom>
              <a:avLst/>
              <a:gdLst>
                <a:gd name="T0" fmla="*/ 151 w 157"/>
                <a:gd name="T1" fmla="*/ 34 h 182"/>
                <a:gd name="T2" fmla="*/ 143 w 157"/>
                <a:gd name="T3" fmla="*/ 46 h 182"/>
                <a:gd name="T4" fmla="*/ 141 w 157"/>
                <a:gd name="T5" fmla="*/ 69 h 182"/>
                <a:gd name="T6" fmla="*/ 141 w 157"/>
                <a:gd name="T7" fmla="*/ 99 h 182"/>
                <a:gd name="T8" fmla="*/ 140 w 157"/>
                <a:gd name="T9" fmla="*/ 124 h 182"/>
                <a:gd name="T10" fmla="*/ 134 w 157"/>
                <a:gd name="T11" fmla="*/ 134 h 182"/>
                <a:gd name="T12" fmla="*/ 120 w 157"/>
                <a:gd name="T13" fmla="*/ 143 h 182"/>
                <a:gd name="T14" fmla="*/ 104 w 157"/>
                <a:gd name="T15" fmla="*/ 152 h 182"/>
                <a:gd name="T16" fmla="*/ 56 w 157"/>
                <a:gd name="T17" fmla="*/ 182 h 182"/>
                <a:gd name="T18" fmla="*/ 56 w 157"/>
                <a:gd name="T19" fmla="*/ 171 h 182"/>
                <a:gd name="T20" fmla="*/ 50 w 157"/>
                <a:gd name="T21" fmla="*/ 168 h 182"/>
                <a:gd name="T22" fmla="*/ 41 w 157"/>
                <a:gd name="T23" fmla="*/ 168 h 182"/>
                <a:gd name="T24" fmla="*/ 35 w 157"/>
                <a:gd name="T25" fmla="*/ 162 h 182"/>
                <a:gd name="T26" fmla="*/ 20 w 157"/>
                <a:gd name="T27" fmla="*/ 126 h 182"/>
                <a:gd name="T28" fmla="*/ 0 w 157"/>
                <a:gd name="T29" fmla="*/ 93 h 182"/>
                <a:gd name="T30" fmla="*/ 11 w 157"/>
                <a:gd name="T31" fmla="*/ 91 h 182"/>
                <a:gd name="T32" fmla="*/ 16 w 157"/>
                <a:gd name="T33" fmla="*/ 86 h 182"/>
                <a:gd name="T34" fmla="*/ 19 w 157"/>
                <a:gd name="T35" fmla="*/ 67 h 182"/>
                <a:gd name="T36" fmla="*/ 19 w 157"/>
                <a:gd name="T37" fmla="*/ 39 h 182"/>
                <a:gd name="T38" fmla="*/ 22 w 157"/>
                <a:gd name="T39" fmla="*/ 28 h 182"/>
                <a:gd name="T40" fmla="*/ 34 w 157"/>
                <a:gd name="T41" fmla="*/ 17 h 182"/>
                <a:gd name="T42" fmla="*/ 58 w 157"/>
                <a:gd name="T43" fmla="*/ 0 h 182"/>
                <a:gd name="T44" fmla="*/ 62 w 157"/>
                <a:gd name="T45" fmla="*/ 5 h 182"/>
                <a:gd name="T46" fmla="*/ 68 w 157"/>
                <a:gd name="T47" fmla="*/ 7 h 182"/>
                <a:gd name="T48" fmla="*/ 82 w 157"/>
                <a:gd name="T49" fmla="*/ 1 h 182"/>
                <a:gd name="T50" fmla="*/ 108 w 157"/>
                <a:gd name="T51" fmla="*/ 26 h 182"/>
                <a:gd name="T52" fmla="*/ 117 w 157"/>
                <a:gd name="T53" fmla="*/ 23 h 182"/>
                <a:gd name="T54" fmla="*/ 119 w 157"/>
                <a:gd name="T55" fmla="*/ 20 h 182"/>
                <a:gd name="T56" fmla="*/ 123 w 157"/>
                <a:gd name="T57" fmla="*/ 16 h 182"/>
                <a:gd name="T58" fmla="*/ 130 w 157"/>
                <a:gd name="T59" fmla="*/ 13 h 182"/>
                <a:gd name="T60" fmla="*/ 138 w 157"/>
                <a:gd name="T61" fmla="*/ 16 h 182"/>
                <a:gd name="T62" fmla="*/ 144 w 157"/>
                <a:gd name="T63" fmla="*/ 20 h 182"/>
                <a:gd name="T64" fmla="*/ 155 w 157"/>
                <a:gd name="T65" fmla="*/ 32 h 1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57"/>
                <a:gd name="T100" fmla="*/ 0 h 182"/>
                <a:gd name="T101" fmla="*/ 157 w 157"/>
                <a:gd name="T102" fmla="*/ 182 h 1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57" h="182">
                  <a:moveTo>
                    <a:pt x="157" y="32"/>
                  </a:moveTo>
                  <a:lnTo>
                    <a:pt x="151" y="34"/>
                  </a:lnTo>
                  <a:lnTo>
                    <a:pt x="146" y="41"/>
                  </a:lnTo>
                  <a:lnTo>
                    <a:pt x="143" y="46"/>
                  </a:lnTo>
                  <a:lnTo>
                    <a:pt x="141" y="53"/>
                  </a:lnTo>
                  <a:lnTo>
                    <a:pt x="141" y="69"/>
                  </a:lnTo>
                  <a:lnTo>
                    <a:pt x="141" y="84"/>
                  </a:lnTo>
                  <a:lnTo>
                    <a:pt x="141" y="99"/>
                  </a:lnTo>
                  <a:lnTo>
                    <a:pt x="141" y="116"/>
                  </a:lnTo>
                  <a:lnTo>
                    <a:pt x="140" y="124"/>
                  </a:lnTo>
                  <a:lnTo>
                    <a:pt x="138" y="129"/>
                  </a:lnTo>
                  <a:lnTo>
                    <a:pt x="134" y="134"/>
                  </a:lnTo>
                  <a:lnTo>
                    <a:pt x="130" y="137"/>
                  </a:lnTo>
                  <a:lnTo>
                    <a:pt x="120" y="143"/>
                  </a:lnTo>
                  <a:lnTo>
                    <a:pt x="114" y="151"/>
                  </a:lnTo>
                  <a:lnTo>
                    <a:pt x="104" y="152"/>
                  </a:lnTo>
                  <a:lnTo>
                    <a:pt x="94" y="156"/>
                  </a:lnTo>
                  <a:lnTo>
                    <a:pt x="56" y="182"/>
                  </a:lnTo>
                  <a:lnTo>
                    <a:pt x="57" y="176"/>
                  </a:lnTo>
                  <a:lnTo>
                    <a:pt x="56" y="171"/>
                  </a:lnTo>
                  <a:lnTo>
                    <a:pt x="52" y="169"/>
                  </a:lnTo>
                  <a:lnTo>
                    <a:pt x="50" y="168"/>
                  </a:lnTo>
                  <a:lnTo>
                    <a:pt x="45" y="168"/>
                  </a:lnTo>
                  <a:lnTo>
                    <a:pt x="41" y="168"/>
                  </a:lnTo>
                  <a:lnTo>
                    <a:pt x="37" y="166"/>
                  </a:lnTo>
                  <a:lnTo>
                    <a:pt x="35" y="162"/>
                  </a:lnTo>
                  <a:lnTo>
                    <a:pt x="27" y="142"/>
                  </a:lnTo>
                  <a:lnTo>
                    <a:pt x="20" y="126"/>
                  </a:lnTo>
                  <a:lnTo>
                    <a:pt x="11" y="110"/>
                  </a:lnTo>
                  <a:lnTo>
                    <a:pt x="0" y="93"/>
                  </a:lnTo>
                  <a:lnTo>
                    <a:pt x="6" y="93"/>
                  </a:lnTo>
                  <a:lnTo>
                    <a:pt x="11" y="91"/>
                  </a:lnTo>
                  <a:lnTo>
                    <a:pt x="14" y="89"/>
                  </a:lnTo>
                  <a:lnTo>
                    <a:pt x="16" y="86"/>
                  </a:lnTo>
                  <a:lnTo>
                    <a:pt x="19" y="78"/>
                  </a:lnTo>
                  <a:lnTo>
                    <a:pt x="19" y="67"/>
                  </a:lnTo>
                  <a:lnTo>
                    <a:pt x="19" y="51"/>
                  </a:lnTo>
                  <a:lnTo>
                    <a:pt x="19" y="39"/>
                  </a:lnTo>
                  <a:lnTo>
                    <a:pt x="20" y="34"/>
                  </a:lnTo>
                  <a:lnTo>
                    <a:pt x="22" y="28"/>
                  </a:lnTo>
                  <a:lnTo>
                    <a:pt x="27" y="23"/>
                  </a:lnTo>
                  <a:lnTo>
                    <a:pt x="34" y="17"/>
                  </a:lnTo>
                  <a:lnTo>
                    <a:pt x="46" y="7"/>
                  </a:lnTo>
                  <a:lnTo>
                    <a:pt x="58" y="0"/>
                  </a:lnTo>
                  <a:lnTo>
                    <a:pt x="60" y="2"/>
                  </a:lnTo>
                  <a:lnTo>
                    <a:pt x="62" y="5"/>
                  </a:lnTo>
                  <a:lnTo>
                    <a:pt x="65" y="7"/>
                  </a:lnTo>
                  <a:lnTo>
                    <a:pt x="68" y="7"/>
                  </a:lnTo>
                  <a:lnTo>
                    <a:pt x="76" y="5"/>
                  </a:lnTo>
                  <a:lnTo>
                    <a:pt x="82" y="1"/>
                  </a:lnTo>
                  <a:lnTo>
                    <a:pt x="93" y="13"/>
                  </a:lnTo>
                  <a:lnTo>
                    <a:pt x="108" y="26"/>
                  </a:lnTo>
                  <a:lnTo>
                    <a:pt x="113" y="25"/>
                  </a:lnTo>
                  <a:lnTo>
                    <a:pt x="117" y="23"/>
                  </a:lnTo>
                  <a:lnTo>
                    <a:pt x="118" y="22"/>
                  </a:lnTo>
                  <a:lnTo>
                    <a:pt x="119" y="20"/>
                  </a:lnTo>
                  <a:lnTo>
                    <a:pt x="122" y="17"/>
                  </a:lnTo>
                  <a:lnTo>
                    <a:pt x="123" y="16"/>
                  </a:lnTo>
                  <a:lnTo>
                    <a:pt x="125" y="13"/>
                  </a:lnTo>
                  <a:lnTo>
                    <a:pt x="130" y="13"/>
                  </a:lnTo>
                  <a:lnTo>
                    <a:pt x="134" y="15"/>
                  </a:lnTo>
                  <a:lnTo>
                    <a:pt x="138" y="16"/>
                  </a:lnTo>
                  <a:lnTo>
                    <a:pt x="141" y="17"/>
                  </a:lnTo>
                  <a:lnTo>
                    <a:pt x="144" y="20"/>
                  </a:lnTo>
                  <a:lnTo>
                    <a:pt x="149" y="26"/>
                  </a:lnTo>
                  <a:lnTo>
                    <a:pt x="155" y="32"/>
                  </a:lnTo>
                  <a:lnTo>
                    <a:pt x="157" y="32"/>
                  </a:lnTo>
                  <a:close/>
                </a:path>
              </a:pathLst>
            </a:custGeom>
            <a:solidFill>
              <a:srgbClr val="FDEBBA"/>
            </a:solidFill>
            <a:ln w="127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339" name="Freeform 422"/>
            <p:cNvSpPr>
              <a:spLocks/>
            </p:cNvSpPr>
            <p:nvPr/>
          </p:nvSpPr>
          <p:spPr bwMode="auto">
            <a:xfrm>
              <a:off x="382" y="2731"/>
              <a:ext cx="219" cy="230"/>
            </a:xfrm>
            <a:custGeom>
              <a:avLst/>
              <a:gdLst>
                <a:gd name="T0" fmla="*/ 218 w 219"/>
                <a:gd name="T1" fmla="*/ 172 h 230"/>
                <a:gd name="T2" fmla="*/ 219 w 219"/>
                <a:gd name="T3" fmla="*/ 155 h 230"/>
                <a:gd name="T4" fmla="*/ 214 w 219"/>
                <a:gd name="T5" fmla="*/ 148 h 230"/>
                <a:gd name="T6" fmla="*/ 207 w 219"/>
                <a:gd name="T7" fmla="*/ 147 h 230"/>
                <a:gd name="T8" fmla="*/ 199 w 219"/>
                <a:gd name="T9" fmla="*/ 145 h 230"/>
                <a:gd name="T10" fmla="*/ 189 w 219"/>
                <a:gd name="T11" fmla="*/ 121 h 230"/>
                <a:gd name="T12" fmla="*/ 173 w 219"/>
                <a:gd name="T13" fmla="*/ 89 h 230"/>
                <a:gd name="T14" fmla="*/ 157 w 219"/>
                <a:gd name="T15" fmla="*/ 72 h 230"/>
                <a:gd name="T16" fmla="*/ 146 w 219"/>
                <a:gd name="T17" fmla="*/ 67 h 230"/>
                <a:gd name="T18" fmla="*/ 135 w 219"/>
                <a:gd name="T19" fmla="*/ 59 h 230"/>
                <a:gd name="T20" fmla="*/ 128 w 219"/>
                <a:gd name="T21" fmla="*/ 51 h 230"/>
                <a:gd name="T22" fmla="*/ 124 w 219"/>
                <a:gd name="T23" fmla="*/ 38 h 230"/>
                <a:gd name="T24" fmla="*/ 125 w 219"/>
                <a:gd name="T25" fmla="*/ 30 h 230"/>
                <a:gd name="T26" fmla="*/ 121 w 219"/>
                <a:gd name="T27" fmla="*/ 25 h 230"/>
                <a:gd name="T28" fmla="*/ 105 w 219"/>
                <a:gd name="T29" fmla="*/ 12 h 230"/>
                <a:gd name="T30" fmla="*/ 80 w 219"/>
                <a:gd name="T31" fmla="*/ 2 h 230"/>
                <a:gd name="T32" fmla="*/ 68 w 219"/>
                <a:gd name="T33" fmla="*/ 6 h 230"/>
                <a:gd name="T34" fmla="*/ 61 w 219"/>
                <a:gd name="T35" fmla="*/ 20 h 230"/>
                <a:gd name="T36" fmla="*/ 47 w 219"/>
                <a:gd name="T37" fmla="*/ 37 h 230"/>
                <a:gd name="T38" fmla="*/ 45 w 219"/>
                <a:gd name="T39" fmla="*/ 49 h 230"/>
                <a:gd name="T40" fmla="*/ 43 w 219"/>
                <a:gd name="T41" fmla="*/ 57 h 230"/>
                <a:gd name="T42" fmla="*/ 38 w 219"/>
                <a:gd name="T43" fmla="*/ 60 h 230"/>
                <a:gd name="T44" fmla="*/ 45 w 219"/>
                <a:gd name="T45" fmla="*/ 70 h 230"/>
                <a:gd name="T46" fmla="*/ 45 w 219"/>
                <a:gd name="T47" fmla="*/ 85 h 230"/>
                <a:gd name="T48" fmla="*/ 40 w 219"/>
                <a:gd name="T49" fmla="*/ 96 h 230"/>
                <a:gd name="T50" fmla="*/ 41 w 219"/>
                <a:gd name="T51" fmla="*/ 109 h 230"/>
                <a:gd name="T52" fmla="*/ 38 w 219"/>
                <a:gd name="T53" fmla="*/ 119 h 230"/>
                <a:gd name="T54" fmla="*/ 28 w 219"/>
                <a:gd name="T55" fmla="*/ 130 h 230"/>
                <a:gd name="T56" fmla="*/ 14 w 219"/>
                <a:gd name="T57" fmla="*/ 145 h 230"/>
                <a:gd name="T58" fmla="*/ 4 w 219"/>
                <a:gd name="T59" fmla="*/ 157 h 230"/>
                <a:gd name="T60" fmla="*/ 0 w 219"/>
                <a:gd name="T61" fmla="*/ 167 h 230"/>
                <a:gd name="T62" fmla="*/ 1 w 219"/>
                <a:gd name="T63" fmla="*/ 182 h 230"/>
                <a:gd name="T64" fmla="*/ 10 w 219"/>
                <a:gd name="T65" fmla="*/ 208 h 230"/>
                <a:gd name="T66" fmla="*/ 14 w 219"/>
                <a:gd name="T67" fmla="*/ 214 h 230"/>
                <a:gd name="T68" fmla="*/ 16 w 219"/>
                <a:gd name="T69" fmla="*/ 212 h 230"/>
                <a:gd name="T70" fmla="*/ 27 w 219"/>
                <a:gd name="T71" fmla="*/ 212 h 230"/>
                <a:gd name="T72" fmla="*/ 37 w 219"/>
                <a:gd name="T73" fmla="*/ 217 h 230"/>
                <a:gd name="T74" fmla="*/ 46 w 219"/>
                <a:gd name="T75" fmla="*/ 224 h 230"/>
                <a:gd name="T76" fmla="*/ 56 w 219"/>
                <a:gd name="T77" fmla="*/ 230 h 230"/>
                <a:gd name="T78" fmla="*/ 78 w 219"/>
                <a:gd name="T79" fmla="*/ 228 h 230"/>
                <a:gd name="T80" fmla="*/ 98 w 219"/>
                <a:gd name="T81" fmla="*/ 226 h 230"/>
                <a:gd name="T82" fmla="*/ 103 w 219"/>
                <a:gd name="T83" fmla="*/ 221 h 230"/>
                <a:gd name="T84" fmla="*/ 110 w 219"/>
                <a:gd name="T85" fmla="*/ 208 h 230"/>
                <a:gd name="T86" fmla="*/ 121 w 219"/>
                <a:gd name="T87" fmla="*/ 194 h 230"/>
                <a:gd name="T88" fmla="*/ 130 w 219"/>
                <a:gd name="T89" fmla="*/ 179 h 230"/>
                <a:gd name="T90" fmla="*/ 146 w 219"/>
                <a:gd name="T91" fmla="*/ 171 h 230"/>
                <a:gd name="T92" fmla="*/ 165 w 219"/>
                <a:gd name="T93" fmla="*/ 171 h 230"/>
                <a:gd name="T94" fmla="*/ 178 w 219"/>
                <a:gd name="T95" fmla="*/ 172 h 230"/>
                <a:gd name="T96" fmla="*/ 187 w 219"/>
                <a:gd name="T97" fmla="*/ 179 h 230"/>
                <a:gd name="T98" fmla="*/ 196 w 219"/>
                <a:gd name="T99" fmla="*/ 188 h 230"/>
                <a:gd name="T100" fmla="*/ 207 w 219"/>
                <a:gd name="T101" fmla="*/ 197 h 230"/>
                <a:gd name="T102" fmla="*/ 215 w 219"/>
                <a:gd name="T103" fmla="*/ 191 h 23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19"/>
                <a:gd name="T157" fmla="*/ 0 h 230"/>
                <a:gd name="T158" fmla="*/ 219 w 219"/>
                <a:gd name="T159" fmla="*/ 230 h 23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19" h="230">
                  <a:moveTo>
                    <a:pt x="218" y="177"/>
                  </a:moveTo>
                  <a:lnTo>
                    <a:pt x="218" y="172"/>
                  </a:lnTo>
                  <a:lnTo>
                    <a:pt x="218" y="161"/>
                  </a:lnTo>
                  <a:lnTo>
                    <a:pt x="219" y="155"/>
                  </a:lnTo>
                  <a:lnTo>
                    <a:pt x="218" y="150"/>
                  </a:lnTo>
                  <a:lnTo>
                    <a:pt x="214" y="148"/>
                  </a:lnTo>
                  <a:lnTo>
                    <a:pt x="212" y="147"/>
                  </a:lnTo>
                  <a:lnTo>
                    <a:pt x="207" y="147"/>
                  </a:lnTo>
                  <a:lnTo>
                    <a:pt x="203" y="147"/>
                  </a:lnTo>
                  <a:lnTo>
                    <a:pt x="199" y="145"/>
                  </a:lnTo>
                  <a:lnTo>
                    <a:pt x="197" y="141"/>
                  </a:lnTo>
                  <a:lnTo>
                    <a:pt x="189" y="121"/>
                  </a:lnTo>
                  <a:lnTo>
                    <a:pt x="182" y="105"/>
                  </a:lnTo>
                  <a:lnTo>
                    <a:pt x="173" y="89"/>
                  </a:lnTo>
                  <a:lnTo>
                    <a:pt x="162" y="72"/>
                  </a:lnTo>
                  <a:lnTo>
                    <a:pt x="157" y="72"/>
                  </a:lnTo>
                  <a:lnTo>
                    <a:pt x="151" y="69"/>
                  </a:lnTo>
                  <a:lnTo>
                    <a:pt x="146" y="67"/>
                  </a:lnTo>
                  <a:lnTo>
                    <a:pt x="140" y="63"/>
                  </a:lnTo>
                  <a:lnTo>
                    <a:pt x="135" y="59"/>
                  </a:lnTo>
                  <a:lnTo>
                    <a:pt x="131" y="56"/>
                  </a:lnTo>
                  <a:lnTo>
                    <a:pt x="128" y="51"/>
                  </a:lnTo>
                  <a:lnTo>
                    <a:pt x="125" y="46"/>
                  </a:lnTo>
                  <a:lnTo>
                    <a:pt x="124" y="38"/>
                  </a:lnTo>
                  <a:lnTo>
                    <a:pt x="125" y="32"/>
                  </a:lnTo>
                  <a:lnTo>
                    <a:pt x="125" y="30"/>
                  </a:lnTo>
                  <a:lnTo>
                    <a:pt x="124" y="27"/>
                  </a:lnTo>
                  <a:lnTo>
                    <a:pt x="121" y="25"/>
                  </a:lnTo>
                  <a:lnTo>
                    <a:pt x="118" y="22"/>
                  </a:lnTo>
                  <a:lnTo>
                    <a:pt x="105" y="12"/>
                  </a:lnTo>
                  <a:lnTo>
                    <a:pt x="93" y="2"/>
                  </a:lnTo>
                  <a:lnTo>
                    <a:pt x="80" y="2"/>
                  </a:lnTo>
                  <a:lnTo>
                    <a:pt x="69" y="0"/>
                  </a:lnTo>
                  <a:lnTo>
                    <a:pt x="68" y="6"/>
                  </a:lnTo>
                  <a:lnTo>
                    <a:pt x="64" y="12"/>
                  </a:lnTo>
                  <a:lnTo>
                    <a:pt x="61" y="20"/>
                  </a:lnTo>
                  <a:lnTo>
                    <a:pt x="56" y="26"/>
                  </a:lnTo>
                  <a:lnTo>
                    <a:pt x="47" y="37"/>
                  </a:lnTo>
                  <a:lnTo>
                    <a:pt x="43" y="44"/>
                  </a:lnTo>
                  <a:lnTo>
                    <a:pt x="45" y="49"/>
                  </a:lnTo>
                  <a:lnTo>
                    <a:pt x="46" y="54"/>
                  </a:lnTo>
                  <a:lnTo>
                    <a:pt x="43" y="57"/>
                  </a:lnTo>
                  <a:lnTo>
                    <a:pt x="41" y="58"/>
                  </a:lnTo>
                  <a:lnTo>
                    <a:pt x="38" y="60"/>
                  </a:lnTo>
                  <a:lnTo>
                    <a:pt x="38" y="64"/>
                  </a:lnTo>
                  <a:lnTo>
                    <a:pt x="45" y="70"/>
                  </a:lnTo>
                  <a:lnTo>
                    <a:pt x="52" y="75"/>
                  </a:lnTo>
                  <a:lnTo>
                    <a:pt x="45" y="85"/>
                  </a:lnTo>
                  <a:lnTo>
                    <a:pt x="38" y="91"/>
                  </a:lnTo>
                  <a:lnTo>
                    <a:pt x="40" y="96"/>
                  </a:lnTo>
                  <a:lnTo>
                    <a:pt x="42" y="104"/>
                  </a:lnTo>
                  <a:lnTo>
                    <a:pt x="41" y="109"/>
                  </a:lnTo>
                  <a:lnTo>
                    <a:pt x="40" y="114"/>
                  </a:lnTo>
                  <a:lnTo>
                    <a:pt x="38" y="119"/>
                  </a:lnTo>
                  <a:lnTo>
                    <a:pt x="36" y="122"/>
                  </a:lnTo>
                  <a:lnTo>
                    <a:pt x="28" y="130"/>
                  </a:lnTo>
                  <a:lnTo>
                    <a:pt x="21" y="137"/>
                  </a:lnTo>
                  <a:lnTo>
                    <a:pt x="14" y="145"/>
                  </a:lnTo>
                  <a:lnTo>
                    <a:pt x="6" y="152"/>
                  </a:lnTo>
                  <a:lnTo>
                    <a:pt x="4" y="157"/>
                  </a:lnTo>
                  <a:lnTo>
                    <a:pt x="2" y="162"/>
                  </a:lnTo>
                  <a:lnTo>
                    <a:pt x="0" y="167"/>
                  </a:lnTo>
                  <a:lnTo>
                    <a:pt x="0" y="173"/>
                  </a:lnTo>
                  <a:lnTo>
                    <a:pt x="1" y="182"/>
                  </a:lnTo>
                  <a:lnTo>
                    <a:pt x="6" y="195"/>
                  </a:lnTo>
                  <a:lnTo>
                    <a:pt x="10" y="208"/>
                  </a:lnTo>
                  <a:lnTo>
                    <a:pt x="14" y="217"/>
                  </a:lnTo>
                  <a:lnTo>
                    <a:pt x="14" y="214"/>
                  </a:lnTo>
                  <a:lnTo>
                    <a:pt x="15" y="213"/>
                  </a:lnTo>
                  <a:lnTo>
                    <a:pt x="16" y="212"/>
                  </a:lnTo>
                  <a:lnTo>
                    <a:pt x="20" y="210"/>
                  </a:lnTo>
                  <a:lnTo>
                    <a:pt x="27" y="212"/>
                  </a:lnTo>
                  <a:lnTo>
                    <a:pt x="32" y="214"/>
                  </a:lnTo>
                  <a:lnTo>
                    <a:pt x="37" y="217"/>
                  </a:lnTo>
                  <a:lnTo>
                    <a:pt x="41" y="220"/>
                  </a:lnTo>
                  <a:lnTo>
                    <a:pt x="46" y="224"/>
                  </a:lnTo>
                  <a:lnTo>
                    <a:pt x="51" y="228"/>
                  </a:lnTo>
                  <a:lnTo>
                    <a:pt x="56" y="230"/>
                  </a:lnTo>
                  <a:lnTo>
                    <a:pt x="63" y="230"/>
                  </a:lnTo>
                  <a:lnTo>
                    <a:pt x="78" y="228"/>
                  </a:lnTo>
                  <a:lnTo>
                    <a:pt x="92" y="225"/>
                  </a:lnTo>
                  <a:lnTo>
                    <a:pt x="98" y="226"/>
                  </a:lnTo>
                  <a:lnTo>
                    <a:pt x="101" y="229"/>
                  </a:lnTo>
                  <a:lnTo>
                    <a:pt x="103" y="221"/>
                  </a:lnTo>
                  <a:lnTo>
                    <a:pt x="105" y="215"/>
                  </a:lnTo>
                  <a:lnTo>
                    <a:pt x="110" y="208"/>
                  </a:lnTo>
                  <a:lnTo>
                    <a:pt x="115" y="202"/>
                  </a:lnTo>
                  <a:lnTo>
                    <a:pt x="121" y="194"/>
                  </a:lnTo>
                  <a:lnTo>
                    <a:pt x="126" y="187"/>
                  </a:lnTo>
                  <a:lnTo>
                    <a:pt x="130" y="179"/>
                  </a:lnTo>
                  <a:lnTo>
                    <a:pt x="132" y="171"/>
                  </a:lnTo>
                  <a:lnTo>
                    <a:pt x="146" y="171"/>
                  </a:lnTo>
                  <a:lnTo>
                    <a:pt x="156" y="171"/>
                  </a:lnTo>
                  <a:lnTo>
                    <a:pt x="165" y="171"/>
                  </a:lnTo>
                  <a:lnTo>
                    <a:pt x="175" y="171"/>
                  </a:lnTo>
                  <a:lnTo>
                    <a:pt x="178" y="172"/>
                  </a:lnTo>
                  <a:lnTo>
                    <a:pt x="182" y="174"/>
                  </a:lnTo>
                  <a:lnTo>
                    <a:pt x="187" y="179"/>
                  </a:lnTo>
                  <a:lnTo>
                    <a:pt x="192" y="183"/>
                  </a:lnTo>
                  <a:lnTo>
                    <a:pt x="196" y="188"/>
                  </a:lnTo>
                  <a:lnTo>
                    <a:pt x="202" y="193"/>
                  </a:lnTo>
                  <a:lnTo>
                    <a:pt x="207" y="197"/>
                  </a:lnTo>
                  <a:lnTo>
                    <a:pt x="213" y="199"/>
                  </a:lnTo>
                  <a:lnTo>
                    <a:pt x="215" y="191"/>
                  </a:lnTo>
                  <a:lnTo>
                    <a:pt x="218" y="177"/>
                  </a:lnTo>
                  <a:close/>
                </a:path>
              </a:pathLst>
            </a:custGeom>
            <a:solidFill>
              <a:srgbClr val="FDEBBA"/>
            </a:solidFill>
            <a:ln w="127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340" name="Freeform 423"/>
            <p:cNvSpPr>
              <a:spLocks/>
            </p:cNvSpPr>
            <p:nvPr/>
          </p:nvSpPr>
          <p:spPr bwMode="auto">
            <a:xfrm>
              <a:off x="360" y="2543"/>
              <a:ext cx="145" cy="170"/>
            </a:xfrm>
            <a:custGeom>
              <a:avLst/>
              <a:gdLst>
                <a:gd name="T0" fmla="*/ 115 w 145"/>
                <a:gd name="T1" fmla="*/ 21 h 170"/>
                <a:gd name="T2" fmla="*/ 116 w 145"/>
                <a:gd name="T3" fmla="*/ 43 h 170"/>
                <a:gd name="T4" fmla="*/ 126 w 145"/>
                <a:gd name="T5" fmla="*/ 61 h 170"/>
                <a:gd name="T6" fmla="*/ 137 w 145"/>
                <a:gd name="T7" fmla="*/ 71 h 170"/>
                <a:gd name="T8" fmla="*/ 142 w 145"/>
                <a:gd name="T9" fmla="*/ 81 h 170"/>
                <a:gd name="T10" fmla="*/ 143 w 145"/>
                <a:gd name="T11" fmla="*/ 91 h 170"/>
                <a:gd name="T12" fmla="*/ 143 w 145"/>
                <a:gd name="T13" fmla="*/ 101 h 170"/>
                <a:gd name="T14" fmla="*/ 136 w 145"/>
                <a:gd name="T15" fmla="*/ 115 h 170"/>
                <a:gd name="T16" fmla="*/ 126 w 145"/>
                <a:gd name="T17" fmla="*/ 128 h 170"/>
                <a:gd name="T18" fmla="*/ 121 w 145"/>
                <a:gd name="T19" fmla="*/ 140 h 170"/>
                <a:gd name="T20" fmla="*/ 119 w 145"/>
                <a:gd name="T21" fmla="*/ 151 h 170"/>
                <a:gd name="T22" fmla="*/ 116 w 145"/>
                <a:gd name="T23" fmla="*/ 156 h 170"/>
                <a:gd name="T24" fmla="*/ 107 w 145"/>
                <a:gd name="T25" fmla="*/ 158 h 170"/>
                <a:gd name="T26" fmla="*/ 96 w 145"/>
                <a:gd name="T27" fmla="*/ 161 h 170"/>
                <a:gd name="T28" fmla="*/ 89 w 145"/>
                <a:gd name="T29" fmla="*/ 163 h 170"/>
                <a:gd name="T30" fmla="*/ 86 w 145"/>
                <a:gd name="T31" fmla="*/ 167 h 170"/>
                <a:gd name="T32" fmla="*/ 81 w 145"/>
                <a:gd name="T33" fmla="*/ 168 h 170"/>
                <a:gd name="T34" fmla="*/ 69 w 145"/>
                <a:gd name="T35" fmla="*/ 153 h 170"/>
                <a:gd name="T36" fmla="*/ 64 w 145"/>
                <a:gd name="T37" fmla="*/ 135 h 170"/>
                <a:gd name="T38" fmla="*/ 62 w 145"/>
                <a:gd name="T39" fmla="*/ 116 h 170"/>
                <a:gd name="T40" fmla="*/ 55 w 145"/>
                <a:gd name="T41" fmla="*/ 97 h 170"/>
                <a:gd name="T42" fmla="*/ 32 w 145"/>
                <a:gd name="T43" fmla="*/ 85 h 170"/>
                <a:gd name="T44" fmla="*/ 23 w 145"/>
                <a:gd name="T45" fmla="*/ 59 h 170"/>
                <a:gd name="T46" fmla="*/ 15 w 145"/>
                <a:gd name="T47" fmla="*/ 50 h 170"/>
                <a:gd name="T48" fmla="*/ 0 w 145"/>
                <a:gd name="T49" fmla="*/ 48 h 170"/>
                <a:gd name="T50" fmla="*/ 22 w 145"/>
                <a:gd name="T51" fmla="*/ 35 h 170"/>
                <a:gd name="T52" fmla="*/ 28 w 145"/>
                <a:gd name="T53" fmla="*/ 27 h 170"/>
                <a:gd name="T54" fmla="*/ 32 w 145"/>
                <a:gd name="T55" fmla="*/ 13 h 170"/>
                <a:gd name="T56" fmla="*/ 50 w 145"/>
                <a:gd name="T57" fmla="*/ 18 h 170"/>
                <a:gd name="T58" fmla="*/ 65 w 145"/>
                <a:gd name="T59" fmla="*/ 0 h 170"/>
                <a:gd name="T60" fmla="*/ 80 w 145"/>
                <a:gd name="T61" fmla="*/ 8 h 170"/>
                <a:gd name="T62" fmla="*/ 101 w 145"/>
                <a:gd name="T63" fmla="*/ 9 h 170"/>
                <a:gd name="T64" fmla="*/ 111 w 145"/>
                <a:gd name="T65" fmla="*/ 8 h 17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45"/>
                <a:gd name="T100" fmla="*/ 0 h 170"/>
                <a:gd name="T101" fmla="*/ 145 w 145"/>
                <a:gd name="T102" fmla="*/ 170 h 17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45" h="170">
                  <a:moveTo>
                    <a:pt x="111" y="9"/>
                  </a:moveTo>
                  <a:lnTo>
                    <a:pt x="115" y="21"/>
                  </a:lnTo>
                  <a:lnTo>
                    <a:pt x="115" y="32"/>
                  </a:lnTo>
                  <a:lnTo>
                    <a:pt x="116" y="43"/>
                  </a:lnTo>
                  <a:lnTo>
                    <a:pt x="120" y="54"/>
                  </a:lnTo>
                  <a:lnTo>
                    <a:pt x="126" y="61"/>
                  </a:lnTo>
                  <a:lnTo>
                    <a:pt x="133" y="68"/>
                  </a:lnTo>
                  <a:lnTo>
                    <a:pt x="137" y="71"/>
                  </a:lnTo>
                  <a:lnTo>
                    <a:pt x="141" y="76"/>
                  </a:lnTo>
                  <a:lnTo>
                    <a:pt x="142" y="81"/>
                  </a:lnTo>
                  <a:lnTo>
                    <a:pt x="143" y="87"/>
                  </a:lnTo>
                  <a:lnTo>
                    <a:pt x="143" y="91"/>
                  </a:lnTo>
                  <a:lnTo>
                    <a:pt x="143" y="95"/>
                  </a:lnTo>
                  <a:lnTo>
                    <a:pt x="143" y="101"/>
                  </a:lnTo>
                  <a:lnTo>
                    <a:pt x="145" y="107"/>
                  </a:lnTo>
                  <a:lnTo>
                    <a:pt x="136" y="115"/>
                  </a:lnTo>
                  <a:lnTo>
                    <a:pt x="128" y="123"/>
                  </a:lnTo>
                  <a:lnTo>
                    <a:pt x="126" y="128"/>
                  </a:lnTo>
                  <a:lnTo>
                    <a:pt x="123" y="133"/>
                  </a:lnTo>
                  <a:lnTo>
                    <a:pt x="121" y="140"/>
                  </a:lnTo>
                  <a:lnTo>
                    <a:pt x="120" y="147"/>
                  </a:lnTo>
                  <a:lnTo>
                    <a:pt x="119" y="151"/>
                  </a:lnTo>
                  <a:lnTo>
                    <a:pt x="117" y="153"/>
                  </a:lnTo>
                  <a:lnTo>
                    <a:pt x="116" y="156"/>
                  </a:lnTo>
                  <a:lnTo>
                    <a:pt x="114" y="157"/>
                  </a:lnTo>
                  <a:lnTo>
                    <a:pt x="107" y="158"/>
                  </a:lnTo>
                  <a:lnTo>
                    <a:pt x="101" y="159"/>
                  </a:lnTo>
                  <a:lnTo>
                    <a:pt x="96" y="161"/>
                  </a:lnTo>
                  <a:lnTo>
                    <a:pt x="90" y="162"/>
                  </a:lnTo>
                  <a:lnTo>
                    <a:pt x="89" y="163"/>
                  </a:lnTo>
                  <a:lnTo>
                    <a:pt x="86" y="164"/>
                  </a:lnTo>
                  <a:lnTo>
                    <a:pt x="86" y="167"/>
                  </a:lnTo>
                  <a:lnTo>
                    <a:pt x="85" y="170"/>
                  </a:lnTo>
                  <a:lnTo>
                    <a:pt x="81" y="168"/>
                  </a:lnTo>
                  <a:lnTo>
                    <a:pt x="74" y="161"/>
                  </a:lnTo>
                  <a:lnTo>
                    <a:pt x="69" y="153"/>
                  </a:lnTo>
                  <a:lnTo>
                    <a:pt x="67" y="144"/>
                  </a:lnTo>
                  <a:lnTo>
                    <a:pt x="64" y="135"/>
                  </a:lnTo>
                  <a:lnTo>
                    <a:pt x="63" y="126"/>
                  </a:lnTo>
                  <a:lnTo>
                    <a:pt x="62" y="116"/>
                  </a:lnTo>
                  <a:lnTo>
                    <a:pt x="59" y="107"/>
                  </a:lnTo>
                  <a:lnTo>
                    <a:pt x="55" y="97"/>
                  </a:lnTo>
                  <a:lnTo>
                    <a:pt x="43" y="90"/>
                  </a:lnTo>
                  <a:lnTo>
                    <a:pt x="32" y="85"/>
                  </a:lnTo>
                  <a:lnTo>
                    <a:pt x="28" y="71"/>
                  </a:lnTo>
                  <a:lnTo>
                    <a:pt x="23" y="59"/>
                  </a:lnTo>
                  <a:lnTo>
                    <a:pt x="19" y="54"/>
                  </a:lnTo>
                  <a:lnTo>
                    <a:pt x="15" y="50"/>
                  </a:lnTo>
                  <a:lnTo>
                    <a:pt x="8" y="48"/>
                  </a:lnTo>
                  <a:lnTo>
                    <a:pt x="0" y="48"/>
                  </a:lnTo>
                  <a:lnTo>
                    <a:pt x="12" y="42"/>
                  </a:lnTo>
                  <a:lnTo>
                    <a:pt x="22" y="35"/>
                  </a:lnTo>
                  <a:lnTo>
                    <a:pt x="26" y="32"/>
                  </a:lnTo>
                  <a:lnTo>
                    <a:pt x="28" y="27"/>
                  </a:lnTo>
                  <a:lnTo>
                    <a:pt x="31" y="21"/>
                  </a:lnTo>
                  <a:lnTo>
                    <a:pt x="32" y="13"/>
                  </a:lnTo>
                  <a:lnTo>
                    <a:pt x="41" y="16"/>
                  </a:lnTo>
                  <a:lnTo>
                    <a:pt x="50" y="18"/>
                  </a:lnTo>
                  <a:lnTo>
                    <a:pt x="58" y="11"/>
                  </a:lnTo>
                  <a:lnTo>
                    <a:pt x="65" y="0"/>
                  </a:lnTo>
                  <a:lnTo>
                    <a:pt x="73" y="5"/>
                  </a:lnTo>
                  <a:lnTo>
                    <a:pt x="80" y="8"/>
                  </a:lnTo>
                  <a:lnTo>
                    <a:pt x="90" y="9"/>
                  </a:lnTo>
                  <a:lnTo>
                    <a:pt x="101" y="9"/>
                  </a:lnTo>
                  <a:lnTo>
                    <a:pt x="106" y="9"/>
                  </a:lnTo>
                  <a:lnTo>
                    <a:pt x="111" y="8"/>
                  </a:lnTo>
                  <a:lnTo>
                    <a:pt x="111" y="9"/>
                  </a:lnTo>
                  <a:close/>
                </a:path>
              </a:pathLst>
            </a:custGeom>
            <a:solidFill>
              <a:srgbClr val="FDEBBA"/>
            </a:solidFill>
            <a:ln w="127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341" name="Freeform 424"/>
            <p:cNvSpPr>
              <a:spLocks/>
            </p:cNvSpPr>
            <p:nvPr/>
          </p:nvSpPr>
          <p:spPr bwMode="auto">
            <a:xfrm>
              <a:off x="237" y="2424"/>
              <a:ext cx="188" cy="180"/>
            </a:xfrm>
            <a:custGeom>
              <a:avLst/>
              <a:gdLst>
                <a:gd name="T0" fmla="*/ 103 w 188"/>
                <a:gd name="T1" fmla="*/ 32 h 180"/>
                <a:gd name="T2" fmla="*/ 93 w 188"/>
                <a:gd name="T3" fmla="*/ 36 h 180"/>
                <a:gd name="T4" fmla="*/ 84 w 188"/>
                <a:gd name="T5" fmla="*/ 32 h 180"/>
                <a:gd name="T6" fmla="*/ 76 w 188"/>
                <a:gd name="T7" fmla="*/ 24 h 180"/>
                <a:gd name="T8" fmla="*/ 64 w 188"/>
                <a:gd name="T9" fmla="*/ 11 h 180"/>
                <a:gd name="T10" fmla="*/ 56 w 188"/>
                <a:gd name="T11" fmla="*/ 3 h 180"/>
                <a:gd name="T12" fmla="*/ 50 w 188"/>
                <a:gd name="T13" fmla="*/ 0 h 180"/>
                <a:gd name="T14" fmla="*/ 43 w 188"/>
                <a:gd name="T15" fmla="*/ 1 h 180"/>
                <a:gd name="T16" fmla="*/ 40 w 188"/>
                <a:gd name="T17" fmla="*/ 5 h 180"/>
                <a:gd name="T18" fmla="*/ 40 w 188"/>
                <a:gd name="T19" fmla="*/ 15 h 180"/>
                <a:gd name="T20" fmla="*/ 40 w 188"/>
                <a:gd name="T21" fmla="*/ 23 h 180"/>
                <a:gd name="T22" fmla="*/ 36 w 188"/>
                <a:gd name="T23" fmla="*/ 29 h 180"/>
                <a:gd name="T24" fmla="*/ 27 w 188"/>
                <a:gd name="T25" fmla="*/ 37 h 180"/>
                <a:gd name="T26" fmla="*/ 12 w 188"/>
                <a:gd name="T27" fmla="*/ 47 h 180"/>
                <a:gd name="T28" fmla="*/ 4 w 188"/>
                <a:gd name="T29" fmla="*/ 57 h 180"/>
                <a:gd name="T30" fmla="*/ 1 w 188"/>
                <a:gd name="T31" fmla="*/ 64 h 180"/>
                <a:gd name="T32" fmla="*/ 0 w 188"/>
                <a:gd name="T33" fmla="*/ 74 h 180"/>
                <a:gd name="T34" fmla="*/ 3 w 188"/>
                <a:gd name="T35" fmla="*/ 81 h 180"/>
                <a:gd name="T36" fmla="*/ 10 w 188"/>
                <a:gd name="T37" fmla="*/ 86 h 180"/>
                <a:gd name="T38" fmla="*/ 21 w 188"/>
                <a:gd name="T39" fmla="*/ 86 h 180"/>
                <a:gd name="T40" fmla="*/ 29 w 188"/>
                <a:gd name="T41" fmla="*/ 83 h 180"/>
                <a:gd name="T42" fmla="*/ 41 w 188"/>
                <a:gd name="T43" fmla="*/ 96 h 180"/>
                <a:gd name="T44" fmla="*/ 61 w 188"/>
                <a:gd name="T45" fmla="*/ 116 h 180"/>
                <a:gd name="T46" fmla="*/ 79 w 188"/>
                <a:gd name="T47" fmla="*/ 121 h 180"/>
                <a:gd name="T48" fmla="*/ 86 w 188"/>
                <a:gd name="T49" fmla="*/ 127 h 180"/>
                <a:gd name="T50" fmla="*/ 87 w 188"/>
                <a:gd name="T51" fmla="*/ 133 h 180"/>
                <a:gd name="T52" fmla="*/ 83 w 188"/>
                <a:gd name="T53" fmla="*/ 151 h 180"/>
                <a:gd name="T54" fmla="*/ 79 w 188"/>
                <a:gd name="T55" fmla="*/ 180 h 180"/>
                <a:gd name="T56" fmla="*/ 92 w 188"/>
                <a:gd name="T57" fmla="*/ 168 h 180"/>
                <a:gd name="T58" fmla="*/ 93 w 188"/>
                <a:gd name="T59" fmla="*/ 172 h 180"/>
                <a:gd name="T60" fmla="*/ 99 w 188"/>
                <a:gd name="T61" fmla="*/ 173 h 180"/>
                <a:gd name="T62" fmla="*/ 125 w 188"/>
                <a:gd name="T63" fmla="*/ 168 h 180"/>
                <a:gd name="T64" fmla="*/ 144 w 188"/>
                <a:gd name="T65" fmla="*/ 156 h 180"/>
                <a:gd name="T66" fmla="*/ 151 w 188"/>
                <a:gd name="T67" fmla="*/ 146 h 180"/>
                <a:gd name="T68" fmla="*/ 155 w 188"/>
                <a:gd name="T69" fmla="*/ 132 h 180"/>
                <a:gd name="T70" fmla="*/ 173 w 188"/>
                <a:gd name="T71" fmla="*/ 137 h 180"/>
                <a:gd name="T72" fmla="*/ 188 w 188"/>
                <a:gd name="T73" fmla="*/ 119 h 180"/>
                <a:gd name="T74" fmla="*/ 182 w 188"/>
                <a:gd name="T75" fmla="*/ 107 h 180"/>
                <a:gd name="T76" fmla="*/ 178 w 188"/>
                <a:gd name="T77" fmla="*/ 91 h 180"/>
                <a:gd name="T78" fmla="*/ 188 w 188"/>
                <a:gd name="T79" fmla="*/ 65 h 180"/>
                <a:gd name="T80" fmla="*/ 173 w 188"/>
                <a:gd name="T81" fmla="*/ 43 h 180"/>
                <a:gd name="T82" fmla="*/ 177 w 188"/>
                <a:gd name="T83" fmla="*/ 33 h 180"/>
                <a:gd name="T84" fmla="*/ 178 w 188"/>
                <a:gd name="T85" fmla="*/ 26 h 180"/>
                <a:gd name="T86" fmla="*/ 175 w 188"/>
                <a:gd name="T87" fmla="*/ 18 h 180"/>
                <a:gd name="T88" fmla="*/ 154 w 188"/>
                <a:gd name="T89" fmla="*/ 26 h 180"/>
                <a:gd name="T90" fmla="*/ 129 w 188"/>
                <a:gd name="T91" fmla="*/ 29 h 180"/>
                <a:gd name="T92" fmla="*/ 115 w 188"/>
                <a:gd name="T93" fmla="*/ 29 h 180"/>
                <a:gd name="T94" fmla="*/ 112 w 188"/>
                <a:gd name="T95" fmla="*/ 26 h 180"/>
                <a:gd name="T96" fmla="*/ 109 w 188"/>
                <a:gd name="T97" fmla="*/ 19 h 1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88"/>
                <a:gd name="T148" fmla="*/ 0 h 180"/>
                <a:gd name="T149" fmla="*/ 188 w 188"/>
                <a:gd name="T150" fmla="*/ 180 h 1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88" h="180">
                  <a:moveTo>
                    <a:pt x="108" y="26"/>
                  </a:moveTo>
                  <a:lnTo>
                    <a:pt x="103" y="32"/>
                  </a:lnTo>
                  <a:lnTo>
                    <a:pt x="98" y="36"/>
                  </a:lnTo>
                  <a:lnTo>
                    <a:pt x="93" y="36"/>
                  </a:lnTo>
                  <a:lnTo>
                    <a:pt x="89" y="34"/>
                  </a:lnTo>
                  <a:lnTo>
                    <a:pt x="84" y="32"/>
                  </a:lnTo>
                  <a:lnTo>
                    <a:pt x="82" y="29"/>
                  </a:lnTo>
                  <a:lnTo>
                    <a:pt x="76" y="24"/>
                  </a:lnTo>
                  <a:lnTo>
                    <a:pt x="69" y="18"/>
                  </a:lnTo>
                  <a:lnTo>
                    <a:pt x="64" y="11"/>
                  </a:lnTo>
                  <a:lnTo>
                    <a:pt x="58" y="6"/>
                  </a:lnTo>
                  <a:lnTo>
                    <a:pt x="56" y="3"/>
                  </a:lnTo>
                  <a:lnTo>
                    <a:pt x="53" y="1"/>
                  </a:lnTo>
                  <a:lnTo>
                    <a:pt x="50" y="0"/>
                  </a:lnTo>
                  <a:lnTo>
                    <a:pt x="46" y="0"/>
                  </a:lnTo>
                  <a:lnTo>
                    <a:pt x="43" y="1"/>
                  </a:lnTo>
                  <a:lnTo>
                    <a:pt x="41" y="2"/>
                  </a:lnTo>
                  <a:lnTo>
                    <a:pt x="40" y="5"/>
                  </a:lnTo>
                  <a:lnTo>
                    <a:pt x="40" y="8"/>
                  </a:lnTo>
                  <a:lnTo>
                    <a:pt x="40" y="15"/>
                  </a:lnTo>
                  <a:lnTo>
                    <a:pt x="40" y="19"/>
                  </a:lnTo>
                  <a:lnTo>
                    <a:pt x="40" y="23"/>
                  </a:lnTo>
                  <a:lnTo>
                    <a:pt x="38" y="27"/>
                  </a:lnTo>
                  <a:lnTo>
                    <a:pt x="36" y="29"/>
                  </a:lnTo>
                  <a:lnTo>
                    <a:pt x="34" y="32"/>
                  </a:lnTo>
                  <a:lnTo>
                    <a:pt x="27" y="37"/>
                  </a:lnTo>
                  <a:lnTo>
                    <a:pt x="20" y="42"/>
                  </a:lnTo>
                  <a:lnTo>
                    <a:pt x="12" y="47"/>
                  </a:lnTo>
                  <a:lnTo>
                    <a:pt x="6" y="53"/>
                  </a:lnTo>
                  <a:lnTo>
                    <a:pt x="4" y="57"/>
                  </a:lnTo>
                  <a:lnTo>
                    <a:pt x="3" y="60"/>
                  </a:lnTo>
                  <a:lnTo>
                    <a:pt x="1" y="64"/>
                  </a:lnTo>
                  <a:lnTo>
                    <a:pt x="0" y="69"/>
                  </a:lnTo>
                  <a:lnTo>
                    <a:pt x="0" y="74"/>
                  </a:lnTo>
                  <a:lnTo>
                    <a:pt x="1" y="78"/>
                  </a:lnTo>
                  <a:lnTo>
                    <a:pt x="3" y="81"/>
                  </a:lnTo>
                  <a:lnTo>
                    <a:pt x="5" y="84"/>
                  </a:lnTo>
                  <a:lnTo>
                    <a:pt x="10" y="86"/>
                  </a:lnTo>
                  <a:lnTo>
                    <a:pt x="16" y="88"/>
                  </a:lnTo>
                  <a:lnTo>
                    <a:pt x="21" y="86"/>
                  </a:lnTo>
                  <a:lnTo>
                    <a:pt x="25" y="85"/>
                  </a:lnTo>
                  <a:lnTo>
                    <a:pt x="29" y="83"/>
                  </a:lnTo>
                  <a:lnTo>
                    <a:pt x="30" y="79"/>
                  </a:lnTo>
                  <a:lnTo>
                    <a:pt x="41" y="96"/>
                  </a:lnTo>
                  <a:lnTo>
                    <a:pt x="50" y="111"/>
                  </a:lnTo>
                  <a:lnTo>
                    <a:pt x="61" y="116"/>
                  </a:lnTo>
                  <a:lnTo>
                    <a:pt x="73" y="120"/>
                  </a:lnTo>
                  <a:lnTo>
                    <a:pt x="79" y="121"/>
                  </a:lnTo>
                  <a:lnTo>
                    <a:pt x="83" y="125"/>
                  </a:lnTo>
                  <a:lnTo>
                    <a:pt x="86" y="127"/>
                  </a:lnTo>
                  <a:lnTo>
                    <a:pt x="87" y="130"/>
                  </a:lnTo>
                  <a:lnTo>
                    <a:pt x="87" y="133"/>
                  </a:lnTo>
                  <a:lnTo>
                    <a:pt x="88" y="137"/>
                  </a:lnTo>
                  <a:lnTo>
                    <a:pt x="83" y="151"/>
                  </a:lnTo>
                  <a:lnTo>
                    <a:pt x="78" y="163"/>
                  </a:lnTo>
                  <a:lnTo>
                    <a:pt x="79" y="180"/>
                  </a:lnTo>
                  <a:lnTo>
                    <a:pt x="84" y="174"/>
                  </a:lnTo>
                  <a:lnTo>
                    <a:pt x="92" y="168"/>
                  </a:lnTo>
                  <a:lnTo>
                    <a:pt x="92" y="171"/>
                  </a:lnTo>
                  <a:lnTo>
                    <a:pt x="93" y="172"/>
                  </a:lnTo>
                  <a:lnTo>
                    <a:pt x="95" y="172"/>
                  </a:lnTo>
                  <a:lnTo>
                    <a:pt x="99" y="173"/>
                  </a:lnTo>
                  <a:lnTo>
                    <a:pt x="112" y="171"/>
                  </a:lnTo>
                  <a:lnTo>
                    <a:pt x="125" y="168"/>
                  </a:lnTo>
                  <a:lnTo>
                    <a:pt x="135" y="162"/>
                  </a:lnTo>
                  <a:lnTo>
                    <a:pt x="144" y="156"/>
                  </a:lnTo>
                  <a:lnTo>
                    <a:pt x="147" y="151"/>
                  </a:lnTo>
                  <a:lnTo>
                    <a:pt x="151" y="146"/>
                  </a:lnTo>
                  <a:lnTo>
                    <a:pt x="154" y="140"/>
                  </a:lnTo>
                  <a:lnTo>
                    <a:pt x="155" y="132"/>
                  </a:lnTo>
                  <a:lnTo>
                    <a:pt x="164" y="135"/>
                  </a:lnTo>
                  <a:lnTo>
                    <a:pt x="173" y="137"/>
                  </a:lnTo>
                  <a:lnTo>
                    <a:pt x="181" y="130"/>
                  </a:lnTo>
                  <a:lnTo>
                    <a:pt x="188" y="119"/>
                  </a:lnTo>
                  <a:lnTo>
                    <a:pt x="185" y="114"/>
                  </a:lnTo>
                  <a:lnTo>
                    <a:pt x="182" y="107"/>
                  </a:lnTo>
                  <a:lnTo>
                    <a:pt x="180" y="100"/>
                  </a:lnTo>
                  <a:lnTo>
                    <a:pt x="178" y="91"/>
                  </a:lnTo>
                  <a:lnTo>
                    <a:pt x="183" y="78"/>
                  </a:lnTo>
                  <a:lnTo>
                    <a:pt x="188" y="65"/>
                  </a:lnTo>
                  <a:lnTo>
                    <a:pt x="181" y="54"/>
                  </a:lnTo>
                  <a:lnTo>
                    <a:pt x="173" y="43"/>
                  </a:lnTo>
                  <a:lnTo>
                    <a:pt x="175" y="38"/>
                  </a:lnTo>
                  <a:lnTo>
                    <a:pt x="177" y="33"/>
                  </a:lnTo>
                  <a:lnTo>
                    <a:pt x="178" y="29"/>
                  </a:lnTo>
                  <a:lnTo>
                    <a:pt x="178" y="26"/>
                  </a:lnTo>
                  <a:lnTo>
                    <a:pt x="177" y="22"/>
                  </a:lnTo>
                  <a:lnTo>
                    <a:pt x="175" y="18"/>
                  </a:lnTo>
                  <a:lnTo>
                    <a:pt x="165" y="22"/>
                  </a:lnTo>
                  <a:lnTo>
                    <a:pt x="154" y="26"/>
                  </a:lnTo>
                  <a:lnTo>
                    <a:pt x="142" y="28"/>
                  </a:lnTo>
                  <a:lnTo>
                    <a:pt x="129" y="29"/>
                  </a:lnTo>
                  <a:lnTo>
                    <a:pt x="121" y="29"/>
                  </a:lnTo>
                  <a:lnTo>
                    <a:pt x="115" y="29"/>
                  </a:lnTo>
                  <a:lnTo>
                    <a:pt x="113" y="28"/>
                  </a:lnTo>
                  <a:lnTo>
                    <a:pt x="112" y="26"/>
                  </a:lnTo>
                  <a:lnTo>
                    <a:pt x="110" y="23"/>
                  </a:lnTo>
                  <a:lnTo>
                    <a:pt x="109" y="19"/>
                  </a:lnTo>
                  <a:lnTo>
                    <a:pt x="108" y="26"/>
                  </a:lnTo>
                  <a:close/>
                </a:path>
              </a:pathLst>
            </a:custGeom>
            <a:solidFill>
              <a:srgbClr val="FDEBBA"/>
            </a:solidFill>
            <a:ln w="127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342" name="Freeform 425"/>
            <p:cNvSpPr>
              <a:spLocks/>
            </p:cNvSpPr>
            <p:nvPr/>
          </p:nvSpPr>
          <p:spPr bwMode="auto">
            <a:xfrm>
              <a:off x="445" y="2650"/>
              <a:ext cx="157" cy="153"/>
            </a:xfrm>
            <a:custGeom>
              <a:avLst/>
              <a:gdLst>
                <a:gd name="T0" fmla="*/ 65 w 157"/>
                <a:gd name="T1" fmla="*/ 9 h 153"/>
                <a:gd name="T2" fmla="*/ 74 w 157"/>
                <a:gd name="T3" fmla="*/ 20 h 153"/>
                <a:gd name="T4" fmla="*/ 94 w 157"/>
                <a:gd name="T5" fmla="*/ 24 h 153"/>
                <a:gd name="T6" fmla="*/ 97 w 157"/>
                <a:gd name="T7" fmla="*/ 11 h 153"/>
                <a:gd name="T8" fmla="*/ 104 w 157"/>
                <a:gd name="T9" fmla="*/ 5 h 153"/>
                <a:gd name="T10" fmla="*/ 128 w 157"/>
                <a:gd name="T11" fmla="*/ 4 h 153"/>
                <a:gd name="T12" fmla="*/ 124 w 157"/>
                <a:gd name="T13" fmla="*/ 20 h 153"/>
                <a:gd name="T14" fmla="*/ 126 w 157"/>
                <a:gd name="T15" fmla="*/ 29 h 153"/>
                <a:gd name="T16" fmla="*/ 135 w 157"/>
                <a:gd name="T17" fmla="*/ 31 h 153"/>
                <a:gd name="T18" fmla="*/ 150 w 157"/>
                <a:gd name="T19" fmla="*/ 31 h 153"/>
                <a:gd name="T20" fmla="*/ 155 w 157"/>
                <a:gd name="T21" fmla="*/ 35 h 153"/>
                <a:gd name="T22" fmla="*/ 156 w 157"/>
                <a:gd name="T23" fmla="*/ 41 h 153"/>
                <a:gd name="T24" fmla="*/ 157 w 157"/>
                <a:gd name="T25" fmla="*/ 60 h 153"/>
                <a:gd name="T26" fmla="*/ 133 w 157"/>
                <a:gd name="T27" fmla="*/ 77 h 153"/>
                <a:gd name="T28" fmla="*/ 121 w 157"/>
                <a:gd name="T29" fmla="*/ 88 h 153"/>
                <a:gd name="T30" fmla="*/ 118 w 157"/>
                <a:gd name="T31" fmla="*/ 99 h 153"/>
                <a:gd name="T32" fmla="*/ 118 w 157"/>
                <a:gd name="T33" fmla="*/ 127 h 153"/>
                <a:gd name="T34" fmla="*/ 115 w 157"/>
                <a:gd name="T35" fmla="*/ 146 h 153"/>
                <a:gd name="T36" fmla="*/ 110 w 157"/>
                <a:gd name="T37" fmla="*/ 151 h 153"/>
                <a:gd name="T38" fmla="*/ 99 w 157"/>
                <a:gd name="T39" fmla="*/ 153 h 153"/>
                <a:gd name="T40" fmla="*/ 88 w 157"/>
                <a:gd name="T41" fmla="*/ 150 h 153"/>
                <a:gd name="T42" fmla="*/ 77 w 157"/>
                <a:gd name="T43" fmla="*/ 144 h 153"/>
                <a:gd name="T44" fmla="*/ 68 w 157"/>
                <a:gd name="T45" fmla="*/ 137 h 153"/>
                <a:gd name="T46" fmla="*/ 62 w 157"/>
                <a:gd name="T47" fmla="*/ 127 h 153"/>
                <a:gd name="T48" fmla="*/ 62 w 157"/>
                <a:gd name="T49" fmla="*/ 113 h 153"/>
                <a:gd name="T50" fmla="*/ 61 w 157"/>
                <a:gd name="T51" fmla="*/ 108 h 153"/>
                <a:gd name="T52" fmla="*/ 55 w 157"/>
                <a:gd name="T53" fmla="*/ 103 h 153"/>
                <a:gd name="T54" fmla="*/ 30 w 157"/>
                <a:gd name="T55" fmla="*/ 83 h 153"/>
                <a:gd name="T56" fmla="*/ 15 w 157"/>
                <a:gd name="T57" fmla="*/ 82 h 153"/>
                <a:gd name="T58" fmla="*/ 10 w 157"/>
                <a:gd name="T59" fmla="*/ 82 h 153"/>
                <a:gd name="T60" fmla="*/ 5 w 157"/>
                <a:gd name="T61" fmla="*/ 77 h 153"/>
                <a:gd name="T62" fmla="*/ 1 w 157"/>
                <a:gd name="T63" fmla="*/ 71 h 153"/>
                <a:gd name="T64" fmla="*/ 0 w 157"/>
                <a:gd name="T65" fmla="*/ 63 h 153"/>
                <a:gd name="T66" fmla="*/ 1 w 157"/>
                <a:gd name="T67" fmla="*/ 57 h 153"/>
                <a:gd name="T68" fmla="*/ 5 w 157"/>
                <a:gd name="T69" fmla="*/ 55 h 153"/>
                <a:gd name="T70" fmla="*/ 16 w 157"/>
                <a:gd name="T71" fmla="*/ 52 h 153"/>
                <a:gd name="T72" fmla="*/ 29 w 157"/>
                <a:gd name="T73" fmla="*/ 50 h 153"/>
                <a:gd name="T74" fmla="*/ 32 w 157"/>
                <a:gd name="T75" fmla="*/ 46 h 153"/>
                <a:gd name="T76" fmla="*/ 35 w 157"/>
                <a:gd name="T77" fmla="*/ 40 h 153"/>
                <a:gd name="T78" fmla="*/ 43 w 157"/>
                <a:gd name="T79" fmla="*/ 16 h 153"/>
                <a:gd name="T80" fmla="*/ 58 w 157"/>
                <a:gd name="T81" fmla="*/ 0 h 15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57"/>
                <a:gd name="T124" fmla="*/ 0 h 153"/>
                <a:gd name="T125" fmla="*/ 157 w 157"/>
                <a:gd name="T126" fmla="*/ 153 h 15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57" h="153">
                  <a:moveTo>
                    <a:pt x="62" y="2"/>
                  </a:moveTo>
                  <a:lnTo>
                    <a:pt x="65" y="9"/>
                  </a:lnTo>
                  <a:lnTo>
                    <a:pt x="68" y="15"/>
                  </a:lnTo>
                  <a:lnTo>
                    <a:pt x="74" y="20"/>
                  </a:lnTo>
                  <a:lnTo>
                    <a:pt x="79" y="24"/>
                  </a:lnTo>
                  <a:lnTo>
                    <a:pt x="94" y="24"/>
                  </a:lnTo>
                  <a:lnTo>
                    <a:pt x="94" y="16"/>
                  </a:lnTo>
                  <a:lnTo>
                    <a:pt x="97" y="11"/>
                  </a:lnTo>
                  <a:lnTo>
                    <a:pt x="100" y="8"/>
                  </a:lnTo>
                  <a:lnTo>
                    <a:pt x="104" y="5"/>
                  </a:lnTo>
                  <a:lnTo>
                    <a:pt x="115" y="4"/>
                  </a:lnTo>
                  <a:lnTo>
                    <a:pt x="128" y="4"/>
                  </a:lnTo>
                  <a:lnTo>
                    <a:pt x="125" y="11"/>
                  </a:lnTo>
                  <a:lnTo>
                    <a:pt x="124" y="20"/>
                  </a:lnTo>
                  <a:lnTo>
                    <a:pt x="124" y="25"/>
                  </a:lnTo>
                  <a:lnTo>
                    <a:pt x="126" y="29"/>
                  </a:lnTo>
                  <a:lnTo>
                    <a:pt x="130" y="31"/>
                  </a:lnTo>
                  <a:lnTo>
                    <a:pt x="135" y="31"/>
                  </a:lnTo>
                  <a:lnTo>
                    <a:pt x="145" y="31"/>
                  </a:lnTo>
                  <a:lnTo>
                    <a:pt x="150" y="31"/>
                  </a:lnTo>
                  <a:lnTo>
                    <a:pt x="152" y="33"/>
                  </a:lnTo>
                  <a:lnTo>
                    <a:pt x="155" y="35"/>
                  </a:lnTo>
                  <a:lnTo>
                    <a:pt x="156" y="37"/>
                  </a:lnTo>
                  <a:lnTo>
                    <a:pt x="156" y="41"/>
                  </a:lnTo>
                  <a:lnTo>
                    <a:pt x="156" y="50"/>
                  </a:lnTo>
                  <a:lnTo>
                    <a:pt x="157" y="60"/>
                  </a:lnTo>
                  <a:lnTo>
                    <a:pt x="145" y="67"/>
                  </a:lnTo>
                  <a:lnTo>
                    <a:pt x="133" y="77"/>
                  </a:lnTo>
                  <a:lnTo>
                    <a:pt x="126" y="83"/>
                  </a:lnTo>
                  <a:lnTo>
                    <a:pt x="121" y="88"/>
                  </a:lnTo>
                  <a:lnTo>
                    <a:pt x="119" y="94"/>
                  </a:lnTo>
                  <a:lnTo>
                    <a:pt x="118" y="99"/>
                  </a:lnTo>
                  <a:lnTo>
                    <a:pt x="118" y="111"/>
                  </a:lnTo>
                  <a:lnTo>
                    <a:pt x="118" y="127"/>
                  </a:lnTo>
                  <a:lnTo>
                    <a:pt x="118" y="138"/>
                  </a:lnTo>
                  <a:lnTo>
                    <a:pt x="115" y="146"/>
                  </a:lnTo>
                  <a:lnTo>
                    <a:pt x="113" y="149"/>
                  </a:lnTo>
                  <a:lnTo>
                    <a:pt x="110" y="151"/>
                  </a:lnTo>
                  <a:lnTo>
                    <a:pt x="105" y="153"/>
                  </a:lnTo>
                  <a:lnTo>
                    <a:pt x="99" y="153"/>
                  </a:lnTo>
                  <a:lnTo>
                    <a:pt x="94" y="153"/>
                  </a:lnTo>
                  <a:lnTo>
                    <a:pt x="88" y="150"/>
                  </a:lnTo>
                  <a:lnTo>
                    <a:pt x="83" y="148"/>
                  </a:lnTo>
                  <a:lnTo>
                    <a:pt x="77" y="144"/>
                  </a:lnTo>
                  <a:lnTo>
                    <a:pt x="72" y="140"/>
                  </a:lnTo>
                  <a:lnTo>
                    <a:pt x="68" y="137"/>
                  </a:lnTo>
                  <a:lnTo>
                    <a:pt x="65" y="132"/>
                  </a:lnTo>
                  <a:lnTo>
                    <a:pt x="62" y="127"/>
                  </a:lnTo>
                  <a:lnTo>
                    <a:pt x="61" y="119"/>
                  </a:lnTo>
                  <a:lnTo>
                    <a:pt x="62" y="113"/>
                  </a:lnTo>
                  <a:lnTo>
                    <a:pt x="62" y="111"/>
                  </a:lnTo>
                  <a:lnTo>
                    <a:pt x="61" y="108"/>
                  </a:lnTo>
                  <a:lnTo>
                    <a:pt x="58" y="106"/>
                  </a:lnTo>
                  <a:lnTo>
                    <a:pt x="55" y="103"/>
                  </a:lnTo>
                  <a:lnTo>
                    <a:pt x="42" y="93"/>
                  </a:lnTo>
                  <a:lnTo>
                    <a:pt x="30" y="83"/>
                  </a:lnTo>
                  <a:lnTo>
                    <a:pt x="22" y="83"/>
                  </a:lnTo>
                  <a:lnTo>
                    <a:pt x="15" y="82"/>
                  </a:lnTo>
                  <a:lnTo>
                    <a:pt x="12" y="82"/>
                  </a:lnTo>
                  <a:lnTo>
                    <a:pt x="10" y="82"/>
                  </a:lnTo>
                  <a:lnTo>
                    <a:pt x="6" y="80"/>
                  </a:lnTo>
                  <a:lnTo>
                    <a:pt x="5" y="77"/>
                  </a:lnTo>
                  <a:lnTo>
                    <a:pt x="3" y="73"/>
                  </a:lnTo>
                  <a:lnTo>
                    <a:pt x="1" y="71"/>
                  </a:lnTo>
                  <a:lnTo>
                    <a:pt x="0" y="68"/>
                  </a:lnTo>
                  <a:lnTo>
                    <a:pt x="0" y="63"/>
                  </a:lnTo>
                  <a:lnTo>
                    <a:pt x="1" y="60"/>
                  </a:lnTo>
                  <a:lnTo>
                    <a:pt x="1" y="57"/>
                  </a:lnTo>
                  <a:lnTo>
                    <a:pt x="4" y="56"/>
                  </a:lnTo>
                  <a:lnTo>
                    <a:pt x="5" y="55"/>
                  </a:lnTo>
                  <a:lnTo>
                    <a:pt x="11" y="54"/>
                  </a:lnTo>
                  <a:lnTo>
                    <a:pt x="16" y="52"/>
                  </a:lnTo>
                  <a:lnTo>
                    <a:pt x="22" y="51"/>
                  </a:lnTo>
                  <a:lnTo>
                    <a:pt x="29" y="50"/>
                  </a:lnTo>
                  <a:lnTo>
                    <a:pt x="31" y="49"/>
                  </a:lnTo>
                  <a:lnTo>
                    <a:pt x="32" y="46"/>
                  </a:lnTo>
                  <a:lnTo>
                    <a:pt x="34" y="44"/>
                  </a:lnTo>
                  <a:lnTo>
                    <a:pt x="35" y="40"/>
                  </a:lnTo>
                  <a:lnTo>
                    <a:pt x="38" y="26"/>
                  </a:lnTo>
                  <a:lnTo>
                    <a:pt x="43" y="16"/>
                  </a:lnTo>
                  <a:lnTo>
                    <a:pt x="50" y="8"/>
                  </a:lnTo>
                  <a:lnTo>
                    <a:pt x="58" y="0"/>
                  </a:lnTo>
                  <a:lnTo>
                    <a:pt x="62" y="2"/>
                  </a:lnTo>
                  <a:close/>
                </a:path>
              </a:pathLst>
            </a:custGeom>
            <a:solidFill>
              <a:srgbClr val="FDEBBA"/>
            </a:solidFill>
            <a:ln w="127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343" name="Freeform 426"/>
            <p:cNvSpPr>
              <a:spLocks/>
            </p:cNvSpPr>
            <p:nvPr/>
          </p:nvSpPr>
          <p:spPr bwMode="auto">
            <a:xfrm>
              <a:off x="471" y="2525"/>
              <a:ext cx="138" cy="149"/>
            </a:xfrm>
            <a:custGeom>
              <a:avLst/>
              <a:gdLst>
                <a:gd name="T0" fmla="*/ 0 w 138"/>
                <a:gd name="T1" fmla="*/ 27 h 149"/>
                <a:gd name="T2" fmla="*/ 4 w 138"/>
                <a:gd name="T3" fmla="*/ 39 h 149"/>
                <a:gd name="T4" fmla="*/ 4 w 138"/>
                <a:gd name="T5" fmla="*/ 50 h 149"/>
                <a:gd name="T6" fmla="*/ 5 w 138"/>
                <a:gd name="T7" fmla="*/ 61 h 149"/>
                <a:gd name="T8" fmla="*/ 9 w 138"/>
                <a:gd name="T9" fmla="*/ 72 h 149"/>
                <a:gd name="T10" fmla="*/ 15 w 138"/>
                <a:gd name="T11" fmla="*/ 79 h 149"/>
                <a:gd name="T12" fmla="*/ 22 w 138"/>
                <a:gd name="T13" fmla="*/ 86 h 149"/>
                <a:gd name="T14" fmla="*/ 26 w 138"/>
                <a:gd name="T15" fmla="*/ 89 h 149"/>
                <a:gd name="T16" fmla="*/ 30 w 138"/>
                <a:gd name="T17" fmla="*/ 94 h 149"/>
                <a:gd name="T18" fmla="*/ 31 w 138"/>
                <a:gd name="T19" fmla="*/ 99 h 149"/>
                <a:gd name="T20" fmla="*/ 32 w 138"/>
                <a:gd name="T21" fmla="*/ 105 h 149"/>
                <a:gd name="T22" fmla="*/ 32 w 138"/>
                <a:gd name="T23" fmla="*/ 109 h 149"/>
                <a:gd name="T24" fmla="*/ 32 w 138"/>
                <a:gd name="T25" fmla="*/ 113 h 149"/>
                <a:gd name="T26" fmla="*/ 32 w 138"/>
                <a:gd name="T27" fmla="*/ 118 h 149"/>
                <a:gd name="T28" fmla="*/ 34 w 138"/>
                <a:gd name="T29" fmla="*/ 123 h 149"/>
                <a:gd name="T30" fmla="*/ 36 w 138"/>
                <a:gd name="T31" fmla="*/ 128 h 149"/>
                <a:gd name="T32" fmla="*/ 39 w 138"/>
                <a:gd name="T33" fmla="*/ 133 h 149"/>
                <a:gd name="T34" fmla="*/ 42 w 138"/>
                <a:gd name="T35" fmla="*/ 138 h 149"/>
                <a:gd name="T36" fmla="*/ 46 w 138"/>
                <a:gd name="T37" fmla="*/ 143 h 149"/>
                <a:gd name="T38" fmla="*/ 50 w 138"/>
                <a:gd name="T39" fmla="*/ 146 h 149"/>
                <a:gd name="T40" fmla="*/ 53 w 138"/>
                <a:gd name="T41" fmla="*/ 149 h 149"/>
                <a:gd name="T42" fmla="*/ 68 w 138"/>
                <a:gd name="T43" fmla="*/ 149 h 149"/>
                <a:gd name="T44" fmla="*/ 68 w 138"/>
                <a:gd name="T45" fmla="*/ 141 h 149"/>
                <a:gd name="T46" fmla="*/ 71 w 138"/>
                <a:gd name="T47" fmla="*/ 136 h 149"/>
                <a:gd name="T48" fmla="*/ 74 w 138"/>
                <a:gd name="T49" fmla="*/ 133 h 149"/>
                <a:gd name="T50" fmla="*/ 78 w 138"/>
                <a:gd name="T51" fmla="*/ 130 h 149"/>
                <a:gd name="T52" fmla="*/ 89 w 138"/>
                <a:gd name="T53" fmla="*/ 129 h 149"/>
                <a:gd name="T54" fmla="*/ 102 w 138"/>
                <a:gd name="T55" fmla="*/ 129 h 149"/>
                <a:gd name="T56" fmla="*/ 107 w 138"/>
                <a:gd name="T57" fmla="*/ 112 h 149"/>
                <a:gd name="T58" fmla="*/ 110 w 138"/>
                <a:gd name="T59" fmla="*/ 101 h 149"/>
                <a:gd name="T60" fmla="*/ 114 w 138"/>
                <a:gd name="T61" fmla="*/ 93 h 149"/>
                <a:gd name="T62" fmla="*/ 115 w 138"/>
                <a:gd name="T63" fmla="*/ 92 h 149"/>
                <a:gd name="T64" fmla="*/ 128 w 138"/>
                <a:gd name="T65" fmla="*/ 72 h 149"/>
                <a:gd name="T66" fmla="*/ 128 w 138"/>
                <a:gd name="T67" fmla="*/ 77 h 149"/>
                <a:gd name="T68" fmla="*/ 128 w 138"/>
                <a:gd name="T69" fmla="*/ 72 h 149"/>
                <a:gd name="T70" fmla="*/ 133 w 138"/>
                <a:gd name="T71" fmla="*/ 62 h 149"/>
                <a:gd name="T72" fmla="*/ 138 w 138"/>
                <a:gd name="T73" fmla="*/ 52 h 149"/>
                <a:gd name="T74" fmla="*/ 136 w 138"/>
                <a:gd name="T75" fmla="*/ 42 h 149"/>
                <a:gd name="T76" fmla="*/ 134 w 138"/>
                <a:gd name="T77" fmla="*/ 36 h 149"/>
                <a:gd name="T78" fmla="*/ 129 w 138"/>
                <a:gd name="T79" fmla="*/ 30 h 149"/>
                <a:gd name="T80" fmla="*/ 124 w 138"/>
                <a:gd name="T81" fmla="*/ 26 h 149"/>
                <a:gd name="T82" fmla="*/ 120 w 138"/>
                <a:gd name="T83" fmla="*/ 21 h 149"/>
                <a:gd name="T84" fmla="*/ 115 w 138"/>
                <a:gd name="T85" fmla="*/ 16 h 149"/>
                <a:gd name="T86" fmla="*/ 113 w 138"/>
                <a:gd name="T87" fmla="*/ 9 h 149"/>
                <a:gd name="T88" fmla="*/ 112 w 138"/>
                <a:gd name="T89" fmla="*/ 0 h 149"/>
                <a:gd name="T90" fmla="*/ 109 w 138"/>
                <a:gd name="T91" fmla="*/ 0 h 149"/>
                <a:gd name="T92" fmla="*/ 107 w 138"/>
                <a:gd name="T93" fmla="*/ 3 h 149"/>
                <a:gd name="T94" fmla="*/ 102 w 138"/>
                <a:gd name="T95" fmla="*/ 5 h 149"/>
                <a:gd name="T96" fmla="*/ 97 w 138"/>
                <a:gd name="T97" fmla="*/ 9 h 149"/>
                <a:gd name="T98" fmla="*/ 92 w 138"/>
                <a:gd name="T99" fmla="*/ 10 h 149"/>
                <a:gd name="T100" fmla="*/ 86 w 138"/>
                <a:gd name="T101" fmla="*/ 6 h 149"/>
                <a:gd name="T102" fmla="*/ 79 w 138"/>
                <a:gd name="T103" fmla="*/ 4 h 149"/>
                <a:gd name="T104" fmla="*/ 72 w 138"/>
                <a:gd name="T105" fmla="*/ 11 h 149"/>
                <a:gd name="T106" fmla="*/ 63 w 138"/>
                <a:gd name="T107" fmla="*/ 18 h 149"/>
                <a:gd name="T108" fmla="*/ 51 w 138"/>
                <a:gd name="T109" fmla="*/ 10 h 149"/>
                <a:gd name="T110" fmla="*/ 36 w 138"/>
                <a:gd name="T111" fmla="*/ 1 h 149"/>
                <a:gd name="T112" fmla="*/ 30 w 138"/>
                <a:gd name="T113" fmla="*/ 3 h 149"/>
                <a:gd name="T114" fmla="*/ 25 w 138"/>
                <a:gd name="T115" fmla="*/ 5 h 149"/>
                <a:gd name="T116" fmla="*/ 21 w 138"/>
                <a:gd name="T117" fmla="*/ 8 h 149"/>
                <a:gd name="T118" fmla="*/ 16 w 138"/>
                <a:gd name="T119" fmla="*/ 11 h 149"/>
                <a:gd name="T120" fmla="*/ 9 w 138"/>
                <a:gd name="T121" fmla="*/ 20 h 149"/>
                <a:gd name="T122" fmla="*/ 0 w 138"/>
                <a:gd name="T123" fmla="*/ 26 h 149"/>
                <a:gd name="T124" fmla="*/ 0 w 138"/>
                <a:gd name="T125" fmla="*/ 27 h 14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38"/>
                <a:gd name="T190" fmla="*/ 0 h 149"/>
                <a:gd name="T191" fmla="*/ 138 w 138"/>
                <a:gd name="T192" fmla="*/ 149 h 149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38" h="149">
                  <a:moveTo>
                    <a:pt x="0" y="27"/>
                  </a:moveTo>
                  <a:lnTo>
                    <a:pt x="4" y="39"/>
                  </a:lnTo>
                  <a:lnTo>
                    <a:pt x="4" y="50"/>
                  </a:lnTo>
                  <a:lnTo>
                    <a:pt x="5" y="61"/>
                  </a:lnTo>
                  <a:lnTo>
                    <a:pt x="9" y="72"/>
                  </a:lnTo>
                  <a:lnTo>
                    <a:pt x="15" y="79"/>
                  </a:lnTo>
                  <a:lnTo>
                    <a:pt x="22" y="86"/>
                  </a:lnTo>
                  <a:lnTo>
                    <a:pt x="26" y="89"/>
                  </a:lnTo>
                  <a:lnTo>
                    <a:pt x="30" y="94"/>
                  </a:lnTo>
                  <a:lnTo>
                    <a:pt x="31" y="99"/>
                  </a:lnTo>
                  <a:lnTo>
                    <a:pt x="32" y="105"/>
                  </a:lnTo>
                  <a:lnTo>
                    <a:pt x="32" y="109"/>
                  </a:lnTo>
                  <a:lnTo>
                    <a:pt x="32" y="113"/>
                  </a:lnTo>
                  <a:lnTo>
                    <a:pt x="32" y="118"/>
                  </a:lnTo>
                  <a:lnTo>
                    <a:pt x="34" y="123"/>
                  </a:lnTo>
                  <a:lnTo>
                    <a:pt x="36" y="128"/>
                  </a:lnTo>
                  <a:lnTo>
                    <a:pt x="39" y="133"/>
                  </a:lnTo>
                  <a:lnTo>
                    <a:pt x="42" y="138"/>
                  </a:lnTo>
                  <a:lnTo>
                    <a:pt x="46" y="143"/>
                  </a:lnTo>
                  <a:lnTo>
                    <a:pt x="50" y="146"/>
                  </a:lnTo>
                  <a:lnTo>
                    <a:pt x="53" y="149"/>
                  </a:lnTo>
                  <a:lnTo>
                    <a:pt x="68" y="149"/>
                  </a:lnTo>
                  <a:lnTo>
                    <a:pt x="68" y="141"/>
                  </a:lnTo>
                  <a:lnTo>
                    <a:pt x="71" y="136"/>
                  </a:lnTo>
                  <a:lnTo>
                    <a:pt x="74" y="133"/>
                  </a:lnTo>
                  <a:lnTo>
                    <a:pt x="78" y="130"/>
                  </a:lnTo>
                  <a:lnTo>
                    <a:pt x="89" y="129"/>
                  </a:lnTo>
                  <a:lnTo>
                    <a:pt x="102" y="129"/>
                  </a:lnTo>
                  <a:lnTo>
                    <a:pt x="107" y="112"/>
                  </a:lnTo>
                  <a:lnTo>
                    <a:pt x="110" y="101"/>
                  </a:lnTo>
                  <a:lnTo>
                    <a:pt x="114" y="93"/>
                  </a:lnTo>
                  <a:lnTo>
                    <a:pt x="115" y="92"/>
                  </a:lnTo>
                  <a:lnTo>
                    <a:pt x="128" y="72"/>
                  </a:lnTo>
                  <a:lnTo>
                    <a:pt x="128" y="77"/>
                  </a:lnTo>
                  <a:lnTo>
                    <a:pt x="128" y="72"/>
                  </a:lnTo>
                  <a:lnTo>
                    <a:pt x="133" y="62"/>
                  </a:lnTo>
                  <a:lnTo>
                    <a:pt x="138" y="52"/>
                  </a:lnTo>
                  <a:lnTo>
                    <a:pt x="136" y="42"/>
                  </a:lnTo>
                  <a:lnTo>
                    <a:pt x="134" y="36"/>
                  </a:lnTo>
                  <a:lnTo>
                    <a:pt x="129" y="30"/>
                  </a:lnTo>
                  <a:lnTo>
                    <a:pt x="124" y="26"/>
                  </a:lnTo>
                  <a:lnTo>
                    <a:pt x="120" y="21"/>
                  </a:lnTo>
                  <a:lnTo>
                    <a:pt x="115" y="16"/>
                  </a:lnTo>
                  <a:lnTo>
                    <a:pt x="113" y="9"/>
                  </a:lnTo>
                  <a:lnTo>
                    <a:pt x="112" y="0"/>
                  </a:lnTo>
                  <a:lnTo>
                    <a:pt x="109" y="0"/>
                  </a:lnTo>
                  <a:lnTo>
                    <a:pt x="107" y="3"/>
                  </a:lnTo>
                  <a:lnTo>
                    <a:pt x="102" y="5"/>
                  </a:lnTo>
                  <a:lnTo>
                    <a:pt x="97" y="9"/>
                  </a:lnTo>
                  <a:lnTo>
                    <a:pt x="92" y="10"/>
                  </a:lnTo>
                  <a:lnTo>
                    <a:pt x="86" y="6"/>
                  </a:lnTo>
                  <a:lnTo>
                    <a:pt x="79" y="4"/>
                  </a:lnTo>
                  <a:lnTo>
                    <a:pt x="72" y="11"/>
                  </a:lnTo>
                  <a:lnTo>
                    <a:pt x="63" y="18"/>
                  </a:lnTo>
                  <a:lnTo>
                    <a:pt x="51" y="10"/>
                  </a:lnTo>
                  <a:lnTo>
                    <a:pt x="36" y="1"/>
                  </a:lnTo>
                  <a:lnTo>
                    <a:pt x="30" y="3"/>
                  </a:lnTo>
                  <a:lnTo>
                    <a:pt x="25" y="5"/>
                  </a:lnTo>
                  <a:lnTo>
                    <a:pt x="21" y="8"/>
                  </a:lnTo>
                  <a:lnTo>
                    <a:pt x="16" y="11"/>
                  </a:lnTo>
                  <a:lnTo>
                    <a:pt x="9" y="20"/>
                  </a:lnTo>
                  <a:lnTo>
                    <a:pt x="0" y="26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DEBBA"/>
            </a:solidFill>
            <a:ln w="127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344" name="Freeform 427"/>
            <p:cNvSpPr>
              <a:spLocks/>
            </p:cNvSpPr>
            <p:nvPr/>
          </p:nvSpPr>
          <p:spPr bwMode="auto">
            <a:xfrm>
              <a:off x="273" y="2686"/>
              <a:ext cx="165" cy="218"/>
            </a:xfrm>
            <a:custGeom>
              <a:avLst/>
              <a:gdLst>
                <a:gd name="T0" fmla="*/ 109 w 165"/>
                <a:gd name="T1" fmla="*/ 212 h 218"/>
                <a:gd name="T2" fmla="*/ 113 w 165"/>
                <a:gd name="T3" fmla="*/ 202 h 218"/>
                <a:gd name="T4" fmla="*/ 123 w 165"/>
                <a:gd name="T5" fmla="*/ 190 h 218"/>
                <a:gd name="T6" fmla="*/ 137 w 165"/>
                <a:gd name="T7" fmla="*/ 175 h 218"/>
                <a:gd name="T8" fmla="*/ 147 w 165"/>
                <a:gd name="T9" fmla="*/ 164 h 218"/>
                <a:gd name="T10" fmla="*/ 150 w 165"/>
                <a:gd name="T11" fmla="*/ 154 h 218"/>
                <a:gd name="T12" fmla="*/ 149 w 165"/>
                <a:gd name="T13" fmla="*/ 141 h 218"/>
                <a:gd name="T14" fmla="*/ 154 w 165"/>
                <a:gd name="T15" fmla="*/ 130 h 218"/>
                <a:gd name="T16" fmla="*/ 154 w 165"/>
                <a:gd name="T17" fmla="*/ 115 h 218"/>
                <a:gd name="T18" fmla="*/ 147 w 165"/>
                <a:gd name="T19" fmla="*/ 105 h 218"/>
                <a:gd name="T20" fmla="*/ 152 w 165"/>
                <a:gd name="T21" fmla="*/ 102 h 218"/>
                <a:gd name="T22" fmla="*/ 154 w 165"/>
                <a:gd name="T23" fmla="*/ 94 h 218"/>
                <a:gd name="T24" fmla="*/ 156 w 165"/>
                <a:gd name="T25" fmla="*/ 82 h 218"/>
                <a:gd name="T26" fmla="*/ 147 w 165"/>
                <a:gd name="T27" fmla="*/ 60 h 218"/>
                <a:gd name="T28" fmla="*/ 109 w 165"/>
                <a:gd name="T29" fmla="*/ 51 h 218"/>
                <a:gd name="T30" fmla="*/ 84 w 165"/>
                <a:gd name="T31" fmla="*/ 41 h 218"/>
                <a:gd name="T32" fmla="*/ 78 w 165"/>
                <a:gd name="T33" fmla="*/ 32 h 218"/>
                <a:gd name="T34" fmla="*/ 72 w 165"/>
                <a:gd name="T35" fmla="*/ 23 h 218"/>
                <a:gd name="T36" fmla="*/ 64 w 165"/>
                <a:gd name="T37" fmla="*/ 15 h 218"/>
                <a:gd name="T38" fmla="*/ 51 w 165"/>
                <a:gd name="T39" fmla="*/ 14 h 218"/>
                <a:gd name="T40" fmla="*/ 42 w 165"/>
                <a:gd name="T41" fmla="*/ 14 h 218"/>
                <a:gd name="T42" fmla="*/ 38 w 165"/>
                <a:gd name="T43" fmla="*/ 11 h 218"/>
                <a:gd name="T44" fmla="*/ 33 w 165"/>
                <a:gd name="T45" fmla="*/ 4 h 218"/>
                <a:gd name="T46" fmla="*/ 25 w 165"/>
                <a:gd name="T47" fmla="*/ 5 h 218"/>
                <a:gd name="T48" fmla="*/ 20 w 165"/>
                <a:gd name="T49" fmla="*/ 16 h 218"/>
                <a:gd name="T50" fmla="*/ 14 w 165"/>
                <a:gd name="T51" fmla="*/ 26 h 218"/>
                <a:gd name="T52" fmla="*/ 5 w 165"/>
                <a:gd name="T53" fmla="*/ 32 h 218"/>
                <a:gd name="T54" fmla="*/ 0 w 165"/>
                <a:gd name="T55" fmla="*/ 39 h 218"/>
                <a:gd name="T56" fmla="*/ 1 w 165"/>
                <a:gd name="T57" fmla="*/ 47 h 218"/>
                <a:gd name="T58" fmla="*/ 5 w 165"/>
                <a:gd name="T59" fmla="*/ 55 h 218"/>
                <a:gd name="T60" fmla="*/ 16 w 165"/>
                <a:gd name="T61" fmla="*/ 60 h 218"/>
                <a:gd name="T62" fmla="*/ 24 w 165"/>
                <a:gd name="T63" fmla="*/ 68 h 218"/>
                <a:gd name="T64" fmla="*/ 26 w 165"/>
                <a:gd name="T65" fmla="*/ 78 h 218"/>
                <a:gd name="T66" fmla="*/ 26 w 165"/>
                <a:gd name="T67" fmla="*/ 87 h 218"/>
                <a:gd name="T68" fmla="*/ 28 w 165"/>
                <a:gd name="T69" fmla="*/ 94 h 218"/>
                <a:gd name="T70" fmla="*/ 41 w 165"/>
                <a:gd name="T71" fmla="*/ 101 h 218"/>
                <a:gd name="T72" fmla="*/ 57 w 165"/>
                <a:gd name="T73" fmla="*/ 105 h 218"/>
                <a:gd name="T74" fmla="*/ 64 w 165"/>
                <a:gd name="T75" fmla="*/ 109 h 218"/>
                <a:gd name="T76" fmla="*/ 66 w 165"/>
                <a:gd name="T77" fmla="*/ 124 h 218"/>
                <a:gd name="T78" fmla="*/ 64 w 165"/>
                <a:gd name="T79" fmla="*/ 141 h 218"/>
                <a:gd name="T80" fmla="*/ 64 w 165"/>
                <a:gd name="T81" fmla="*/ 154 h 218"/>
                <a:gd name="T82" fmla="*/ 77 w 165"/>
                <a:gd name="T83" fmla="*/ 167 h 218"/>
                <a:gd name="T84" fmla="*/ 94 w 165"/>
                <a:gd name="T85" fmla="*/ 188 h 218"/>
                <a:gd name="T86" fmla="*/ 106 w 165"/>
                <a:gd name="T87" fmla="*/ 213 h 21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65"/>
                <a:gd name="T133" fmla="*/ 0 h 218"/>
                <a:gd name="T134" fmla="*/ 165 w 165"/>
                <a:gd name="T135" fmla="*/ 218 h 21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65" h="218">
                  <a:moveTo>
                    <a:pt x="109" y="218"/>
                  </a:moveTo>
                  <a:lnTo>
                    <a:pt x="109" y="212"/>
                  </a:lnTo>
                  <a:lnTo>
                    <a:pt x="111" y="207"/>
                  </a:lnTo>
                  <a:lnTo>
                    <a:pt x="113" y="202"/>
                  </a:lnTo>
                  <a:lnTo>
                    <a:pt x="115" y="197"/>
                  </a:lnTo>
                  <a:lnTo>
                    <a:pt x="123" y="190"/>
                  </a:lnTo>
                  <a:lnTo>
                    <a:pt x="130" y="182"/>
                  </a:lnTo>
                  <a:lnTo>
                    <a:pt x="137" y="175"/>
                  </a:lnTo>
                  <a:lnTo>
                    <a:pt x="145" y="167"/>
                  </a:lnTo>
                  <a:lnTo>
                    <a:pt x="147" y="164"/>
                  </a:lnTo>
                  <a:lnTo>
                    <a:pt x="149" y="159"/>
                  </a:lnTo>
                  <a:lnTo>
                    <a:pt x="150" y="154"/>
                  </a:lnTo>
                  <a:lnTo>
                    <a:pt x="151" y="149"/>
                  </a:lnTo>
                  <a:lnTo>
                    <a:pt x="149" y="141"/>
                  </a:lnTo>
                  <a:lnTo>
                    <a:pt x="147" y="136"/>
                  </a:lnTo>
                  <a:lnTo>
                    <a:pt x="154" y="130"/>
                  </a:lnTo>
                  <a:lnTo>
                    <a:pt x="161" y="120"/>
                  </a:lnTo>
                  <a:lnTo>
                    <a:pt x="154" y="115"/>
                  </a:lnTo>
                  <a:lnTo>
                    <a:pt x="147" y="109"/>
                  </a:lnTo>
                  <a:lnTo>
                    <a:pt x="147" y="105"/>
                  </a:lnTo>
                  <a:lnTo>
                    <a:pt x="150" y="103"/>
                  </a:lnTo>
                  <a:lnTo>
                    <a:pt x="152" y="102"/>
                  </a:lnTo>
                  <a:lnTo>
                    <a:pt x="155" y="99"/>
                  </a:lnTo>
                  <a:lnTo>
                    <a:pt x="154" y="94"/>
                  </a:lnTo>
                  <a:lnTo>
                    <a:pt x="152" y="89"/>
                  </a:lnTo>
                  <a:lnTo>
                    <a:pt x="156" y="82"/>
                  </a:lnTo>
                  <a:lnTo>
                    <a:pt x="165" y="67"/>
                  </a:lnTo>
                  <a:lnTo>
                    <a:pt x="147" y="60"/>
                  </a:lnTo>
                  <a:lnTo>
                    <a:pt x="129" y="56"/>
                  </a:lnTo>
                  <a:lnTo>
                    <a:pt x="109" y="51"/>
                  </a:lnTo>
                  <a:lnTo>
                    <a:pt x="89" y="44"/>
                  </a:lnTo>
                  <a:lnTo>
                    <a:pt x="84" y="41"/>
                  </a:lnTo>
                  <a:lnTo>
                    <a:pt x="80" y="37"/>
                  </a:lnTo>
                  <a:lnTo>
                    <a:pt x="78" y="32"/>
                  </a:lnTo>
                  <a:lnTo>
                    <a:pt x="76" y="27"/>
                  </a:lnTo>
                  <a:lnTo>
                    <a:pt x="72" y="23"/>
                  </a:lnTo>
                  <a:lnTo>
                    <a:pt x="69" y="18"/>
                  </a:lnTo>
                  <a:lnTo>
                    <a:pt x="64" y="15"/>
                  </a:lnTo>
                  <a:lnTo>
                    <a:pt x="59" y="14"/>
                  </a:lnTo>
                  <a:lnTo>
                    <a:pt x="51" y="14"/>
                  </a:lnTo>
                  <a:lnTo>
                    <a:pt x="46" y="14"/>
                  </a:lnTo>
                  <a:lnTo>
                    <a:pt x="42" y="14"/>
                  </a:lnTo>
                  <a:lnTo>
                    <a:pt x="40" y="13"/>
                  </a:lnTo>
                  <a:lnTo>
                    <a:pt x="38" y="11"/>
                  </a:lnTo>
                  <a:lnTo>
                    <a:pt x="36" y="9"/>
                  </a:lnTo>
                  <a:lnTo>
                    <a:pt x="33" y="4"/>
                  </a:lnTo>
                  <a:lnTo>
                    <a:pt x="30" y="0"/>
                  </a:lnTo>
                  <a:lnTo>
                    <a:pt x="25" y="5"/>
                  </a:lnTo>
                  <a:lnTo>
                    <a:pt x="22" y="10"/>
                  </a:lnTo>
                  <a:lnTo>
                    <a:pt x="20" y="16"/>
                  </a:lnTo>
                  <a:lnTo>
                    <a:pt x="17" y="21"/>
                  </a:lnTo>
                  <a:lnTo>
                    <a:pt x="14" y="26"/>
                  </a:lnTo>
                  <a:lnTo>
                    <a:pt x="7" y="31"/>
                  </a:lnTo>
                  <a:lnTo>
                    <a:pt x="5" y="32"/>
                  </a:lnTo>
                  <a:lnTo>
                    <a:pt x="2" y="35"/>
                  </a:lnTo>
                  <a:lnTo>
                    <a:pt x="0" y="39"/>
                  </a:lnTo>
                  <a:lnTo>
                    <a:pt x="0" y="41"/>
                  </a:lnTo>
                  <a:lnTo>
                    <a:pt x="1" y="47"/>
                  </a:lnTo>
                  <a:lnTo>
                    <a:pt x="2" y="52"/>
                  </a:lnTo>
                  <a:lnTo>
                    <a:pt x="5" y="55"/>
                  </a:lnTo>
                  <a:lnTo>
                    <a:pt x="9" y="57"/>
                  </a:lnTo>
                  <a:lnTo>
                    <a:pt x="16" y="60"/>
                  </a:lnTo>
                  <a:lnTo>
                    <a:pt x="22" y="63"/>
                  </a:lnTo>
                  <a:lnTo>
                    <a:pt x="24" y="68"/>
                  </a:lnTo>
                  <a:lnTo>
                    <a:pt x="25" y="73"/>
                  </a:lnTo>
                  <a:lnTo>
                    <a:pt x="26" y="78"/>
                  </a:lnTo>
                  <a:lnTo>
                    <a:pt x="26" y="82"/>
                  </a:lnTo>
                  <a:lnTo>
                    <a:pt x="26" y="87"/>
                  </a:lnTo>
                  <a:lnTo>
                    <a:pt x="27" y="91"/>
                  </a:lnTo>
                  <a:lnTo>
                    <a:pt x="28" y="94"/>
                  </a:lnTo>
                  <a:lnTo>
                    <a:pt x="32" y="97"/>
                  </a:lnTo>
                  <a:lnTo>
                    <a:pt x="41" y="101"/>
                  </a:lnTo>
                  <a:lnTo>
                    <a:pt x="52" y="103"/>
                  </a:lnTo>
                  <a:lnTo>
                    <a:pt x="57" y="105"/>
                  </a:lnTo>
                  <a:lnTo>
                    <a:pt x="62" y="107"/>
                  </a:lnTo>
                  <a:lnTo>
                    <a:pt x="64" y="109"/>
                  </a:lnTo>
                  <a:lnTo>
                    <a:pt x="66" y="113"/>
                  </a:lnTo>
                  <a:lnTo>
                    <a:pt x="66" y="124"/>
                  </a:lnTo>
                  <a:lnTo>
                    <a:pt x="66" y="135"/>
                  </a:lnTo>
                  <a:lnTo>
                    <a:pt x="64" y="141"/>
                  </a:lnTo>
                  <a:lnTo>
                    <a:pt x="64" y="148"/>
                  </a:lnTo>
                  <a:lnTo>
                    <a:pt x="64" y="154"/>
                  </a:lnTo>
                  <a:lnTo>
                    <a:pt x="67" y="160"/>
                  </a:lnTo>
                  <a:lnTo>
                    <a:pt x="77" y="167"/>
                  </a:lnTo>
                  <a:lnTo>
                    <a:pt x="87" y="175"/>
                  </a:lnTo>
                  <a:lnTo>
                    <a:pt x="94" y="188"/>
                  </a:lnTo>
                  <a:lnTo>
                    <a:pt x="102" y="202"/>
                  </a:lnTo>
                  <a:lnTo>
                    <a:pt x="106" y="213"/>
                  </a:lnTo>
                  <a:lnTo>
                    <a:pt x="109" y="218"/>
                  </a:lnTo>
                  <a:close/>
                </a:path>
              </a:pathLst>
            </a:custGeom>
            <a:solidFill>
              <a:srgbClr val="FDEBBA"/>
            </a:solidFill>
            <a:ln w="127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345" name="Freeform 428"/>
            <p:cNvSpPr>
              <a:spLocks/>
            </p:cNvSpPr>
            <p:nvPr/>
          </p:nvSpPr>
          <p:spPr bwMode="auto">
            <a:xfrm>
              <a:off x="277" y="2592"/>
              <a:ext cx="174" cy="164"/>
            </a:xfrm>
            <a:custGeom>
              <a:avLst/>
              <a:gdLst>
                <a:gd name="T0" fmla="*/ 168 w 174"/>
                <a:gd name="T1" fmla="*/ 126 h 164"/>
                <a:gd name="T2" fmla="*/ 171 w 174"/>
                <a:gd name="T3" fmla="*/ 131 h 164"/>
                <a:gd name="T4" fmla="*/ 173 w 174"/>
                <a:gd name="T5" fmla="*/ 138 h 164"/>
                <a:gd name="T6" fmla="*/ 173 w 174"/>
                <a:gd name="T7" fmla="*/ 145 h 164"/>
                <a:gd name="T8" fmla="*/ 167 w 174"/>
                <a:gd name="T9" fmla="*/ 157 h 164"/>
                <a:gd name="T10" fmla="*/ 143 w 174"/>
                <a:gd name="T11" fmla="*/ 156 h 164"/>
                <a:gd name="T12" fmla="*/ 105 w 174"/>
                <a:gd name="T13" fmla="*/ 145 h 164"/>
                <a:gd name="T14" fmla="*/ 80 w 174"/>
                <a:gd name="T15" fmla="*/ 135 h 164"/>
                <a:gd name="T16" fmla="*/ 74 w 174"/>
                <a:gd name="T17" fmla="*/ 126 h 164"/>
                <a:gd name="T18" fmla="*/ 68 w 174"/>
                <a:gd name="T19" fmla="*/ 117 h 164"/>
                <a:gd name="T20" fmla="*/ 60 w 174"/>
                <a:gd name="T21" fmla="*/ 109 h 164"/>
                <a:gd name="T22" fmla="*/ 47 w 174"/>
                <a:gd name="T23" fmla="*/ 108 h 164"/>
                <a:gd name="T24" fmla="*/ 36 w 174"/>
                <a:gd name="T25" fmla="*/ 107 h 164"/>
                <a:gd name="T26" fmla="*/ 28 w 174"/>
                <a:gd name="T27" fmla="*/ 100 h 164"/>
                <a:gd name="T28" fmla="*/ 23 w 174"/>
                <a:gd name="T29" fmla="*/ 91 h 164"/>
                <a:gd name="T30" fmla="*/ 24 w 174"/>
                <a:gd name="T31" fmla="*/ 81 h 164"/>
                <a:gd name="T32" fmla="*/ 22 w 174"/>
                <a:gd name="T33" fmla="*/ 73 h 164"/>
                <a:gd name="T34" fmla="*/ 15 w 174"/>
                <a:gd name="T35" fmla="*/ 65 h 164"/>
                <a:gd name="T36" fmla="*/ 5 w 174"/>
                <a:gd name="T37" fmla="*/ 56 h 164"/>
                <a:gd name="T38" fmla="*/ 1 w 174"/>
                <a:gd name="T39" fmla="*/ 47 h 164"/>
                <a:gd name="T40" fmla="*/ 1 w 174"/>
                <a:gd name="T41" fmla="*/ 38 h 164"/>
                <a:gd name="T42" fmla="*/ 6 w 174"/>
                <a:gd name="T43" fmla="*/ 30 h 164"/>
                <a:gd name="T44" fmla="*/ 17 w 174"/>
                <a:gd name="T45" fmla="*/ 19 h 164"/>
                <a:gd name="T46" fmla="*/ 28 w 174"/>
                <a:gd name="T47" fmla="*/ 17 h 164"/>
                <a:gd name="T48" fmla="*/ 41 w 174"/>
                <a:gd name="T49" fmla="*/ 12 h 164"/>
                <a:gd name="T50" fmla="*/ 52 w 174"/>
                <a:gd name="T51" fmla="*/ 3 h 164"/>
                <a:gd name="T52" fmla="*/ 55 w 174"/>
                <a:gd name="T53" fmla="*/ 4 h 164"/>
                <a:gd name="T54" fmla="*/ 72 w 174"/>
                <a:gd name="T55" fmla="*/ 3 h 164"/>
                <a:gd name="T56" fmla="*/ 91 w 174"/>
                <a:gd name="T57" fmla="*/ 1 h 164"/>
                <a:gd name="T58" fmla="*/ 104 w 174"/>
                <a:gd name="T59" fmla="*/ 6 h 164"/>
                <a:gd name="T60" fmla="*/ 110 w 174"/>
                <a:gd name="T61" fmla="*/ 15 h 164"/>
                <a:gd name="T62" fmla="*/ 114 w 174"/>
                <a:gd name="T63" fmla="*/ 29 h 164"/>
                <a:gd name="T64" fmla="*/ 126 w 174"/>
                <a:gd name="T65" fmla="*/ 41 h 164"/>
                <a:gd name="T66" fmla="*/ 142 w 174"/>
                <a:gd name="T67" fmla="*/ 58 h 164"/>
                <a:gd name="T68" fmla="*/ 146 w 174"/>
                <a:gd name="T69" fmla="*/ 77 h 164"/>
                <a:gd name="T70" fmla="*/ 150 w 174"/>
                <a:gd name="T71" fmla="*/ 95 h 164"/>
                <a:gd name="T72" fmla="*/ 157 w 174"/>
                <a:gd name="T73" fmla="*/ 112 h 164"/>
                <a:gd name="T74" fmla="*/ 168 w 174"/>
                <a:gd name="T75" fmla="*/ 121 h 16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74"/>
                <a:gd name="T115" fmla="*/ 0 h 164"/>
                <a:gd name="T116" fmla="*/ 174 w 174"/>
                <a:gd name="T117" fmla="*/ 164 h 16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74" h="164">
                  <a:moveTo>
                    <a:pt x="168" y="121"/>
                  </a:moveTo>
                  <a:lnTo>
                    <a:pt x="168" y="126"/>
                  </a:lnTo>
                  <a:lnTo>
                    <a:pt x="169" y="129"/>
                  </a:lnTo>
                  <a:lnTo>
                    <a:pt x="171" y="131"/>
                  </a:lnTo>
                  <a:lnTo>
                    <a:pt x="173" y="135"/>
                  </a:lnTo>
                  <a:lnTo>
                    <a:pt x="173" y="138"/>
                  </a:lnTo>
                  <a:lnTo>
                    <a:pt x="174" y="139"/>
                  </a:lnTo>
                  <a:lnTo>
                    <a:pt x="173" y="145"/>
                  </a:lnTo>
                  <a:lnTo>
                    <a:pt x="171" y="151"/>
                  </a:lnTo>
                  <a:lnTo>
                    <a:pt x="167" y="157"/>
                  </a:lnTo>
                  <a:lnTo>
                    <a:pt x="163" y="164"/>
                  </a:lnTo>
                  <a:lnTo>
                    <a:pt x="143" y="156"/>
                  </a:lnTo>
                  <a:lnTo>
                    <a:pt x="125" y="150"/>
                  </a:lnTo>
                  <a:lnTo>
                    <a:pt x="105" y="145"/>
                  </a:lnTo>
                  <a:lnTo>
                    <a:pt x="85" y="138"/>
                  </a:lnTo>
                  <a:lnTo>
                    <a:pt x="80" y="135"/>
                  </a:lnTo>
                  <a:lnTo>
                    <a:pt x="76" y="131"/>
                  </a:lnTo>
                  <a:lnTo>
                    <a:pt x="74" y="126"/>
                  </a:lnTo>
                  <a:lnTo>
                    <a:pt x="72" y="121"/>
                  </a:lnTo>
                  <a:lnTo>
                    <a:pt x="68" y="117"/>
                  </a:lnTo>
                  <a:lnTo>
                    <a:pt x="65" y="112"/>
                  </a:lnTo>
                  <a:lnTo>
                    <a:pt x="60" y="109"/>
                  </a:lnTo>
                  <a:lnTo>
                    <a:pt x="55" y="108"/>
                  </a:lnTo>
                  <a:lnTo>
                    <a:pt x="47" y="108"/>
                  </a:lnTo>
                  <a:lnTo>
                    <a:pt x="42" y="108"/>
                  </a:lnTo>
                  <a:lnTo>
                    <a:pt x="36" y="107"/>
                  </a:lnTo>
                  <a:lnTo>
                    <a:pt x="31" y="104"/>
                  </a:lnTo>
                  <a:lnTo>
                    <a:pt x="28" y="100"/>
                  </a:lnTo>
                  <a:lnTo>
                    <a:pt x="23" y="95"/>
                  </a:lnTo>
                  <a:lnTo>
                    <a:pt x="23" y="91"/>
                  </a:lnTo>
                  <a:lnTo>
                    <a:pt x="24" y="83"/>
                  </a:lnTo>
                  <a:lnTo>
                    <a:pt x="24" y="81"/>
                  </a:lnTo>
                  <a:lnTo>
                    <a:pt x="23" y="77"/>
                  </a:lnTo>
                  <a:lnTo>
                    <a:pt x="22" y="73"/>
                  </a:lnTo>
                  <a:lnTo>
                    <a:pt x="20" y="69"/>
                  </a:lnTo>
                  <a:lnTo>
                    <a:pt x="15" y="65"/>
                  </a:lnTo>
                  <a:lnTo>
                    <a:pt x="7" y="60"/>
                  </a:lnTo>
                  <a:lnTo>
                    <a:pt x="5" y="56"/>
                  </a:lnTo>
                  <a:lnTo>
                    <a:pt x="2" y="52"/>
                  </a:lnTo>
                  <a:lnTo>
                    <a:pt x="1" y="47"/>
                  </a:lnTo>
                  <a:lnTo>
                    <a:pt x="0" y="42"/>
                  </a:lnTo>
                  <a:lnTo>
                    <a:pt x="1" y="38"/>
                  </a:lnTo>
                  <a:lnTo>
                    <a:pt x="2" y="35"/>
                  </a:lnTo>
                  <a:lnTo>
                    <a:pt x="6" y="30"/>
                  </a:lnTo>
                  <a:lnTo>
                    <a:pt x="10" y="26"/>
                  </a:lnTo>
                  <a:lnTo>
                    <a:pt x="17" y="19"/>
                  </a:lnTo>
                  <a:lnTo>
                    <a:pt x="26" y="15"/>
                  </a:lnTo>
                  <a:lnTo>
                    <a:pt x="28" y="17"/>
                  </a:lnTo>
                  <a:lnTo>
                    <a:pt x="32" y="20"/>
                  </a:lnTo>
                  <a:lnTo>
                    <a:pt x="41" y="12"/>
                  </a:lnTo>
                  <a:lnTo>
                    <a:pt x="52" y="0"/>
                  </a:lnTo>
                  <a:lnTo>
                    <a:pt x="52" y="3"/>
                  </a:lnTo>
                  <a:lnTo>
                    <a:pt x="53" y="4"/>
                  </a:lnTo>
                  <a:lnTo>
                    <a:pt x="55" y="4"/>
                  </a:lnTo>
                  <a:lnTo>
                    <a:pt x="59" y="5"/>
                  </a:lnTo>
                  <a:lnTo>
                    <a:pt x="72" y="3"/>
                  </a:lnTo>
                  <a:lnTo>
                    <a:pt x="83" y="0"/>
                  </a:lnTo>
                  <a:lnTo>
                    <a:pt x="91" y="1"/>
                  </a:lnTo>
                  <a:lnTo>
                    <a:pt x="99" y="3"/>
                  </a:lnTo>
                  <a:lnTo>
                    <a:pt x="104" y="6"/>
                  </a:lnTo>
                  <a:lnTo>
                    <a:pt x="107" y="10"/>
                  </a:lnTo>
                  <a:lnTo>
                    <a:pt x="110" y="15"/>
                  </a:lnTo>
                  <a:lnTo>
                    <a:pt x="112" y="21"/>
                  </a:lnTo>
                  <a:lnTo>
                    <a:pt x="114" y="29"/>
                  </a:lnTo>
                  <a:lnTo>
                    <a:pt x="115" y="36"/>
                  </a:lnTo>
                  <a:lnTo>
                    <a:pt x="126" y="41"/>
                  </a:lnTo>
                  <a:lnTo>
                    <a:pt x="138" y="48"/>
                  </a:lnTo>
                  <a:lnTo>
                    <a:pt x="142" y="58"/>
                  </a:lnTo>
                  <a:lnTo>
                    <a:pt x="145" y="67"/>
                  </a:lnTo>
                  <a:lnTo>
                    <a:pt x="146" y="77"/>
                  </a:lnTo>
                  <a:lnTo>
                    <a:pt x="147" y="86"/>
                  </a:lnTo>
                  <a:lnTo>
                    <a:pt x="150" y="95"/>
                  </a:lnTo>
                  <a:lnTo>
                    <a:pt x="152" y="104"/>
                  </a:lnTo>
                  <a:lnTo>
                    <a:pt x="157" y="112"/>
                  </a:lnTo>
                  <a:lnTo>
                    <a:pt x="164" y="119"/>
                  </a:lnTo>
                  <a:lnTo>
                    <a:pt x="168" y="121"/>
                  </a:lnTo>
                  <a:close/>
                </a:path>
              </a:pathLst>
            </a:custGeom>
            <a:solidFill>
              <a:srgbClr val="FDEBBA"/>
            </a:solidFill>
            <a:ln w="127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346" name="Freeform 429"/>
            <p:cNvSpPr>
              <a:spLocks/>
            </p:cNvSpPr>
            <p:nvPr/>
          </p:nvSpPr>
          <p:spPr bwMode="auto">
            <a:xfrm>
              <a:off x="609" y="2466"/>
              <a:ext cx="37" cy="37"/>
            </a:xfrm>
            <a:custGeom>
              <a:avLst/>
              <a:gdLst>
                <a:gd name="T0" fmla="*/ 19 w 37"/>
                <a:gd name="T1" fmla="*/ 37 h 37"/>
                <a:gd name="T2" fmla="*/ 23 w 37"/>
                <a:gd name="T3" fmla="*/ 37 h 37"/>
                <a:gd name="T4" fmla="*/ 26 w 37"/>
                <a:gd name="T5" fmla="*/ 36 h 37"/>
                <a:gd name="T6" fmla="*/ 29 w 37"/>
                <a:gd name="T7" fmla="*/ 34 h 37"/>
                <a:gd name="T8" fmla="*/ 32 w 37"/>
                <a:gd name="T9" fmla="*/ 32 h 37"/>
                <a:gd name="T10" fmla="*/ 34 w 37"/>
                <a:gd name="T11" fmla="*/ 30 h 37"/>
                <a:gd name="T12" fmla="*/ 35 w 37"/>
                <a:gd name="T13" fmla="*/ 26 h 37"/>
                <a:gd name="T14" fmla="*/ 37 w 37"/>
                <a:gd name="T15" fmla="*/ 23 h 37"/>
                <a:gd name="T16" fmla="*/ 37 w 37"/>
                <a:gd name="T17" fmla="*/ 20 h 37"/>
                <a:gd name="T18" fmla="*/ 37 w 37"/>
                <a:gd name="T19" fmla="*/ 15 h 37"/>
                <a:gd name="T20" fmla="*/ 35 w 37"/>
                <a:gd name="T21" fmla="*/ 11 h 37"/>
                <a:gd name="T22" fmla="*/ 34 w 37"/>
                <a:gd name="T23" fmla="*/ 8 h 37"/>
                <a:gd name="T24" fmla="*/ 32 w 37"/>
                <a:gd name="T25" fmla="*/ 5 h 37"/>
                <a:gd name="T26" fmla="*/ 29 w 37"/>
                <a:gd name="T27" fmla="*/ 2 h 37"/>
                <a:gd name="T28" fmla="*/ 26 w 37"/>
                <a:gd name="T29" fmla="*/ 1 h 37"/>
                <a:gd name="T30" fmla="*/ 23 w 37"/>
                <a:gd name="T31" fmla="*/ 0 h 37"/>
                <a:gd name="T32" fmla="*/ 19 w 37"/>
                <a:gd name="T33" fmla="*/ 0 h 37"/>
                <a:gd name="T34" fmla="*/ 16 w 37"/>
                <a:gd name="T35" fmla="*/ 0 h 37"/>
                <a:gd name="T36" fmla="*/ 12 w 37"/>
                <a:gd name="T37" fmla="*/ 1 h 37"/>
                <a:gd name="T38" fmla="*/ 8 w 37"/>
                <a:gd name="T39" fmla="*/ 2 h 37"/>
                <a:gd name="T40" fmla="*/ 6 w 37"/>
                <a:gd name="T41" fmla="*/ 5 h 37"/>
                <a:gd name="T42" fmla="*/ 3 w 37"/>
                <a:gd name="T43" fmla="*/ 8 h 37"/>
                <a:gd name="T44" fmla="*/ 1 w 37"/>
                <a:gd name="T45" fmla="*/ 11 h 37"/>
                <a:gd name="T46" fmla="*/ 0 w 37"/>
                <a:gd name="T47" fmla="*/ 15 h 37"/>
                <a:gd name="T48" fmla="*/ 0 w 37"/>
                <a:gd name="T49" fmla="*/ 20 h 37"/>
                <a:gd name="T50" fmla="*/ 0 w 37"/>
                <a:gd name="T51" fmla="*/ 23 h 37"/>
                <a:gd name="T52" fmla="*/ 1 w 37"/>
                <a:gd name="T53" fmla="*/ 26 h 37"/>
                <a:gd name="T54" fmla="*/ 3 w 37"/>
                <a:gd name="T55" fmla="*/ 30 h 37"/>
                <a:gd name="T56" fmla="*/ 6 w 37"/>
                <a:gd name="T57" fmla="*/ 32 h 37"/>
                <a:gd name="T58" fmla="*/ 8 w 37"/>
                <a:gd name="T59" fmla="*/ 34 h 37"/>
                <a:gd name="T60" fmla="*/ 12 w 37"/>
                <a:gd name="T61" fmla="*/ 36 h 37"/>
                <a:gd name="T62" fmla="*/ 16 w 37"/>
                <a:gd name="T63" fmla="*/ 37 h 37"/>
                <a:gd name="T64" fmla="*/ 19 w 37"/>
                <a:gd name="T65" fmla="*/ 37 h 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7"/>
                <a:gd name="T100" fmla="*/ 0 h 37"/>
                <a:gd name="T101" fmla="*/ 37 w 37"/>
                <a:gd name="T102" fmla="*/ 37 h 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7" h="37">
                  <a:moveTo>
                    <a:pt x="19" y="37"/>
                  </a:moveTo>
                  <a:lnTo>
                    <a:pt x="23" y="37"/>
                  </a:lnTo>
                  <a:lnTo>
                    <a:pt x="26" y="36"/>
                  </a:lnTo>
                  <a:lnTo>
                    <a:pt x="29" y="34"/>
                  </a:lnTo>
                  <a:lnTo>
                    <a:pt x="32" y="32"/>
                  </a:lnTo>
                  <a:lnTo>
                    <a:pt x="34" y="30"/>
                  </a:lnTo>
                  <a:lnTo>
                    <a:pt x="35" y="26"/>
                  </a:lnTo>
                  <a:lnTo>
                    <a:pt x="37" y="23"/>
                  </a:lnTo>
                  <a:lnTo>
                    <a:pt x="37" y="20"/>
                  </a:lnTo>
                  <a:lnTo>
                    <a:pt x="37" y="15"/>
                  </a:lnTo>
                  <a:lnTo>
                    <a:pt x="35" y="11"/>
                  </a:lnTo>
                  <a:lnTo>
                    <a:pt x="34" y="8"/>
                  </a:lnTo>
                  <a:lnTo>
                    <a:pt x="32" y="5"/>
                  </a:lnTo>
                  <a:lnTo>
                    <a:pt x="29" y="2"/>
                  </a:lnTo>
                  <a:lnTo>
                    <a:pt x="26" y="1"/>
                  </a:lnTo>
                  <a:lnTo>
                    <a:pt x="23" y="0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2" y="1"/>
                  </a:lnTo>
                  <a:lnTo>
                    <a:pt x="8" y="2"/>
                  </a:lnTo>
                  <a:lnTo>
                    <a:pt x="6" y="5"/>
                  </a:lnTo>
                  <a:lnTo>
                    <a:pt x="3" y="8"/>
                  </a:lnTo>
                  <a:lnTo>
                    <a:pt x="1" y="11"/>
                  </a:lnTo>
                  <a:lnTo>
                    <a:pt x="0" y="15"/>
                  </a:lnTo>
                  <a:lnTo>
                    <a:pt x="0" y="20"/>
                  </a:lnTo>
                  <a:lnTo>
                    <a:pt x="0" y="23"/>
                  </a:lnTo>
                  <a:lnTo>
                    <a:pt x="1" y="26"/>
                  </a:lnTo>
                  <a:lnTo>
                    <a:pt x="3" y="30"/>
                  </a:lnTo>
                  <a:lnTo>
                    <a:pt x="6" y="32"/>
                  </a:lnTo>
                  <a:lnTo>
                    <a:pt x="8" y="34"/>
                  </a:lnTo>
                  <a:lnTo>
                    <a:pt x="12" y="36"/>
                  </a:lnTo>
                  <a:lnTo>
                    <a:pt x="16" y="37"/>
                  </a:lnTo>
                  <a:lnTo>
                    <a:pt x="19" y="37"/>
                  </a:lnTo>
                  <a:close/>
                </a:path>
              </a:pathLst>
            </a:custGeom>
            <a:solidFill>
              <a:srgbClr val="FFFFFF"/>
            </a:solidFill>
            <a:ln w="127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347" name="Freeform 430"/>
            <p:cNvSpPr>
              <a:spLocks/>
            </p:cNvSpPr>
            <p:nvPr/>
          </p:nvSpPr>
          <p:spPr bwMode="auto">
            <a:xfrm>
              <a:off x="598" y="2445"/>
              <a:ext cx="69" cy="69"/>
            </a:xfrm>
            <a:custGeom>
              <a:avLst/>
              <a:gdLst>
                <a:gd name="T0" fmla="*/ 2147483647 w 27"/>
                <a:gd name="T1" fmla="*/ 2147483647 h 28"/>
                <a:gd name="T2" fmla="*/ 2147483647 w 27"/>
                <a:gd name="T3" fmla="*/ 2147483647 h 28"/>
                <a:gd name="T4" fmla="*/ 0 w 27"/>
                <a:gd name="T5" fmla="*/ 2147483647 h 28"/>
                <a:gd name="T6" fmla="*/ 2147483647 w 27"/>
                <a:gd name="T7" fmla="*/ 2147483647 h 28"/>
                <a:gd name="T8" fmla="*/ 2147483647 w 27"/>
                <a:gd name="T9" fmla="*/ 0 h 28"/>
                <a:gd name="T10" fmla="*/ 2147483647 w 27"/>
                <a:gd name="T11" fmla="*/ 2147483647 h 28"/>
                <a:gd name="T12" fmla="*/ 2147483647 w 27"/>
                <a:gd name="T13" fmla="*/ 2147483647 h 28"/>
                <a:gd name="T14" fmla="*/ 2147483647 w 27"/>
                <a:gd name="T15" fmla="*/ 2147483647 h 28"/>
                <a:gd name="T16" fmla="*/ 2147483647 w 27"/>
                <a:gd name="T17" fmla="*/ 2147483647 h 28"/>
                <a:gd name="T18" fmla="*/ 2147483647 w 27"/>
                <a:gd name="T19" fmla="*/ 2147483647 h 28"/>
                <a:gd name="T20" fmla="*/ 2147483647 w 27"/>
                <a:gd name="T21" fmla="*/ 2147483647 h 2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7"/>
                <a:gd name="T34" fmla="*/ 0 h 28"/>
                <a:gd name="T35" fmla="*/ 27 w 27"/>
                <a:gd name="T36" fmla="*/ 28 h 2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7" h="28">
                  <a:moveTo>
                    <a:pt x="3" y="28"/>
                  </a:moveTo>
                  <a:lnTo>
                    <a:pt x="7" y="18"/>
                  </a:lnTo>
                  <a:lnTo>
                    <a:pt x="0" y="13"/>
                  </a:lnTo>
                  <a:lnTo>
                    <a:pt x="10" y="13"/>
                  </a:lnTo>
                  <a:lnTo>
                    <a:pt x="13" y="0"/>
                  </a:lnTo>
                  <a:lnTo>
                    <a:pt x="17" y="13"/>
                  </a:lnTo>
                  <a:lnTo>
                    <a:pt x="27" y="13"/>
                  </a:lnTo>
                  <a:lnTo>
                    <a:pt x="17" y="18"/>
                  </a:lnTo>
                  <a:lnTo>
                    <a:pt x="21" y="28"/>
                  </a:lnTo>
                  <a:lnTo>
                    <a:pt x="13" y="23"/>
                  </a:lnTo>
                  <a:lnTo>
                    <a:pt x="3" y="28"/>
                  </a:lnTo>
                  <a:close/>
                </a:path>
              </a:pathLst>
            </a:custGeom>
            <a:solidFill>
              <a:srgbClr val="CC0000"/>
            </a:solidFill>
            <a:ln w="127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348" name="Freeform 431"/>
            <p:cNvSpPr>
              <a:spLocks/>
            </p:cNvSpPr>
            <p:nvPr/>
          </p:nvSpPr>
          <p:spPr bwMode="auto">
            <a:xfrm>
              <a:off x="933" y="2981"/>
              <a:ext cx="464" cy="466"/>
            </a:xfrm>
            <a:custGeom>
              <a:avLst/>
              <a:gdLst>
                <a:gd name="T0" fmla="*/ 15 w 464"/>
                <a:gd name="T1" fmla="*/ 162 h 466"/>
                <a:gd name="T2" fmla="*/ 28 w 464"/>
                <a:gd name="T3" fmla="*/ 180 h 466"/>
                <a:gd name="T4" fmla="*/ 46 w 464"/>
                <a:gd name="T5" fmla="*/ 181 h 466"/>
                <a:gd name="T6" fmla="*/ 66 w 464"/>
                <a:gd name="T7" fmla="*/ 185 h 466"/>
                <a:gd name="T8" fmla="*/ 67 w 464"/>
                <a:gd name="T9" fmla="*/ 204 h 466"/>
                <a:gd name="T10" fmla="*/ 80 w 464"/>
                <a:gd name="T11" fmla="*/ 220 h 466"/>
                <a:gd name="T12" fmla="*/ 100 w 464"/>
                <a:gd name="T13" fmla="*/ 229 h 466"/>
                <a:gd name="T14" fmla="*/ 104 w 464"/>
                <a:gd name="T15" fmla="*/ 244 h 466"/>
                <a:gd name="T16" fmla="*/ 114 w 464"/>
                <a:gd name="T17" fmla="*/ 282 h 466"/>
                <a:gd name="T18" fmla="*/ 134 w 464"/>
                <a:gd name="T19" fmla="*/ 303 h 466"/>
                <a:gd name="T20" fmla="*/ 145 w 464"/>
                <a:gd name="T21" fmla="*/ 316 h 466"/>
                <a:gd name="T22" fmla="*/ 154 w 464"/>
                <a:gd name="T23" fmla="*/ 338 h 466"/>
                <a:gd name="T24" fmla="*/ 172 w 464"/>
                <a:gd name="T25" fmla="*/ 350 h 466"/>
                <a:gd name="T26" fmla="*/ 206 w 464"/>
                <a:gd name="T27" fmla="*/ 343 h 466"/>
                <a:gd name="T28" fmla="*/ 229 w 464"/>
                <a:gd name="T29" fmla="*/ 339 h 466"/>
                <a:gd name="T30" fmla="*/ 244 w 464"/>
                <a:gd name="T31" fmla="*/ 347 h 466"/>
                <a:gd name="T32" fmla="*/ 258 w 464"/>
                <a:gd name="T33" fmla="*/ 369 h 466"/>
                <a:gd name="T34" fmla="*/ 305 w 464"/>
                <a:gd name="T35" fmla="*/ 380 h 466"/>
                <a:gd name="T36" fmla="*/ 317 w 464"/>
                <a:gd name="T37" fmla="*/ 415 h 466"/>
                <a:gd name="T38" fmla="*/ 337 w 464"/>
                <a:gd name="T39" fmla="*/ 442 h 466"/>
                <a:gd name="T40" fmla="*/ 370 w 464"/>
                <a:gd name="T41" fmla="*/ 436 h 466"/>
                <a:gd name="T42" fmla="*/ 389 w 464"/>
                <a:gd name="T43" fmla="*/ 451 h 466"/>
                <a:gd name="T44" fmla="*/ 409 w 464"/>
                <a:gd name="T45" fmla="*/ 466 h 466"/>
                <a:gd name="T46" fmla="*/ 446 w 464"/>
                <a:gd name="T47" fmla="*/ 457 h 466"/>
                <a:gd name="T48" fmla="*/ 464 w 464"/>
                <a:gd name="T49" fmla="*/ 430 h 466"/>
                <a:gd name="T50" fmla="*/ 454 w 464"/>
                <a:gd name="T51" fmla="*/ 412 h 466"/>
                <a:gd name="T52" fmla="*/ 438 w 464"/>
                <a:gd name="T53" fmla="*/ 390 h 466"/>
                <a:gd name="T54" fmla="*/ 426 w 464"/>
                <a:gd name="T55" fmla="*/ 367 h 466"/>
                <a:gd name="T56" fmla="*/ 427 w 464"/>
                <a:gd name="T57" fmla="*/ 323 h 466"/>
                <a:gd name="T58" fmla="*/ 426 w 464"/>
                <a:gd name="T59" fmla="*/ 302 h 466"/>
                <a:gd name="T60" fmla="*/ 396 w 464"/>
                <a:gd name="T61" fmla="*/ 293 h 466"/>
                <a:gd name="T62" fmla="*/ 381 w 464"/>
                <a:gd name="T63" fmla="*/ 292 h 466"/>
                <a:gd name="T64" fmla="*/ 355 w 464"/>
                <a:gd name="T65" fmla="*/ 315 h 466"/>
                <a:gd name="T66" fmla="*/ 322 w 464"/>
                <a:gd name="T67" fmla="*/ 313 h 466"/>
                <a:gd name="T68" fmla="*/ 281 w 464"/>
                <a:gd name="T69" fmla="*/ 307 h 466"/>
                <a:gd name="T70" fmla="*/ 265 w 464"/>
                <a:gd name="T71" fmla="*/ 281 h 466"/>
                <a:gd name="T72" fmla="*/ 269 w 464"/>
                <a:gd name="T73" fmla="*/ 238 h 466"/>
                <a:gd name="T74" fmla="*/ 267 w 464"/>
                <a:gd name="T75" fmla="*/ 209 h 466"/>
                <a:gd name="T76" fmla="*/ 246 w 464"/>
                <a:gd name="T77" fmla="*/ 215 h 466"/>
                <a:gd name="T78" fmla="*/ 241 w 464"/>
                <a:gd name="T79" fmla="*/ 206 h 466"/>
                <a:gd name="T80" fmla="*/ 241 w 464"/>
                <a:gd name="T81" fmla="*/ 173 h 466"/>
                <a:gd name="T82" fmla="*/ 232 w 464"/>
                <a:gd name="T83" fmla="*/ 139 h 466"/>
                <a:gd name="T84" fmla="*/ 213 w 464"/>
                <a:gd name="T85" fmla="*/ 95 h 466"/>
                <a:gd name="T86" fmla="*/ 208 w 464"/>
                <a:gd name="T87" fmla="*/ 59 h 466"/>
                <a:gd name="T88" fmla="*/ 196 w 464"/>
                <a:gd name="T89" fmla="*/ 38 h 466"/>
                <a:gd name="T90" fmla="*/ 197 w 464"/>
                <a:gd name="T91" fmla="*/ 20 h 466"/>
                <a:gd name="T92" fmla="*/ 173 w 464"/>
                <a:gd name="T93" fmla="*/ 0 h 466"/>
                <a:gd name="T94" fmla="*/ 167 w 464"/>
                <a:gd name="T95" fmla="*/ 21 h 466"/>
                <a:gd name="T96" fmla="*/ 131 w 464"/>
                <a:gd name="T97" fmla="*/ 59 h 466"/>
                <a:gd name="T98" fmla="*/ 106 w 464"/>
                <a:gd name="T99" fmla="*/ 85 h 466"/>
                <a:gd name="T100" fmla="*/ 79 w 464"/>
                <a:gd name="T101" fmla="*/ 95 h 466"/>
                <a:gd name="T102" fmla="*/ 48 w 464"/>
                <a:gd name="T103" fmla="*/ 126 h 466"/>
                <a:gd name="T104" fmla="*/ 17 w 464"/>
                <a:gd name="T105" fmla="*/ 132 h 466"/>
                <a:gd name="T106" fmla="*/ 5 w 464"/>
                <a:gd name="T107" fmla="*/ 142 h 46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464"/>
                <a:gd name="T163" fmla="*/ 0 h 466"/>
                <a:gd name="T164" fmla="*/ 464 w 464"/>
                <a:gd name="T165" fmla="*/ 466 h 46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464" h="466">
                  <a:moveTo>
                    <a:pt x="0" y="150"/>
                  </a:moveTo>
                  <a:lnTo>
                    <a:pt x="6" y="152"/>
                  </a:lnTo>
                  <a:lnTo>
                    <a:pt x="11" y="157"/>
                  </a:lnTo>
                  <a:lnTo>
                    <a:pt x="15" y="162"/>
                  </a:lnTo>
                  <a:lnTo>
                    <a:pt x="17" y="167"/>
                  </a:lnTo>
                  <a:lnTo>
                    <a:pt x="21" y="173"/>
                  </a:lnTo>
                  <a:lnTo>
                    <a:pt x="25" y="177"/>
                  </a:lnTo>
                  <a:lnTo>
                    <a:pt x="28" y="180"/>
                  </a:lnTo>
                  <a:lnTo>
                    <a:pt x="31" y="181"/>
                  </a:lnTo>
                  <a:lnTo>
                    <a:pt x="35" y="182"/>
                  </a:lnTo>
                  <a:lnTo>
                    <a:pt x="40" y="182"/>
                  </a:lnTo>
                  <a:lnTo>
                    <a:pt x="46" y="181"/>
                  </a:lnTo>
                  <a:lnTo>
                    <a:pt x="52" y="181"/>
                  </a:lnTo>
                  <a:lnTo>
                    <a:pt x="58" y="181"/>
                  </a:lnTo>
                  <a:lnTo>
                    <a:pt x="63" y="182"/>
                  </a:lnTo>
                  <a:lnTo>
                    <a:pt x="66" y="185"/>
                  </a:lnTo>
                  <a:lnTo>
                    <a:pt x="67" y="188"/>
                  </a:lnTo>
                  <a:lnTo>
                    <a:pt x="68" y="192"/>
                  </a:lnTo>
                  <a:lnTo>
                    <a:pt x="68" y="196"/>
                  </a:lnTo>
                  <a:lnTo>
                    <a:pt x="67" y="204"/>
                  </a:lnTo>
                  <a:lnTo>
                    <a:pt x="67" y="212"/>
                  </a:lnTo>
                  <a:lnTo>
                    <a:pt x="69" y="215"/>
                  </a:lnTo>
                  <a:lnTo>
                    <a:pt x="74" y="218"/>
                  </a:lnTo>
                  <a:lnTo>
                    <a:pt x="80" y="220"/>
                  </a:lnTo>
                  <a:lnTo>
                    <a:pt x="87" y="222"/>
                  </a:lnTo>
                  <a:lnTo>
                    <a:pt x="93" y="224"/>
                  </a:lnTo>
                  <a:lnTo>
                    <a:pt x="98" y="227"/>
                  </a:lnTo>
                  <a:lnTo>
                    <a:pt x="100" y="229"/>
                  </a:lnTo>
                  <a:lnTo>
                    <a:pt x="102" y="232"/>
                  </a:lnTo>
                  <a:lnTo>
                    <a:pt x="103" y="234"/>
                  </a:lnTo>
                  <a:lnTo>
                    <a:pt x="103" y="238"/>
                  </a:lnTo>
                  <a:lnTo>
                    <a:pt x="104" y="244"/>
                  </a:lnTo>
                  <a:lnTo>
                    <a:pt x="105" y="254"/>
                  </a:lnTo>
                  <a:lnTo>
                    <a:pt x="106" y="263"/>
                  </a:lnTo>
                  <a:lnTo>
                    <a:pt x="110" y="274"/>
                  </a:lnTo>
                  <a:lnTo>
                    <a:pt x="114" y="282"/>
                  </a:lnTo>
                  <a:lnTo>
                    <a:pt x="118" y="291"/>
                  </a:lnTo>
                  <a:lnTo>
                    <a:pt x="123" y="298"/>
                  </a:lnTo>
                  <a:lnTo>
                    <a:pt x="129" y="303"/>
                  </a:lnTo>
                  <a:lnTo>
                    <a:pt x="134" y="303"/>
                  </a:lnTo>
                  <a:lnTo>
                    <a:pt x="137" y="306"/>
                  </a:lnTo>
                  <a:lnTo>
                    <a:pt x="141" y="307"/>
                  </a:lnTo>
                  <a:lnTo>
                    <a:pt x="142" y="310"/>
                  </a:lnTo>
                  <a:lnTo>
                    <a:pt x="145" y="316"/>
                  </a:lnTo>
                  <a:lnTo>
                    <a:pt x="146" y="323"/>
                  </a:lnTo>
                  <a:lnTo>
                    <a:pt x="147" y="328"/>
                  </a:lnTo>
                  <a:lnTo>
                    <a:pt x="150" y="334"/>
                  </a:lnTo>
                  <a:lnTo>
                    <a:pt x="154" y="338"/>
                  </a:lnTo>
                  <a:lnTo>
                    <a:pt x="157" y="343"/>
                  </a:lnTo>
                  <a:lnTo>
                    <a:pt x="162" y="346"/>
                  </a:lnTo>
                  <a:lnTo>
                    <a:pt x="167" y="348"/>
                  </a:lnTo>
                  <a:lnTo>
                    <a:pt x="172" y="350"/>
                  </a:lnTo>
                  <a:lnTo>
                    <a:pt x="178" y="350"/>
                  </a:lnTo>
                  <a:lnTo>
                    <a:pt x="189" y="349"/>
                  </a:lnTo>
                  <a:lnTo>
                    <a:pt x="201" y="344"/>
                  </a:lnTo>
                  <a:lnTo>
                    <a:pt x="206" y="343"/>
                  </a:lnTo>
                  <a:lnTo>
                    <a:pt x="212" y="341"/>
                  </a:lnTo>
                  <a:lnTo>
                    <a:pt x="218" y="339"/>
                  </a:lnTo>
                  <a:lnTo>
                    <a:pt x="224" y="338"/>
                  </a:lnTo>
                  <a:lnTo>
                    <a:pt x="229" y="339"/>
                  </a:lnTo>
                  <a:lnTo>
                    <a:pt x="233" y="339"/>
                  </a:lnTo>
                  <a:lnTo>
                    <a:pt x="237" y="341"/>
                  </a:lnTo>
                  <a:lnTo>
                    <a:pt x="239" y="343"/>
                  </a:lnTo>
                  <a:lnTo>
                    <a:pt x="244" y="347"/>
                  </a:lnTo>
                  <a:lnTo>
                    <a:pt x="248" y="353"/>
                  </a:lnTo>
                  <a:lnTo>
                    <a:pt x="250" y="358"/>
                  </a:lnTo>
                  <a:lnTo>
                    <a:pt x="254" y="364"/>
                  </a:lnTo>
                  <a:lnTo>
                    <a:pt x="258" y="369"/>
                  </a:lnTo>
                  <a:lnTo>
                    <a:pt x="264" y="373"/>
                  </a:lnTo>
                  <a:lnTo>
                    <a:pt x="297" y="373"/>
                  </a:lnTo>
                  <a:lnTo>
                    <a:pt x="301" y="376"/>
                  </a:lnTo>
                  <a:lnTo>
                    <a:pt x="305" y="380"/>
                  </a:lnTo>
                  <a:lnTo>
                    <a:pt x="307" y="385"/>
                  </a:lnTo>
                  <a:lnTo>
                    <a:pt x="310" y="391"/>
                  </a:lnTo>
                  <a:lnTo>
                    <a:pt x="313" y="402"/>
                  </a:lnTo>
                  <a:lnTo>
                    <a:pt x="317" y="415"/>
                  </a:lnTo>
                  <a:lnTo>
                    <a:pt x="322" y="426"/>
                  </a:lnTo>
                  <a:lnTo>
                    <a:pt x="328" y="435"/>
                  </a:lnTo>
                  <a:lnTo>
                    <a:pt x="332" y="438"/>
                  </a:lnTo>
                  <a:lnTo>
                    <a:pt x="337" y="442"/>
                  </a:lnTo>
                  <a:lnTo>
                    <a:pt x="343" y="443"/>
                  </a:lnTo>
                  <a:lnTo>
                    <a:pt x="349" y="443"/>
                  </a:lnTo>
                  <a:lnTo>
                    <a:pt x="359" y="440"/>
                  </a:lnTo>
                  <a:lnTo>
                    <a:pt x="370" y="436"/>
                  </a:lnTo>
                  <a:lnTo>
                    <a:pt x="376" y="437"/>
                  </a:lnTo>
                  <a:lnTo>
                    <a:pt x="381" y="441"/>
                  </a:lnTo>
                  <a:lnTo>
                    <a:pt x="385" y="446"/>
                  </a:lnTo>
                  <a:lnTo>
                    <a:pt x="389" y="451"/>
                  </a:lnTo>
                  <a:lnTo>
                    <a:pt x="393" y="456"/>
                  </a:lnTo>
                  <a:lnTo>
                    <a:pt x="396" y="461"/>
                  </a:lnTo>
                  <a:lnTo>
                    <a:pt x="402" y="464"/>
                  </a:lnTo>
                  <a:lnTo>
                    <a:pt x="409" y="466"/>
                  </a:lnTo>
                  <a:lnTo>
                    <a:pt x="420" y="466"/>
                  </a:lnTo>
                  <a:lnTo>
                    <a:pt x="431" y="463"/>
                  </a:lnTo>
                  <a:lnTo>
                    <a:pt x="438" y="461"/>
                  </a:lnTo>
                  <a:lnTo>
                    <a:pt x="446" y="457"/>
                  </a:lnTo>
                  <a:lnTo>
                    <a:pt x="452" y="452"/>
                  </a:lnTo>
                  <a:lnTo>
                    <a:pt x="457" y="446"/>
                  </a:lnTo>
                  <a:lnTo>
                    <a:pt x="461" y="438"/>
                  </a:lnTo>
                  <a:lnTo>
                    <a:pt x="464" y="430"/>
                  </a:lnTo>
                  <a:lnTo>
                    <a:pt x="463" y="424"/>
                  </a:lnTo>
                  <a:lnTo>
                    <a:pt x="461" y="419"/>
                  </a:lnTo>
                  <a:lnTo>
                    <a:pt x="458" y="415"/>
                  </a:lnTo>
                  <a:lnTo>
                    <a:pt x="454" y="412"/>
                  </a:lnTo>
                  <a:lnTo>
                    <a:pt x="447" y="410"/>
                  </a:lnTo>
                  <a:lnTo>
                    <a:pt x="441" y="404"/>
                  </a:lnTo>
                  <a:lnTo>
                    <a:pt x="440" y="398"/>
                  </a:lnTo>
                  <a:lnTo>
                    <a:pt x="438" y="390"/>
                  </a:lnTo>
                  <a:lnTo>
                    <a:pt x="428" y="384"/>
                  </a:lnTo>
                  <a:lnTo>
                    <a:pt x="421" y="379"/>
                  </a:lnTo>
                  <a:lnTo>
                    <a:pt x="423" y="373"/>
                  </a:lnTo>
                  <a:lnTo>
                    <a:pt x="426" y="367"/>
                  </a:lnTo>
                  <a:lnTo>
                    <a:pt x="421" y="355"/>
                  </a:lnTo>
                  <a:lnTo>
                    <a:pt x="415" y="347"/>
                  </a:lnTo>
                  <a:lnTo>
                    <a:pt x="416" y="333"/>
                  </a:lnTo>
                  <a:lnTo>
                    <a:pt x="427" y="323"/>
                  </a:lnTo>
                  <a:lnTo>
                    <a:pt x="435" y="315"/>
                  </a:lnTo>
                  <a:lnTo>
                    <a:pt x="433" y="310"/>
                  </a:lnTo>
                  <a:lnTo>
                    <a:pt x="431" y="306"/>
                  </a:lnTo>
                  <a:lnTo>
                    <a:pt x="426" y="302"/>
                  </a:lnTo>
                  <a:lnTo>
                    <a:pt x="422" y="298"/>
                  </a:lnTo>
                  <a:lnTo>
                    <a:pt x="411" y="295"/>
                  </a:lnTo>
                  <a:lnTo>
                    <a:pt x="405" y="293"/>
                  </a:lnTo>
                  <a:lnTo>
                    <a:pt x="396" y="293"/>
                  </a:lnTo>
                  <a:lnTo>
                    <a:pt x="390" y="293"/>
                  </a:lnTo>
                  <a:lnTo>
                    <a:pt x="386" y="293"/>
                  </a:lnTo>
                  <a:lnTo>
                    <a:pt x="384" y="293"/>
                  </a:lnTo>
                  <a:lnTo>
                    <a:pt x="381" y="292"/>
                  </a:lnTo>
                  <a:lnTo>
                    <a:pt x="380" y="289"/>
                  </a:lnTo>
                  <a:lnTo>
                    <a:pt x="371" y="297"/>
                  </a:lnTo>
                  <a:lnTo>
                    <a:pt x="360" y="308"/>
                  </a:lnTo>
                  <a:lnTo>
                    <a:pt x="355" y="315"/>
                  </a:lnTo>
                  <a:lnTo>
                    <a:pt x="349" y="318"/>
                  </a:lnTo>
                  <a:lnTo>
                    <a:pt x="344" y="322"/>
                  </a:lnTo>
                  <a:lnTo>
                    <a:pt x="339" y="323"/>
                  </a:lnTo>
                  <a:lnTo>
                    <a:pt x="322" y="313"/>
                  </a:lnTo>
                  <a:lnTo>
                    <a:pt x="306" y="303"/>
                  </a:lnTo>
                  <a:lnTo>
                    <a:pt x="296" y="306"/>
                  </a:lnTo>
                  <a:lnTo>
                    <a:pt x="287" y="308"/>
                  </a:lnTo>
                  <a:lnTo>
                    <a:pt x="281" y="307"/>
                  </a:lnTo>
                  <a:lnTo>
                    <a:pt x="271" y="302"/>
                  </a:lnTo>
                  <a:lnTo>
                    <a:pt x="264" y="296"/>
                  </a:lnTo>
                  <a:lnTo>
                    <a:pt x="260" y="293"/>
                  </a:lnTo>
                  <a:lnTo>
                    <a:pt x="265" y="281"/>
                  </a:lnTo>
                  <a:lnTo>
                    <a:pt x="270" y="269"/>
                  </a:lnTo>
                  <a:lnTo>
                    <a:pt x="264" y="256"/>
                  </a:lnTo>
                  <a:lnTo>
                    <a:pt x="258" y="248"/>
                  </a:lnTo>
                  <a:lnTo>
                    <a:pt x="269" y="238"/>
                  </a:lnTo>
                  <a:lnTo>
                    <a:pt x="280" y="228"/>
                  </a:lnTo>
                  <a:lnTo>
                    <a:pt x="277" y="222"/>
                  </a:lnTo>
                  <a:lnTo>
                    <a:pt x="274" y="214"/>
                  </a:lnTo>
                  <a:lnTo>
                    <a:pt x="267" y="209"/>
                  </a:lnTo>
                  <a:lnTo>
                    <a:pt x="264" y="208"/>
                  </a:lnTo>
                  <a:lnTo>
                    <a:pt x="256" y="212"/>
                  </a:lnTo>
                  <a:lnTo>
                    <a:pt x="248" y="215"/>
                  </a:lnTo>
                  <a:lnTo>
                    <a:pt x="246" y="215"/>
                  </a:lnTo>
                  <a:lnTo>
                    <a:pt x="244" y="214"/>
                  </a:lnTo>
                  <a:lnTo>
                    <a:pt x="243" y="213"/>
                  </a:lnTo>
                  <a:lnTo>
                    <a:pt x="243" y="211"/>
                  </a:lnTo>
                  <a:lnTo>
                    <a:pt x="241" y="206"/>
                  </a:lnTo>
                  <a:lnTo>
                    <a:pt x="241" y="199"/>
                  </a:lnTo>
                  <a:lnTo>
                    <a:pt x="241" y="192"/>
                  </a:lnTo>
                  <a:lnTo>
                    <a:pt x="241" y="182"/>
                  </a:lnTo>
                  <a:lnTo>
                    <a:pt x="241" y="173"/>
                  </a:lnTo>
                  <a:lnTo>
                    <a:pt x="240" y="165"/>
                  </a:lnTo>
                  <a:lnTo>
                    <a:pt x="239" y="157"/>
                  </a:lnTo>
                  <a:lnTo>
                    <a:pt x="237" y="151"/>
                  </a:lnTo>
                  <a:lnTo>
                    <a:pt x="232" y="139"/>
                  </a:lnTo>
                  <a:lnTo>
                    <a:pt x="227" y="126"/>
                  </a:lnTo>
                  <a:lnTo>
                    <a:pt x="220" y="115"/>
                  </a:lnTo>
                  <a:lnTo>
                    <a:pt x="215" y="102"/>
                  </a:lnTo>
                  <a:lnTo>
                    <a:pt x="213" y="95"/>
                  </a:lnTo>
                  <a:lnTo>
                    <a:pt x="212" y="87"/>
                  </a:lnTo>
                  <a:lnTo>
                    <a:pt x="211" y="78"/>
                  </a:lnTo>
                  <a:lnTo>
                    <a:pt x="211" y="69"/>
                  </a:lnTo>
                  <a:lnTo>
                    <a:pt x="208" y="59"/>
                  </a:lnTo>
                  <a:lnTo>
                    <a:pt x="206" y="50"/>
                  </a:lnTo>
                  <a:lnTo>
                    <a:pt x="202" y="45"/>
                  </a:lnTo>
                  <a:lnTo>
                    <a:pt x="198" y="41"/>
                  </a:lnTo>
                  <a:lnTo>
                    <a:pt x="196" y="38"/>
                  </a:lnTo>
                  <a:lnTo>
                    <a:pt x="194" y="36"/>
                  </a:lnTo>
                  <a:lnTo>
                    <a:pt x="193" y="32"/>
                  </a:lnTo>
                  <a:lnTo>
                    <a:pt x="192" y="30"/>
                  </a:lnTo>
                  <a:lnTo>
                    <a:pt x="197" y="20"/>
                  </a:lnTo>
                  <a:lnTo>
                    <a:pt x="202" y="11"/>
                  </a:lnTo>
                  <a:lnTo>
                    <a:pt x="191" y="5"/>
                  </a:lnTo>
                  <a:lnTo>
                    <a:pt x="178" y="0"/>
                  </a:lnTo>
                  <a:lnTo>
                    <a:pt x="173" y="0"/>
                  </a:lnTo>
                  <a:lnTo>
                    <a:pt x="171" y="2"/>
                  </a:lnTo>
                  <a:lnTo>
                    <a:pt x="168" y="6"/>
                  </a:lnTo>
                  <a:lnTo>
                    <a:pt x="167" y="11"/>
                  </a:lnTo>
                  <a:lnTo>
                    <a:pt x="167" y="21"/>
                  </a:lnTo>
                  <a:lnTo>
                    <a:pt x="165" y="30"/>
                  </a:lnTo>
                  <a:lnTo>
                    <a:pt x="151" y="40"/>
                  </a:lnTo>
                  <a:lnTo>
                    <a:pt x="139" y="50"/>
                  </a:lnTo>
                  <a:lnTo>
                    <a:pt x="131" y="59"/>
                  </a:lnTo>
                  <a:lnTo>
                    <a:pt x="124" y="72"/>
                  </a:lnTo>
                  <a:lnTo>
                    <a:pt x="119" y="78"/>
                  </a:lnTo>
                  <a:lnTo>
                    <a:pt x="114" y="83"/>
                  </a:lnTo>
                  <a:lnTo>
                    <a:pt x="106" y="85"/>
                  </a:lnTo>
                  <a:lnTo>
                    <a:pt x="99" y="87"/>
                  </a:lnTo>
                  <a:lnTo>
                    <a:pt x="92" y="88"/>
                  </a:lnTo>
                  <a:lnTo>
                    <a:pt x="85" y="92"/>
                  </a:lnTo>
                  <a:lnTo>
                    <a:pt x="79" y="95"/>
                  </a:lnTo>
                  <a:lnTo>
                    <a:pt x="73" y="102"/>
                  </a:lnTo>
                  <a:lnTo>
                    <a:pt x="63" y="114"/>
                  </a:lnTo>
                  <a:lnTo>
                    <a:pt x="56" y="123"/>
                  </a:lnTo>
                  <a:lnTo>
                    <a:pt x="48" y="126"/>
                  </a:lnTo>
                  <a:lnTo>
                    <a:pt x="41" y="129"/>
                  </a:lnTo>
                  <a:lnTo>
                    <a:pt x="33" y="130"/>
                  </a:lnTo>
                  <a:lnTo>
                    <a:pt x="25" y="131"/>
                  </a:lnTo>
                  <a:lnTo>
                    <a:pt x="17" y="132"/>
                  </a:lnTo>
                  <a:lnTo>
                    <a:pt x="11" y="136"/>
                  </a:lnTo>
                  <a:lnTo>
                    <a:pt x="9" y="137"/>
                  </a:lnTo>
                  <a:lnTo>
                    <a:pt x="6" y="140"/>
                  </a:lnTo>
                  <a:lnTo>
                    <a:pt x="5" y="142"/>
                  </a:lnTo>
                  <a:lnTo>
                    <a:pt x="4" y="146"/>
                  </a:lnTo>
                  <a:lnTo>
                    <a:pt x="0" y="150"/>
                  </a:lnTo>
                  <a:close/>
                </a:path>
              </a:pathLst>
            </a:custGeom>
            <a:solidFill>
              <a:srgbClr val="FDEBBA"/>
            </a:solidFill>
            <a:ln w="127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349" name="Freeform 432"/>
            <p:cNvSpPr>
              <a:spLocks/>
            </p:cNvSpPr>
            <p:nvPr/>
          </p:nvSpPr>
          <p:spPr bwMode="auto">
            <a:xfrm>
              <a:off x="1010" y="2395"/>
              <a:ext cx="377" cy="442"/>
            </a:xfrm>
            <a:custGeom>
              <a:avLst/>
              <a:gdLst>
                <a:gd name="T0" fmla="*/ 342 w 377"/>
                <a:gd name="T1" fmla="*/ 174 h 442"/>
                <a:gd name="T2" fmla="*/ 365 w 377"/>
                <a:gd name="T3" fmla="*/ 190 h 442"/>
                <a:gd name="T4" fmla="*/ 376 w 377"/>
                <a:gd name="T5" fmla="*/ 203 h 442"/>
                <a:gd name="T6" fmla="*/ 374 w 377"/>
                <a:gd name="T7" fmla="*/ 221 h 442"/>
                <a:gd name="T8" fmla="*/ 349 w 377"/>
                <a:gd name="T9" fmla="*/ 240 h 442"/>
                <a:gd name="T10" fmla="*/ 335 w 377"/>
                <a:gd name="T11" fmla="*/ 257 h 442"/>
                <a:gd name="T12" fmla="*/ 335 w 377"/>
                <a:gd name="T13" fmla="*/ 291 h 442"/>
                <a:gd name="T14" fmla="*/ 322 w 377"/>
                <a:gd name="T15" fmla="*/ 312 h 442"/>
                <a:gd name="T16" fmla="*/ 281 w 377"/>
                <a:gd name="T17" fmla="*/ 305 h 442"/>
                <a:gd name="T18" fmla="*/ 249 w 377"/>
                <a:gd name="T19" fmla="*/ 288 h 442"/>
                <a:gd name="T20" fmla="*/ 234 w 377"/>
                <a:gd name="T21" fmla="*/ 296 h 442"/>
                <a:gd name="T22" fmla="*/ 216 w 377"/>
                <a:gd name="T23" fmla="*/ 336 h 442"/>
                <a:gd name="T24" fmla="*/ 200 w 377"/>
                <a:gd name="T25" fmla="*/ 346 h 442"/>
                <a:gd name="T26" fmla="*/ 171 w 377"/>
                <a:gd name="T27" fmla="*/ 346 h 442"/>
                <a:gd name="T28" fmla="*/ 160 w 377"/>
                <a:gd name="T29" fmla="*/ 390 h 442"/>
                <a:gd name="T30" fmla="*/ 142 w 377"/>
                <a:gd name="T31" fmla="*/ 405 h 442"/>
                <a:gd name="T32" fmla="*/ 138 w 377"/>
                <a:gd name="T33" fmla="*/ 442 h 442"/>
                <a:gd name="T34" fmla="*/ 117 w 377"/>
                <a:gd name="T35" fmla="*/ 414 h 442"/>
                <a:gd name="T36" fmla="*/ 105 w 377"/>
                <a:gd name="T37" fmla="*/ 379 h 442"/>
                <a:gd name="T38" fmla="*/ 107 w 377"/>
                <a:gd name="T39" fmla="*/ 341 h 442"/>
                <a:gd name="T40" fmla="*/ 100 w 377"/>
                <a:gd name="T41" fmla="*/ 325 h 442"/>
                <a:gd name="T42" fmla="*/ 95 w 377"/>
                <a:gd name="T43" fmla="*/ 307 h 442"/>
                <a:gd name="T44" fmla="*/ 75 w 377"/>
                <a:gd name="T45" fmla="*/ 296 h 442"/>
                <a:gd name="T46" fmla="*/ 15 w 377"/>
                <a:gd name="T47" fmla="*/ 274 h 442"/>
                <a:gd name="T48" fmla="*/ 0 w 377"/>
                <a:gd name="T49" fmla="*/ 260 h 442"/>
                <a:gd name="T50" fmla="*/ 11 w 377"/>
                <a:gd name="T51" fmla="*/ 242 h 442"/>
                <a:gd name="T52" fmla="*/ 32 w 377"/>
                <a:gd name="T53" fmla="*/ 231 h 442"/>
                <a:gd name="T54" fmla="*/ 74 w 377"/>
                <a:gd name="T55" fmla="*/ 228 h 442"/>
                <a:gd name="T56" fmla="*/ 44 w 377"/>
                <a:gd name="T57" fmla="*/ 182 h 442"/>
                <a:gd name="T58" fmla="*/ 55 w 377"/>
                <a:gd name="T59" fmla="*/ 157 h 442"/>
                <a:gd name="T60" fmla="*/ 109 w 377"/>
                <a:gd name="T61" fmla="*/ 153 h 442"/>
                <a:gd name="T62" fmla="*/ 125 w 377"/>
                <a:gd name="T63" fmla="*/ 143 h 442"/>
                <a:gd name="T64" fmla="*/ 130 w 377"/>
                <a:gd name="T65" fmla="*/ 105 h 442"/>
                <a:gd name="T66" fmla="*/ 155 w 377"/>
                <a:gd name="T67" fmla="*/ 37 h 442"/>
                <a:gd name="T68" fmla="*/ 190 w 377"/>
                <a:gd name="T69" fmla="*/ 3 h 442"/>
                <a:gd name="T70" fmla="*/ 208 w 377"/>
                <a:gd name="T71" fmla="*/ 3 h 442"/>
                <a:gd name="T72" fmla="*/ 224 w 377"/>
                <a:gd name="T73" fmla="*/ 24 h 442"/>
                <a:gd name="T74" fmla="*/ 215 w 377"/>
                <a:gd name="T75" fmla="*/ 61 h 442"/>
                <a:gd name="T76" fmla="*/ 199 w 377"/>
                <a:gd name="T77" fmla="*/ 102 h 442"/>
                <a:gd name="T78" fmla="*/ 189 w 377"/>
                <a:gd name="T79" fmla="*/ 113 h 442"/>
                <a:gd name="T80" fmla="*/ 192 w 377"/>
                <a:gd name="T81" fmla="*/ 124 h 442"/>
                <a:gd name="T82" fmla="*/ 193 w 377"/>
                <a:gd name="T83" fmla="*/ 153 h 442"/>
                <a:gd name="T84" fmla="*/ 202 w 377"/>
                <a:gd name="T85" fmla="*/ 169 h 442"/>
                <a:gd name="T86" fmla="*/ 213 w 377"/>
                <a:gd name="T87" fmla="*/ 181 h 442"/>
                <a:gd name="T88" fmla="*/ 228 w 377"/>
                <a:gd name="T89" fmla="*/ 169 h 442"/>
                <a:gd name="T90" fmla="*/ 249 w 377"/>
                <a:gd name="T91" fmla="*/ 156 h 442"/>
                <a:gd name="T92" fmla="*/ 292 w 377"/>
                <a:gd name="T93" fmla="*/ 155 h 442"/>
                <a:gd name="T94" fmla="*/ 297 w 377"/>
                <a:gd name="T95" fmla="*/ 171 h 442"/>
                <a:gd name="T96" fmla="*/ 328 w 377"/>
                <a:gd name="T97" fmla="*/ 161 h 44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77"/>
                <a:gd name="T148" fmla="*/ 0 h 442"/>
                <a:gd name="T149" fmla="*/ 377 w 377"/>
                <a:gd name="T150" fmla="*/ 442 h 44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77" h="442">
                  <a:moveTo>
                    <a:pt x="338" y="161"/>
                  </a:moveTo>
                  <a:lnTo>
                    <a:pt x="338" y="166"/>
                  </a:lnTo>
                  <a:lnTo>
                    <a:pt x="340" y="170"/>
                  </a:lnTo>
                  <a:lnTo>
                    <a:pt x="342" y="174"/>
                  </a:lnTo>
                  <a:lnTo>
                    <a:pt x="344" y="176"/>
                  </a:lnTo>
                  <a:lnTo>
                    <a:pt x="351" y="181"/>
                  </a:lnTo>
                  <a:lnTo>
                    <a:pt x="358" y="185"/>
                  </a:lnTo>
                  <a:lnTo>
                    <a:pt x="365" y="190"/>
                  </a:lnTo>
                  <a:lnTo>
                    <a:pt x="371" y="193"/>
                  </a:lnTo>
                  <a:lnTo>
                    <a:pt x="374" y="197"/>
                  </a:lnTo>
                  <a:lnTo>
                    <a:pt x="375" y="200"/>
                  </a:lnTo>
                  <a:lnTo>
                    <a:pt x="376" y="203"/>
                  </a:lnTo>
                  <a:lnTo>
                    <a:pt x="377" y="208"/>
                  </a:lnTo>
                  <a:lnTo>
                    <a:pt x="376" y="213"/>
                  </a:lnTo>
                  <a:lnTo>
                    <a:pt x="375" y="217"/>
                  </a:lnTo>
                  <a:lnTo>
                    <a:pt x="374" y="221"/>
                  </a:lnTo>
                  <a:lnTo>
                    <a:pt x="370" y="224"/>
                  </a:lnTo>
                  <a:lnTo>
                    <a:pt x="364" y="231"/>
                  </a:lnTo>
                  <a:lnTo>
                    <a:pt x="356" y="235"/>
                  </a:lnTo>
                  <a:lnTo>
                    <a:pt x="349" y="240"/>
                  </a:lnTo>
                  <a:lnTo>
                    <a:pt x="342" y="245"/>
                  </a:lnTo>
                  <a:lnTo>
                    <a:pt x="339" y="249"/>
                  </a:lnTo>
                  <a:lnTo>
                    <a:pt x="338" y="253"/>
                  </a:lnTo>
                  <a:lnTo>
                    <a:pt x="335" y="257"/>
                  </a:lnTo>
                  <a:lnTo>
                    <a:pt x="335" y="262"/>
                  </a:lnTo>
                  <a:lnTo>
                    <a:pt x="335" y="271"/>
                  </a:lnTo>
                  <a:lnTo>
                    <a:pt x="335" y="281"/>
                  </a:lnTo>
                  <a:lnTo>
                    <a:pt x="335" y="291"/>
                  </a:lnTo>
                  <a:lnTo>
                    <a:pt x="335" y="301"/>
                  </a:lnTo>
                  <a:lnTo>
                    <a:pt x="334" y="306"/>
                  </a:lnTo>
                  <a:lnTo>
                    <a:pt x="328" y="309"/>
                  </a:lnTo>
                  <a:lnTo>
                    <a:pt x="322" y="312"/>
                  </a:lnTo>
                  <a:lnTo>
                    <a:pt x="317" y="320"/>
                  </a:lnTo>
                  <a:lnTo>
                    <a:pt x="313" y="327"/>
                  </a:lnTo>
                  <a:lnTo>
                    <a:pt x="299" y="317"/>
                  </a:lnTo>
                  <a:lnTo>
                    <a:pt x="281" y="305"/>
                  </a:lnTo>
                  <a:lnTo>
                    <a:pt x="272" y="299"/>
                  </a:lnTo>
                  <a:lnTo>
                    <a:pt x="262" y="292"/>
                  </a:lnTo>
                  <a:lnTo>
                    <a:pt x="255" y="289"/>
                  </a:lnTo>
                  <a:lnTo>
                    <a:pt x="249" y="288"/>
                  </a:lnTo>
                  <a:lnTo>
                    <a:pt x="244" y="289"/>
                  </a:lnTo>
                  <a:lnTo>
                    <a:pt x="240" y="290"/>
                  </a:lnTo>
                  <a:lnTo>
                    <a:pt x="236" y="292"/>
                  </a:lnTo>
                  <a:lnTo>
                    <a:pt x="234" y="296"/>
                  </a:lnTo>
                  <a:lnTo>
                    <a:pt x="229" y="306"/>
                  </a:lnTo>
                  <a:lnTo>
                    <a:pt x="225" y="316"/>
                  </a:lnTo>
                  <a:lnTo>
                    <a:pt x="221" y="327"/>
                  </a:lnTo>
                  <a:lnTo>
                    <a:pt x="216" y="336"/>
                  </a:lnTo>
                  <a:lnTo>
                    <a:pt x="213" y="340"/>
                  </a:lnTo>
                  <a:lnTo>
                    <a:pt x="209" y="343"/>
                  </a:lnTo>
                  <a:lnTo>
                    <a:pt x="205" y="344"/>
                  </a:lnTo>
                  <a:lnTo>
                    <a:pt x="200" y="346"/>
                  </a:lnTo>
                  <a:lnTo>
                    <a:pt x="194" y="341"/>
                  </a:lnTo>
                  <a:lnTo>
                    <a:pt x="187" y="337"/>
                  </a:lnTo>
                  <a:lnTo>
                    <a:pt x="178" y="341"/>
                  </a:lnTo>
                  <a:lnTo>
                    <a:pt x="171" y="346"/>
                  </a:lnTo>
                  <a:lnTo>
                    <a:pt x="168" y="362"/>
                  </a:lnTo>
                  <a:lnTo>
                    <a:pt x="164" y="380"/>
                  </a:lnTo>
                  <a:lnTo>
                    <a:pt x="163" y="387"/>
                  </a:lnTo>
                  <a:lnTo>
                    <a:pt x="160" y="390"/>
                  </a:lnTo>
                  <a:lnTo>
                    <a:pt x="155" y="394"/>
                  </a:lnTo>
                  <a:lnTo>
                    <a:pt x="151" y="396"/>
                  </a:lnTo>
                  <a:lnTo>
                    <a:pt x="146" y="400"/>
                  </a:lnTo>
                  <a:lnTo>
                    <a:pt x="142" y="405"/>
                  </a:lnTo>
                  <a:lnTo>
                    <a:pt x="140" y="411"/>
                  </a:lnTo>
                  <a:lnTo>
                    <a:pt x="138" y="419"/>
                  </a:lnTo>
                  <a:lnTo>
                    <a:pt x="140" y="430"/>
                  </a:lnTo>
                  <a:lnTo>
                    <a:pt x="138" y="442"/>
                  </a:lnTo>
                  <a:lnTo>
                    <a:pt x="134" y="439"/>
                  </a:lnTo>
                  <a:lnTo>
                    <a:pt x="129" y="432"/>
                  </a:lnTo>
                  <a:lnTo>
                    <a:pt x="122" y="424"/>
                  </a:lnTo>
                  <a:lnTo>
                    <a:pt x="117" y="414"/>
                  </a:lnTo>
                  <a:lnTo>
                    <a:pt x="112" y="403"/>
                  </a:lnTo>
                  <a:lnTo>
                    <a:pt x="109" y="393"/>
                  </a:lnTo>
                  <a:lnTo>
                    <a:pt x="106" y="385"/>
                  </a:lnTo>
                  <a:lnTo>
                    <a:pt x="105" y="379"/>
                  </a:lnTo>
                  <a:lnTo>
                    <a:pt x="110" y="368"/>
                  </a:lnTo>
                  <a:lnTo>
                    <a:pt x="115" y="359"/>
                  </a:lnTo>
                  <a:lnTo>
                    <a:pt x="111" y="349"/>
                  </a:lnTo>
                  <a:lnTo>
                    <a:pt x="107" y="341"/>
                  </a:lnTo>
                  <a:lnTo>
                    <a:pt x="107" y="336"/>
                  </a:lnTo>
                  <a:lnTo>
                    <a:pt x="107" y="327"/>
                  </a:lnTo>
                  <a:lnTo>
                    <a:pt x="103" y="327"/>
                  </a:lnTo>
                  <a:lnTo>
                    <a:pt x="100" y="325"/>
                  </a:lnTo>
                  <a:lnTo>
                    <a:pt x="99" y="322"/>
                  </a:lnTo>
                  <a:lnTo>
                    <a:pt x="99" y="318"/>
                  </a:lnTo>
                  <a:lnTo>
                    <a:pt x="98" y="312"/>
                  </a:lnTo>
                  <a:lnTo>
                    <a:pt x="95" y="307"/>
                  </a:lnTo>
                  <a:lnTo>
                    <a:pt x="91" y="307"/>
                  </a:lnTo>
                  <a:lnTo>
                    <a:pt x="88" y="307"/>
                  </a:lnTo>
                  <a:lnTo>
                    <a:pt x="81" y="304"/>
                  </a:lnTo>
                  <a:lnTo>
                    <a:pt x="75" y="296"/>
                  </a:lnTo>
                  <a:lnTo>
                    <a:pt x="60" y="291"/>
                  </a:lnTo>
                  <a:lnTo>
                    <a:pt x="39" y="288"/>
                  </a:lnTo>
                  <a:lnTo>
                    <a:pt x="28" y="283"/>
                  </a:lnTo>
                  <a:lnTo>
                    <a:pt x="15" y="274"/>
                  </a:lnTo>
                  <a:lnTo>
                    <a:pt x="10" y="273"/>
                  </a:lnTo>
                  <a:lnTo>
                    <a:pt x="6" y="269"/>
                  </a:lnTo>
                  <a:lnTo>
                    <a:pt x="2" y="264"/>
                  </a:lnTo>
                  <a:lnTo>
                    <a:pt x="0" y="260"/>
                  </a:lnTo>
                  <a:lnTo>
                    <a:pt x="1" y="255"/>
                  </a:lnTo>
                  <a:lnTo>
                    <a:pt x="3" y="252"/>
                  </a:lnTo>
                  <a:lnTo>
                    <a:pt x="7" y="247"/>
                  </a:lnTo>
                  <a:lnTo>
                    <a:pt x="11" y="242"/>
                  </a:lnTo>
                  <a:lnTo>
                    <a:pt x="16" y="237"/>
                  </a:lnTo>
                  <a:lnTo>
                    <a:pt x="21" y="233"/>
                  </a:lnTo>
                  <a:lnTo>
                    <a:pt x="27" y="231"/>
                  </a:lnTo>
                  <a:lnTo>
                    <a:pt x="32" y="231"/>
                  </a:lnTo>
                  <a:lnTo>
                    <a:pt x="41" y="234"/>
                  </a:lnTo>
                  <a:lnTo>
                    <a:pt x="49" y="238"/>
                  </a:lnTo>
                  <a:lnTo>
                    <a:pt x="60" y="233"/>
                  </a:lnTo>
                  <a:lnTo>
                    <a:pt x="74" y="228"/>
                  </a:lnTo>
                  <a:lnTo>
                    <a:pt x="74" y="218"/>
                  </a:lnTo>
                  <a:lnTo>
                    <a:pt x="65" y="209"/>
                  </a:lnTo>
                  <a:lnTo>
                    <a:pt x="54" y="196"/>
                  </a:lnTo>
                  <a:lnTo>
                    <a:pt x="44" y="182"/>
                  </a:lnTo>
                  <a:lnTo>
                    <a:pt x="39" y="175"/>
                  </a:lnTo>
                  <a:lnTo>
                    <a:pt x="43" y="171"/>
                  </a:lnTo>
                  <a:lnTo>
                    <a:pt x="49" y="166"/>
                  </a:lnTo>
                  <a:lnTo>
                    <a:pt x="55" y="157"/>
                  </a:lnTo>
                  <a:lnTo>
                    <a:pt x="64" y="151"/>
                  </a:lnTo>
                  <a:lnTo>
                    <a:pt x="78" y="151"/>
                  </a:lnTo>
                  <a:lnTo>
                    <a:pt x="99" y="153"/>
                  </a:lnTo>
                  <a:lnTo>
                    <a:pt x="109" y="153"/>
                  </a:lnTo>
                  <a:lnTo>
                    <a:pt x="117" y="150"/>
                  </a:lnTo>
                  <a:lnTo>
                    <a:pt x="121" y="149"/>
                  </a:lnTo>
                  <a:lnTo>
                    <a:pt x="124" y="146"/>
                  </a:lnTo>
                  <a:lnTo>
                    <a:pt x="125" y="143"/>
                  </a:lnTo>
                  <a:lnTo>
                    <a:pt x="125" y="139"/>
                  </a:lnTo>
                  <a:lnTo>
                    <a:pt x="126" y="127"/>
                  </a:lnTo>
                  <a:lnTo>
                    <a:pt x="127" y="115"/>
                  </a:lnTo>
                  <a:lnTo>
                    <a:pt x="130" y="105"/>
                  </a:lnTo>
                  <a:lnTo>
                    <a:pt x="132" y="96"/>
                  </a:lnTo>
                  <a:lnTo>
                    <a:pt x="138" y="76"/>
                  </a:lnTo>
                  <a:lnTo>
                    <a:pt x="143" y="51"/>
                  </a:lnTo>
                  <a:lnTo>
                    <a:pt x="155" y="37"/>
                  </a:lnTo>
                  <a:lnTo>
                    <a:pt x="166" y="22"/>
                  </a:lnTo>
                  <a:lnTo>
                    <a:pt x="177" y="10"/>
                  </a:lnTo>
                  <a:lnTo>
                    <a:pt x="189" y="0"/>
                  </a:lnTo>
                  <a:lnTo>
                    <a:pt x="190" y="3"/>
                  </a:lnTo>
                  <a:lnTo>
                    <a:pt x="194" y="5"/>
                  </a:lnTo>
                  <a:lnTo>
                    <a:pt x="198" y="4"/>
                  </a:lnTo>
                  <a:lnTo>
                    <a:pt x="203" y="4"/>
                  </a:lnTo>
                  <a:lnTo>
                    <a:pt x="208" y="3"/>
                  </a:lnTo>
                  <a:lnTo>
                    <a:pt x="212" y="3"/>
                  </a:lnTo>
                  <a:lnTo>
                    <a:pt x="215" y="4"/>
                  </a:lnTo>
                  <a:lnTo>
                    <a:pt x="219" y="6"/>
                  </a:lnTo>
                  <a:lnTo>
                    <a:pt x="224" y="24"/>
                  </a:lnTo>
                  <a:lnTo>
                    <a:pt x="226" y="40"/>
                  </a:lnTo>
                  <a:lnTo>
                    <a:pt x="221" y="46"/>
                  </a:lnTo>
                  <a:lnTo>
                    <a:pt x="218" y="53"/>
                  </a:lnTo>
                  <a:lnTo>
                    <a:pt x="215" y="61"/>
                  </a:lnTo>
                  <a:lnTo>
                    <a:pt x="213" y="70"/>
                  </a:lnTo>
                  <a:lnTo>
                    <a:pt x="208" y="84"/>
                  </a:lnTo>
                  <a:lnTo>
                    <a:pt x="203" y="97"/>
                  </a:lnTo>
                  <a:lnTo>
                    <a:pt x="199" y="102"/>
                  </a:lnTo>
                  <a:lnTo>
                    <a:pt x="194" y="105"/>
                  </a:lnTo>
                  <a:lnTo>
                    <a:pt x="192" y="108"/>
                  </a:lnTo>
                  <a:lnTo>
                    <a:pt x="190" y="110"/>
                  </a:lnTo>
                  <a:lnTo>
                    <a:pt x="189" y="113"/>
                  </a:lnTo>
                  <a:lnTo>
                    <a:pt x="189" y="117"/>
                  </a:lnTo>
                  <a:lnTo>
                    <a:pt x="189" y="120"/>
                  </a:lnTo>
                  <a:lnTo>
                    <a:pt x="190" y="122"/>
                  </a:lnTo>
                  <a:lnTo>
                    <a:pt x="192" y="124"/>
                  </a:lnTo>
                  <a:lnTo>
                    <a:pt x="194" y="125"/>
                  </a:lnTo>
                  <a:lnTo>
                    <a:pt x="199" y="128"/>
                  </a:lnTo>
                  <a:lnTo>
                    <a:pt x="203" y="129"/>
                  </a:lnTo>
                  <a:lnTo>
                    <a:pt x="193" y="153"/>
                  </a:lnTo>
                  <a:lnTo>
                    <a:pt x="195" y="156"/>
                  </a:lnTo>
                  <a:lnTo>
                    <a:pt x="198" y="160"/>
                  </a:lnTo>
                  <a:lnTo>
                    <a:pt x="199" y="164"/>
                  </a:lnTo>
                  <a:lnTo>
                    <a:pt x="202" y="169"/>
                  </a:lnTo>
                  <a:lnTo>
                    <a:pt x="203" y="174"/>
                  </a:lnTo>
                  <a:lnTo>
                    <a:pt x="205" y="177"/>
                  </a:lnTo>
                  <a:lnTo>
                    <a:pt x="208" y="180"/>
                  </a:lnTo>
                  <a:lnTo>
                    <a:pt x="213" y="181"/>
                  </a:lnTo>
                  <a:lnTo>
                    <a:pt x="216" y="180"/>
                  </a:lnTo>
                  <a:lnTo>
                    <a:pt x="220" y="177"/>
                  </a:lnTo>
                  <a:lnTo>
                    <a:pt x="224" y="174"/>
                  </a:lnTo>
                  <a:lnTo>
                    <a:pt x="228" y="169"/>
                  </a:lnTo>
                  <a:lnTo>
                    <a:pt x="231" y="164"/>
                  </a:lnTo>
                  <a:lnTo>
                    <a:pt x="236" y="160"/>
                  </a:lnTo>
                  <a:lnTo>
                    <a:pt x="241" y="157"/>
                  </a:lnTo>
                  <a:lnTo>
                    <a:pt x="249" y="156"/>
                  </a:lnTo>
                  <a:lnTo>
                    <a:pt x="260" y="159"/>
                  </a:lnTo>
                  <a:lnTo>
                    <a:pt x="272" y="161"/>
                  </a:lnTo>
                  <a:lnTo>
                    <a:pt x="282" y="159"/>
                  </a:lnTo>
                  <a:lnTo>
                    <a:pt x="292" y="155"/>
                  </a:lnTo>
                  <a:lnTo>
                    <a:pt x="292" y="161"/>
                  </a:lnTo>
                  <a:lnTo>
                    <a:pt x="293" y="166"/>
                  </a:lnTo>
                  <a:lnTo>
                    <a:pt x="296" y="169"/>
                  </a:lnTo>
                  <a:lnTo>
                    <a:pt x="297" y="171"/>
                  </a:lnTo>
                  <a:lnTo>
                    <a:pt x="299" y="172"/>
                  </a:lnTo>
                  <a:lnTo>
                    <a:pt x="302" y="172"/>
                  </a:lnTo>
                  <a:lnTo>
                    <a:pt x="314" y="166"/>
                  </a:lnTo>
                  <a:lnTo>
                    <a:pt x="328" y="161"/>
                  </a:lnTo>
                  <a:lnTo>
                    <a:pt x="338" y="161"/>
                  </a:lnTo>
                  <a:close/>
                </a:path>
              </a:pathLst>
            </a:custGeom>
            <a:solidFill>
              <a:srgbClr val="FDEBBA"/>
            </a:solidFill>
            <a:ln w="127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350" name="Freeform 433"/>
            <p:cNvSpPr>
              <a:spLocks/>
            </p:cNvSpPr>
            <p:nvPr/>
          </p:nvSpPr>
          <p:spPr bwMode="auto">
            <a:xfrm>
              <a:off x="1266" y="2514"/>
              <a:ext cx="383" cy="441"/>
            </a:xfrm>
            <a:custGeom>
              <a:avLst/>
              <a:gdLst>
                <a:gd name="T0" fmla="*/ 157 w 383"/>
                <a:gd name="T1" fmla="*/ 32 h 441"/>
                <a:gd name="T2" fmla="*/ 149 w 383"/>
                <a:gd name="T3" fmla="*/ 21 h 441"/>
                <a:gd name="T4" fmla="*/ 146 w 383"/>
                <a:gd name="T5" fmla="*/ 8 h 441"/>
                <a:gd name="T6" fmla="*/ 123 w 383"/>
                <a:gd name="T7" fmla="*/ 1 h 441"/>
                <a:gd name="T8" fmla="*/ 95 w 383"/>
                <a:gd name="T9" fmla="*/ 1 h 441"/>
                <a:gd name="T10" fmla="*/ 88 w 383"/>
                <a:gd name="T11" fmla="*/ 16 h 441"/>
                <a:gd name="T12" fmla="*/ 87 w 383"/>
                <a:gd name="T13" fmla="*/ 38 h 441"/>
                <a:gd name="T14" fmla="*/ 82 w 383"/>
                <a:gd name="T15" fmla="*/ 42 h 441"/>
                <a:gd name="T16" fmla="*/ 88 w 383"/>
                <a:gd name="T17" fmla="*/ 57 h 441"/>
                <a:gd name="T18" fmla="*/ 115 w 383"/>
                <a:gd name="T19" fmla="*/ 74 h 441"/>
                <a:gd name="T20" fmla="*/ 121 w 383"/>
                <a:gd name="T21" fmla="*/ 89 h 441"/>
                <a:gd name="T22" fmla="*/ 114 w 383"/>
                <a:gd name="T23" fmla="*/ 105 h 441"/>
                <a:gd name="T24" fmla="*/ 86 w 383"/>
                <a:gd name="T25" fmla="*/ 126 h 441"/>
                <a:gd name="T26" fmla="*/ 79 w 383"/>
                <a:gd name="T27" fmla="*/ 143 h 441"/>
                <a:gd name="T28" fmla="*/ 79 w 383"/>
                <a:gd name="T29" fmla="*/ 182 h 441"/>
                <a:gd name="T30" fmla="*/ 61 w 383"/>
                <a:gd name="T31" fmla="*/ 197 h 441"/>
                <a:gd name="T32" fmla="*/ 43 w 383"/>
                <a:gd name="T33" fmla="*/ 261 h 441"/>
                <a:gd name="T34" fmla="*/ 21 w 383"/>
                <a:gd name="T35" fmla="*/ 326 h 441"/>
                <a:gd name="T36" fmla="*/ 1 w 383"/>
                <a:gd name="T37" fmla="*/ 338 h 441"/>
                <a:gd name="T38" fmla="*/ 4 w 383"/>
                <a:gd name="T39" fmla="*/ 356 h 441"/>
                <a:gd name="T40" fmla="*/ 24 w 383"/>
                <a:gd name="T41" fmla="*/ 373 h 441"/>
                <a:gd name="T42" fmla="*/ 38 w 383"/>
                <a:gd name="T43" fmla="*/ 391 h 441"/>
                <a:gd name="T44" fmla="*/ 61 w 383"/>
                <a:gd name="T45" fmla="*/ 395 h 441"/>
                <a:gd name="T46" fmla="*/ 69 w 383"/>
                <a:gd name="T47" fmla="*/ 404 h 441"/>
                <a:gd name="T48" fmla="*/ 78 w 383"/>
                <a:gd name="T49" fmla="*/ 409 h 441"/>
                <a:gd name="T50" fmla="*/ 90 w 383"/>
                <a:gd name="T51" fmla="*/ 424 h 441"/>
                <a:gd name="T52" fmla="*/ 95 w 383"/>
                <a:gd name="T53" fmla="*/ 437 h 441"/>
                <a:gd name="T54" fmla="*/ 113 w 383"/>
                <a:gd name="T55" fmla="*/ 441 h 441"/>
                <a:gd name="T56" fmla="*/ 118 w 383"/>
                <a:gd name="T57" fmla="*/ 432 h 441"/>
                <a:gd name="T58" fmla="*/ 130 w 383"/>
                <a:gd name="T59" fmla="*/ 405 h 441"/>
                <a:gd name="T60" fmla="*/ 151 w 383"/>
                <a:gd name="T61" fmla="*/ 393 h 441"/>
                <a:gd name="T62" fmla="*/ 165 w 383"/>
                <a:gd name="T63" fmla="*/ 393 h 441"/>
                <a:gd name="T64" fmla="*/ 181 w 383"/>
                <a:gd name="T65" fmla="*/ 367 h 441"/>
                <a:gd name="T66" fmla="*/ 207 w 383"/>
                <a:gd name="T67" fmla="*/ 362 h 441"/>
                <a:gd name="T68" fmla="*/ 222 w 383"/>
                <a:gd name="T69" fmla="*/ 360 h 441"/>
                <a:gd name="T70" fmla="*/ 227 w 383"/>
                <a:gd name="T71" fmla="*/ 342 h 441"/>
                <a:gd name="T72" fmla="*/ 237 w 383"/>
                <a:gd name="T73" fmla="*/ 332 h 441"/>
                <a:gd name="T74" fmla="*/ 259 w 383"/>
                <a:gd name="T75" fmla="*/ 327 h 441"/>
                <a:gd name="T76" fmla="*/ 277 w 383"/>
                <a:gd name="T77" fmla="*/ 310 h 441"/>
                <a:gd name="T78" fmla="*/ 276 w 383"/>
                <a:gd name="T79" fmla="*/ 274 h 441"/>
                <a:gd name="T80" fmla="*/ 270 w 383"/>
                <a:gd name="T81" fmla="*/ 223 h 441"/>
                <a:gd name="T82" fmla="*/ 280 w 383"/>
                <a:gd name="T83" fmla="*/ 212 h 441"/>
                <a:gd name="T84" fmla="*/ 317 w 383"/>
                <a:gd name="T85" fmla="*/ 196 h 441"/>
                <a:gd name="T86" fmla="*/ 337 w 383"/>
                <a:gd name="T87" fmla="*/ 167 h 441"/>
                <a:gd name="T88" fmla="*/ 372 w 383"/>
                <a:gd name="T89" fmla="*/ 99 h 441"/>
                <a:gd name="T90" fmla="*/ 364 w 383"/>
                <a:gd name="T91" fmla="*/ 78 h 441"/>
                <a:gd name="T92" fmla="*/ 322 w 383"/>
                <a:gd name="T93" fmla="*/ 66 h 441"/>
                <a:gd name="T94" fmla="*/ 287 w 383"/>
                <a:gd name="T95" fmla="*/ 47 h 441"/>
                <a:gd name="T96" fmla="*/ 250 w 383"/>
                <a:gd name="T97" fmla="*/ 53 h 441"/>
                <a:gd name="T98" fmla="*/ 195 w 383"/>
                <a:gd name="T99" fmla="*/ 52 h 44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83"/>
                <a:gd name="T151" fmla="*/ 0 h 441"/>
                <a:gd name="T152" fmla="*/ 383 w 383"/>
                <a:gd name="T153" fmla="*/ 441 h 44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83" h="441">
                  <a:moveTo>
                    <a:pt x="195" y="53"/>
                  </a:moveTo>
                  <a:lnTo>
                    <a:pt x="176" y="42"/>
                  </a:lnTo>
                  <a:lnTo>
                    <a:pt x="161" y="32"/>
                  </a:lnTo>
                  <a:lnTo>
                    <a:pt x="157" y="32"/>
                  </a:lnTo>
                  <a:lnTo>
                    <a:pt x="152" y="32"/>
                  </a:lnTo>
                  <a:lnTo>
                    <a:pt x="151" y="30"/>
                  </a:lnTo>
                  <a:lnTo>
                    <a:pt x="150" y="26"/>
                  </a:lnTo>
                  <a:lnTo>
                    <a:pt x="149" y="21"/>
                  </a:lnTo>
                  <a:lnTo>
                    <a:pt x="149" y="17"/>
                  </a:lnTo>
                  <a:lnTo>
                    <a:pt x="149" y="14"/>
                  </a:lnTo>
                  <a:lnTo>
                    <a:pt x="147" y="10"/>
                  </a:lnTo>
                  <a:lnTo>
                    <a:pt x="146" y="8"/>
                  </a:lnTo>
                  <a:lnTo>
                    <a:pt x="145" y="5"/>
                  </a:lnTo>
                  <a:lnTo>
                    <a:pt x="140" y="3"/>
                  </a:lnTo>
                  <a:lnTo>
                    <a:pt x="135" y="1"/>
                  </a:lnTo>
                  <a:lnTo>
                    <a:pt x="123" y="1"/>
                  </a:lnTo>
                  <a:lnTo>
                    <a:pt x="109" y="3"/>
                  </a:lnTo>
                  <a:lnTo>
                    <a:pt x="104" y="3"/>
                  </a:lnTo>
                  <a:lnTo>
                    <a:pt x="99" y="3"/>
                  </a:lnTo>
                  <a:lnTo>
                    <a:pt x="95" y="1"/>
                  </a:lnTo>
                  <a:lnTo>
                    <a:pt x="90" y="0"/>
                  </a:lnTo>
                  <a:lnTo>
                    <a:pt x="87" y="0"/>
                  </a:lnTo>
                  <a:lnTo>
                    <a:pt x="86" y="3"/>
                  </a:lnTo>
                  <a:lnTo>
                    <a:pt x="88" y="16"/>
                  </a:lnTo>
                  <a:lnTo>
                    <a:pt x="89" y="32"/>
                  </a:lnTo>
                  <a:lnTo>
                    <a:pt x="89" y="35"/>
                  </a:lnTo>
                  <a:lnTo>
                    <a:pt x="88" y="37"/>
                  </a:lnTo>
                  <a:lnTo>
                    <a:pt x="87" y="38"/>
                  </a:lnTo>
                  <a:lnTo>
                    <a:pt x="86" y="40"/>
                  </a:lnTo>
                  <a:lnTo>
                    <a:pt x="81" y="41"/>
                  </a:lnTo>
                  <a:lnTo>
                    <a:pt x="78" y="42"/>
                  </a:lnTo>
                  <a:lnTo>
                    <a:pt x="82" y="42"/>
                  </a:lnTo>
                  <a:lnTo>
                    <a:pt x="82" y="47"/>
                  </a:lnTo>
                  <a:lnTo>
                    <a:pt x="84" y="51"/>
                  </a:lnTo>
                  <a:lnTo>
                    <a:pt x="86" y="55"/>
                  </a:lnTo>
                  <a:lnTo>
                    <a:pt x="88" y="57"/>
                  </a:lnTo>
                  <a:lnTo>
                    <a:pt x="95" y="62"/>
                  </a:lnTo>
                  <a:lnTo>
                    <a:pt x="102" y="66"/>
                  </a:lnTo>
                  <a:lnTo>
                    <a:pt x="109" y="71"/>
                  </a:lnTo>
                  <a:lnTo>
                    <a:pt x="115" y="74"/>
                  </a:lnTo>
                  <a:lnTo>
                    <a:pt x="118" y="78"/>
                  </a:lnTo>
                  <a:lnTo>
                    <a:pt x="119" y="81"/>
                  </a:lnTo>
                  <a:lnTo>
                    <a:pt x="120" y="84"/>
                  </a:lnTo>
                  <a:lnTo>
                    <a:pt x="121" y="89"/>
                  </a:lnTo>
                  <a:lnTo>
                    <a:pt x="120" y="94"/>
                  </a:lnTo>
                  <a:lnTo>
                    <a:pt x="119" y="98"/>
                  </a:lnTo>
                  <a:lnTo>
                    <a:pt x="118" y="102"/>
                  </a:lnTo>
                  <a:lnTo>
                    <a:pt x="114" y="105"/>
                  </a:lnTo>
                  <a:lnTo>
                    <a:pt x="108" y="112"/>
                  </a:lnTo>
                  <a:lnTo>
                    <a:pt x="100" y="116"/>
                  </a:lnTo>
                  <a:lnTo>
                    <a:pt x="93" y="121"/>
                  </a:lnTo>
                  <a:lnTo>
                    <a:pt x="86" y="126"/>
                  </a:lnTo>
                  <a:lnTo>
                    <a:pt x="83" y="130"/>
                  </a:lnTo>
                  <a:lnTo>
                    <a:pt x="82" y="134"/>
                  </a:lnTo>
                  <a:lnTo>
                    <a:pt x="79" y="138"/>
                  </a:lnTo>
                  <a:lnTo>
                    <a:pt x="79" y="143"/>
                  </a:lnTo>
                  <a:lnTo>
                    <a:pt x="79" y="152"/>
                  </a:lnTo>
                  <a:lnTo>
                    <a:pt x="79" y="162"/>
                  </a:lnTo>
                  <a:lnTo>
                    <a:pt x="79" y="172"/>
                  </a:lnTo>
                  <a:lnTo>
                    <a:pt x="79" y="182"/>
                  </a:lnTo>
                  <a:lnTo>
                    <a:pt x="73" y="187"/>
                  </a:lnTo>
                  <a:lnTo>
                    <a:pt x="69" y="190"/>
                  </a:lnTo>
                  <a:lnTo>
                    <a:pt x="64" y="192"/>
                  </a:lnTo>
                  <a:lnTo>
                    <a:pt x="61" y="197"/>
                  </a:lnTo>
                  <a:lnTo>
                    <a:pt x="58" y="203"/>
                  </a:lnTo>
                  <a:lnTo>
                    <a:pt x="53" y="216"/>
                  </a:lnTo>
                  <a:lnTo>
                    <a:pt x="50" y="230"/>
                  </a:lnTo>
                  <a:lnTo>
                    <a:pt x="43" y="261"/>
                  </a:lnTo>
                  <a:lnTo>
                    <a:pt x="40" y="286"/>
                  </a:lnTo>
                  <a:lnTo>
                    <a:pt x="36" y="305"/>
                  </a:lnTo>
                  <a:lnTo>
                    <a:pt x="30" y="322"/>
                  </a:lnTo>
                  <a:lnTo>
                    <a:pt x="21" y="326"/>
                  </a:lnTo>
                  <a:lnTo>
                    <a:pt x="11" y="330"/>
                  </a:lnTo>
                  <a:lnTo>
                    <a:pt x="8" y="332"/>
                  </a:lnTo>
                  <a:lnTo>
                    <a:pt x="4" y="334"/>
                  </a:lnTo>
                  <a:lnTo>
                    <a:pt x="1" y="338"/>
                  </a:lnTo>
                  <a:lnTo>
                    <a:pt x="0" y="343"/>
                  </a:lnTo>
                  <a:lnTo>
                    <a:pt x="0" y="348"/>
                  </a:lnTo>
                  <a:lnTo>
                    <a:pt x="3" y="353"/>
                  </a:lnTo>
                  <a:lnTo>
                    <a:pt x="4" y="356"/>
                  </a:lnTo>
                  <a:lnTo>
                    <a:pt x="8" y="358"/>
                  </a:lnTo>
                  <a:lnTo>
                    <a:pt x="15" y="360"/>
                  </a:lnTo>
                  <a:lnTo>
                    <a:pt x="22" y="362"/>
                  </a:lnTo>
                  <a:lnTo>
                    <a:pt x="24" y="373"/>
                  </a:lnTo>
                  <a:lnTo>
                    <a:pt x="29" y="383"/>
                  </a:lnTo>
                  <a:lnTo>
                    <a:pt x="31" y="386"/>
                  </a:lnTo>
                  <a:lnTo>
                    <a:pt x="35" y="389"/>
                  </a:lnTo>
                  <a:lnTo>
                    <a:pt x="38" y="391"/>
                  </a:lnTo>
                  <a:lnTo>
                    <a:pt x="43" y="393"/>
                  </a:lnTo>
                  <a:lnTo>
                    <a:pt x="51" y="394"/>
                  </a:lnTo>
                  <a:lnTo>
                    <a:pt x="58" y="394"/>
                  </a:lnTo>
                  <a:lnTo>
                    <a:pt x="61" y="395"/>
                  </a:lnTo>
                  <a:lnTo>
                    <a:pt x="64" y="395"/>
                  </a:lnTo>
                  <a:lnTo>
                    <a:pt x="66" y="398"/>
                  </a:lnTo>
                  <a:lnTo>
                    <a:pt x="67" y="399"/>
                  </a:lnTo>
                  <a:lnTo>
                    <a:pt x="69" y="404"/>
                  </a:lnTo>
                  <a:lnTo>
                    <a:pt x="71" y="406"/>
                  </a:lnTo>
                  <a:lnTo>
                    <a:pt x="72" y="408"/>
                  </a:lnTo>
                  <a:lnTo>
                    <a:pt x="74" y="408"/>
                  </a:lnTo>
                  <a:lnTo>
                    <a:pt x="78" y="409"/>
                  </a:lnTo>
                  <a:lnTo>
                    <a:pt x="88" y="412"/>
                  </a:lnTo>
                  <a:lnTo>
                    <a:pt x="90" y="416"/>
                  </a:lnTo>
                  <a:lnTo>
                    <a:pt x="90" y="420"/>
                  </a:lnTo>
                  <a:lnTo>
                    <a:pt x="90" y="424"/>
                  </a:lnTo>
                  <a:lnTo>
                    <a:pt x="90" y="427"/>
                  </a:lnTo>
                  <a:lnTo>
                    <a:pt x="90" y="432"/>
                  </a:lnTo>
                  <a:lnTo>
                    <a:pt x="92" y="435"/>
                  </a:lnTo>
                  <a:lnTo>
                    <a:pt x="95" y="437"/>
                  </a:lnTo>
                  <a:lnTo>
                    <a:pt x="102" y="438"/>
                  </a:lnTo>
                  <a:lnTo>
                    <a:pt x="107" y="440"/>
                  </a:lnTo>
                  <a:lnTo>
                    <a:pt x="110" y="441"/>
                  </a:lnTo>
                  <a:lnTo>
                    <a:pt x="113" y="441"/>
                  </a:lnTo>
                  <a:lnTo>
                    <a:pt x="114" y="441"/>
                  </a:lnTo>
                  <a:lnTo>
                    <a:pt x="115" y="440"/>
                  </a:lnTo>
                  <a:lnTo>
                    <a:pt x="118" y="438"/>
                  </a:lnTo>
                  <a:lnTo>
                    <a:pt x="118" y="432"/>
                  </a:lnTo>
                  <a:lnTo>
                    <a:pt x="119" y="426"/>
                  </a:lnTo>
                  <a:lnTo>
                    <a:pt x="123" y="419"/>
                  </a:lnTo>
                  <a:lnTo>
                    <a:pt x="126" y="412"/>
                  </a:lnTo>
                  <a:lnTo>
                    <a:pt x="130" y="405"/>
                  </a:lnTo>
                  <a:lnTo>
                    <a:pt x="135" y="400"/>
                  </a:lnTo>
                  <a:lnTo>
                    <a:pt x="140" y="395"/>
                  </a:lnTo>
                  <a:lnTo>
                    <a:pt x="145" y="393"/>
                  </a:lnTo>
                  <a:lnTo>
                    <a:pt x="151" y="393"/>
                  </a:lnTo>
                  <a:lnTo>
                    <a:pt x="156" y="394"/>
                  </a:lnTo>
                  <a:lnTo>
                    <a:pt x="160" y="394"/>
                  </a:lnTo>
                  <a:lnTo>
                    <a:pt x="162" y="394"/>
                  </a:lnTo>
                  <a:lnTo>
                    <a:pt x="165" y="393"/>
                  </a:lnTo>
                  <a:lnTo>
                    <a:pt x="167" y="391"/>
                  </a:lnTo>
                  <a:lnTo>
                    <a:pt x="172" y="382"/>
                  </a:lnTo>
                  <a:lnTo>
                    <a:pt x="178" y="372"/>
                  </a:lnTo>
                  <a:lnTo>
                    <a:pt x="181" y="367"/>
                  </a:lnTo>
                  <a:lnTo>
                    <a:pt x="186" y="363"/>
                  </a:lnTo>
                  <a:lnTo>
                    <a:pt x="191" y="360"/>
                  </a:lnTo>
                  <a:lnTo>
                    <a:pt x="197" y="359"/>
                  </a:lnTo>
                  <a:lnTo>
                    <a:pt x="207" y="362"/>
                  </a:lnTo>
                  <a:lnTo>
                    <a:pt x="214" y="363"/>
                  </a:lnTo>
                  <a:lnTo>
                    <a:pt x="217" y="363"/>
                  </a:lnTo>
                  <a:lnTo>
                    <a:pt x="219" y="362"/>
                  </a:lnTo>
                  <a:lnTo>
                    <a:pt x="222" y="360"/>
                  </a:lnTo>
                  <a:lnTo>
                    <a:pt x="223" y="358"/>
                  </a:lnTo>
                  <a:lnTo>
                    <a:pt x="224" y="353"/>
                  </a:lnTo>
                  <a:lnTo>
                    <a:pt x="225" y="347"/>
                  </a:lnTo>
                  <a:lnTo>
                    <a:pt x="227" y="342"/>
                  </a:lnTo>
                  <a:lnTo>
                    <a:pt x="229" y="337"/>
                  </a:lnTo>
                  <a:lnTo>
                    <a:pt x="230" y="334"/>
                  </a:lnTo>
                  <a:lnTo>
                    <a:pt x="233" y="333"/>
                  </a:lnTo>
                  <a:lnTo>
                    <a:pt x="237" y="332"/>
                  </a:lnTo>
                  <a:lnTo>
                    <a:pt x="240" y="332"/>
                  </a:lnTo>
                  <a:lnTo>
                    <a:pt x="247" y="331"/>
                  </a:lnTo>
                  <a:lnTo>
                    <a:pt x="253" y="330"/>
                  </a:lnTo>
                  <a:lnTo>
                    <a:pt x="259" y="327"/>
                  </a:lnTo>
                  <a:lnTo>
                    <a:pt x="265" y="325"/>
                  </a:lnTo>
                  <a:lnTo>
                    <a:pt x="270" y="321"/>
                  </a:lnTo>
                  <a:lnTo>
                    <a:pt x="274" y="316"/>
                  </a:lnTo>
                  <a:lnTo>
                    <a:pt x="277" y="310"/>
                  </a:lnTo>
                  <a:lnTo>
                    <a:pt x="277" y="303"/>
                  </a:lnTo>
                  <a:lnTo>
                    <a:pt x="274" y="294"/>
                  </a:lnTo>
                  <a:lnTo>
                    <a:pt x="270" y="286"/>
                  </a:lnTo>
                  <a:lnTo>
                    <a:pt x="276" y="274"/>
                  </a:lnTo>
                  <a:lnTo>
                    <a:pt x="282" y="261"/>
                  </a:lnTo>
                  <a:lnTo>
                    <a:pt x="276" y="247"/>
                  </a:lnTo>
                  <a:lnTo>
                    <a:pt x="270" y="227"/>
                  </a:lnTo>
                  <a:lnTo>
                    <a:pt x="270" y="223"/>
                  </a:lnTo>
                  <a:lnTo>
                    <a:pt x="271" y="219"/>
                  </a:lnTo>
                  <a:lnTo>
                    <a:pt x="273" y="217"/>
                  </a:lnTo>
                  <a:lnTo>
                    <a:pt x="275" y="216"/>
                  </a:lnTo>
                  <a:lnTo>
                    <a:pt x="280" y="212"/>
                  </a:lnTo>
                  <a:lnTo>
                    <a:pt x="286" y="209"/>
                  </a:lnTo>
                  <a:lnTo>
                    <a:pt x="300" y="206"/>
                  </a:lnTo>
                  <a:lnTo>
                    <a:pt x="312" y="201"/>
                  </a:lnTo>
                  <a:lnTo>
                    <a:pt x="317" y="196"/>
                  </a:lnTo>
                  <a:lnTo>
                    <a:pt x="322" y="191"/>
                  </a:lnTo>
                  <a:lnTo>
                    <a:pt x="326" y="186"/>
                  </a:lnTo>
                  <a:lnTo>
                    <a:pt x="329" y="180"/>
                  </a:lnTo>
                  <a:lnTo>
                    <a:pt x="337" y="167"/>
                  </a:lnTo>
                  <a:lnTo>
                    <a:pt x="343" y="152"/>
                  </a:lnTo>
                  <a:lnTo>
                    <a:pt x="353" y="136"/>
                  </a:lnTo>
                  <a:lnTo>
                    <a:pt x="363" y="118"/>
                  </a:lnTo>
                  <a:lnTo>
                    <a:pt x="372" y="99"/>
                  </a:lnTo>
                  <a:lnTo>
                    <a:pt x="381" y="79"/>
                  </a:lnTo>
                  <a:lnTo>
                    <a:pt x="383" y="76"/>
                  </a:lnTo>
                  <a:lnTo>
                    <a:pt x="373" y="77"/>
                  </a:lnTo>
                  <a:lnTo>
                    <a:pt x="364" y="78"/>
                  </a:lnTo>
                  <a:lnTo>
                    <a:pt x="355" y="78"/>
                  </a:lnTo>
                  <a:lnTo>
                    <a:pt x="348" y="77"/>
                  </a:lnTo>
                  <a:lnTo>
                    <a:pt x="334" y="72"/>
                  </a:lnTo>
                  <a:lnTo>
                    <a:pt x="322" y="66"/>
                  </a:lnTo>
                  <a:lnTo>
                    <a:pt x="311" y="58"/>
                  </a:lnTo>
                  <a:lnTo>
                    <a:pt x="300" y="52"/>
                  </a:lnTo>
                  <a:lnTo>
                    <a:pt x="294" y="50"/>
                  </a:lnTo>
                  <a:lnTo>
                    <a:pt x="287" y="47"/>
                  </a:lnTo>
                  <a:lnTo>
                    <a:pt x="281" y="46"/>
                  </a:lnTo>
                  <a:lnTo>
                    <a:pt x="274" y="46"/>
                  </a:lnTo>
                  <a:lnTo>
                    <a:pt x="263" y="50"/>
                  </a:lnTo>
                  <a:lnTo>
                    <a:pt x="250" y="53"/>
                  </a:lnTo>
                  <a:lnTo>
                    <a:pt x="235" y="53"/>
                  </a:lnTo>
                  <a:lnTo>
                    <a:pt x="222" y="52"/>
                  </a:lnTo>
                  <a:lnTo>
                    <a:pt x="208" y="52"/>
                  </a:lnTo>
                  <a:lnTo>
                    <a:pt x="195" y="52"/>
                  </a:lnTo>
                  <a:lnTo>
                    <a:pt x="195" y="53"/>
                  </a:lnTo>
                  <a:close/>
                </a:path>
              </a:pathLst>
            </a:custGeom>
            <a:solidFill>
              <a:srgbClr val="FDEBBA"/>
            </a:solidFill>
            <a:ln w="127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351" name="Freeform 434"/>
            <p:cNvSpPr>
              <a:spLocks/>
            </p:cNvSpPr>
            <p:nvPr/>
          </p:nvSpPr>
          <p:spPr bwMode="auto">
            <a:xfrm>
              <a:off x="1142" y="2876"/>
              <a:ext cx="315" cy="428"/>
            </a:xfrm>
            <a:custGeom>
              <a:avLst/>
              <a:gdLst>
                <a:gd name="T0" fmla="*/ 175 w 315"/>
                <a:gd name="T1" fmla="*/ 370 h 428"/>
                <a:gd name="T2" fmla="*/ 198 w 315"/>
                <a:gd name="T3" fmla="*/ 342 h 428"/>
                <a:gd name="T4" fmla="*/ 203 w 315"/>
                <a:gd name="T5" fmla="*/ 319 h 428"/>
                <a:gd name="T6" fmla="*/ 218 w 315"/>
                <a:gd name="T7" fmla="*/ 296 h 428"/>
                <a:gd name="T8" fmla="*/ 257 w 315"/>
                <a:gd name="T9" fmla="*/ 280 h 428"/>
                <a:gd name="T10" fmla="*/ 276 w 315"/>
                <a:gd name="T11" fmla="*/ 267 h 428"/>
                <a:gd name="T12" fmla="*/ 283 w 315"/>
                <a:gd name="T13" fmla="*/ 228 h 428"/>
                <a:gd name="T14" fmla="*/ 247 w 315"/>
                <a:gd name="T15" fmla="*/ 235 h 428"/>
                <a:gd name="T16" fmla="*/ 202 w 315"/>
                <a:gd name="T17" fmla="*/ 224 h 428"/>
                <a:gd name="T18" fmla="*/ 187 w 315"/>
                <a:gd name="T19" fmla="*/ 200 h 428"/>
                <a:gd name="T20" fmla="*/ 187 w 315"/>
                <a:gd name="T21" fmla="*/ 168 h 428"/>
                <a:gd name="T22" fmla="*/ 200 w 315"/>
                <a:gd name="T23" fmla="*/ 156 h 428"/>
                <a:gd name="T24" fmla="*/ 224 w 315"/>
                <a:gd name="T25" fmla="*/ 156 h 428"/>
                <a:gd name="T26" fmla="*/ 232 w 315"/>
                <a:gd name="T27" fmla="*/ 164 h 428"/>
                <a:gd name="T28" fmla="*/ 219 w 315"/>
                <a:gd name="T29" fmla="*/ 184 h 428"/>
                <a:gd name="T30" fmla="*/ 237 w 315"/>
                <a:gd name="T31" fmla="*/ 184 h 428"/>
                <a:gd name="T32" fmla="*/ 245 w 315"/>
                <a:gd name="T33" fmla="*/ 198 h 428"/>
                <a:gd name="T34" fmla="*/ 257 w 315"/>
                <a:gd name="T35" fmla="*/ 199 h 428"/>
                <a:gd name="T36" fmla="*/ 263 w 315"/>
                <a:gd name="T37" fmla="*/ 184 h 428"/>
                <a:gd name="T38" fmla="*/ 297 w 315"/>
                <a:gd name="T39" fmla="*/ 183 h 428"/>
                <a:gd name="T40" fmla="*/ 302 w 315"/>
                <a:gd name="T41" fmla="*/ 169 h 428"/>
                <a:gd name="T42" fmla="*/ 306 w 315"/>
                <a:gd name="T43" fmla="*/ 136 h 428"/>
                <a:gd name="T44" fmla="*/ 315 w 315"/>
                <a:gd name="T45" fmla="*/ 115 h 428"/>
                <a:gd name="T46" fmla="*/ 283 w 315"/>
                <a:gd name="T47" fmla="*/ 116 h 428"/>
                <a:gd name="T48" fmla="*/ 248 w 315"/>
                <a:gd name="T49" fmla="*/ 90 h 428"/>
                <a:gd name="T50" fmla="*/ 238 w 315"/>
                <a:gd name="T51" fmla="*/ 79 h 428"/>
                <a:gd name="T52" fmla="*/ 226 w 315"/>
                <a:gd name="T53" fmla="*/ 76 h 428"/>
                <a:gd name="T54" fmla="*/ 214 w 315"/>
                <a:gd name="T55" fmla="*/ 65 h 428"/>
                <a:gd name="T56" fmla="*/ 212 w 315"/>
                <a:gd name="T57" fmla="*/ 50 h 428"/>
                <a:gd name="T58" fmla="*/ 195 w 315"/>
                <a:gd name="T59" fmla="*/ 44 h 428"/>
                <a:gd name="T60" fmla="*/ 188 w 315"/>
                <a:gd name="T61" fmla="*/ 33 h 428"/>
                <a:gd name="T62" fmla="*/ 167 w 315"/>
                <a:gd name="T63" fmla="*/ 31 h 428"/>
                <a:gd name="T64" fmla="*/ 153 w 315"/>
                <a:gd name="T65" fmla="*/ 21 h 428"/>
                <a:gd name="T66" fmla="*/ 140 w 315"/>
                <a:gd name="T67" fmla="*/ 0 h 428"/>
                <a:gd name="T68" fmla="*/ 102 w 315"/>
                <a:gd name="T69" fmla="*/ 20 h 428"/>
                <a:gd name="T70" fmla="*/ 97 w 315"/>
                <a:gd name="T71" fmla="*/ 49 h 428"/>
                <a:gd name="T72" fmla="*/ 89 w 315"/>
                <a:gd name="T73" fmla="*/ 59 h 428"/>
                <a:gd name="T74" fmla="*/ 32 w 315"/>
                <a:gd name="T75" fmla="*/ 69 h 428"/>
                <a:gd name="T76" fmla="*/ 36 w 315"/>
                <a:gd name="T77" fmla="*/ 105 h 428"/>
                <a:gd name="T78" fmla="*/ 13 w 315"/>
                <a:gd name="T79" fmla="*/ 125 h 428"/>
                <a:gd name="T80" fmla="*/ 2 w 315"/>
                <a:gd name="T81" fmla="*/ 143 h 428"/>
                <a:gd name="T82" fmla="*/ 2 w 315"/>
                <a:gd name="T83" fmla="*/ 174 h 428"/>
                <a:gd name="T84" fmla="*/ 6 w 315"/>
                <a:gd name="T85" fmla="*/ 207 h 428"/>
                <a:gd name="T86" fmla="*/ 28 w 315"/>
                <a:gd name="T87" fmla="*/ 256 h 428"/>
                <a:gd name="T88" fmla="*/ 32 w 315"/>
                <a:gd name="T89" fmla="*/ 287 h 428"/>
                <a:gd name="T90" fmla="*/ 34 w 315"/>
                <a:gd name="T91" fmla="*/ 316 h 428"/>
                <a:gd name="T92" fmla="*/ 39 w 315"/>
                <a:gd name="T93" fmla="*/ 320 h 428"/>
                <a:gd name="T94" fmla="*/ 65 w 315"/>
                <a:gd name="T95" fmla="*/ 319 h 428"/>
                <a:gd name="T96" fmla="*/ 49 w 315"/>
                <a:gd name="T97" fmla="*/ 353 h 428"/>
                <a:gd name="T98" fmla="*/ 51 w 315"/>
                <a:gd name="T99" fmla="*/ 398 h 428"/>
                <a:gd name="T100" fmla="*/ 78 w 315"/>
                <a:gd name="T101" fmla="*/ 413 h 428"/>
                <a:gd name="T102" fmla="*/ 130 w 315"/>
                <a:gd name="T103" fmla="*/ 428 h 428"/>
                <a:gd name="T104" fmla="*/ 151 w 315"/>
                <a:gd name="T105" fmla="*/ 413 h 42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315"/>
                <a:gd name="T160" fmla="*/ 0 h 428"/>
                <a:gd name="T161" fmla="*/ 315 w 315"/>
                <a:gd name="T162" fmla="*/ 428 h 428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315" h="428">
                  <a:moveTo>
                    <a:pt x="170" y="386"/>
                  </a:moveTo>
                  <a:lnTo>
                    <a:pt x="170" y="380"/>
                  </a:lnTo>
                  <a:lnTo>
                    <a:pt x="172" y="375"/>
                  </a:lnTo>
                  <a:lnTo>
                    <a:pt x="175" y="370"/>
                  </a:lnTo>
                  <a:lnTo>
                    <a:pt x="177" y="366"/>
                  </a:lnTo>
                  <a:lnTo>
                    <a:pt x="186" y="358"/>
                  </a:lnTo>
                  <a:lnTo>
                    <a:pt x="193" y="349"/>
                  </a:lnTo>
                  <a:lnTo>
                    <a:pt x="198" y="342"/>
                  </a:lnTo>
                  <a:lnTo>
                    <a:pt x="201" y="334"/>
                  </a:lnTo>
                  <a:lnTo>
                    <a:pt x="202" y="329"/>
                  </a:lnTo>
                  <a:lnTo>
                    <a:pt x="203" y="324"/>
                  </a:lnTo>
                  <a:lnTo>
                    <a:pt x="203" y="319"/>
                  </a:lnTo>
                  <a:lnTo>
                    <a:pt x="205" y="313"/>
                  </a:lnTo>
                  <a:lnTo>
                    <a:pt x="207" y="308"/>
                  </a:lnTo>
                  <a:lnTo>
                    <a:pt x="212" y="301"/>
                  </a:lnTo>
                  <a:lnTo>
                    <a:pt x="218" y="296"/>
                  </a:lnTo>
                  <a:lnTo>
                    <a:pt x="229" y="287"/>
                  </a:lnTo>
                  <a:lnTo>
                    <a:pt x="240" y="280"/>
                  </a:lnTo>
                  <a:lnTo>
                    <a:pt x="249" y="277"/>
                  </a:lnTo>
                  <a:lnTo>
                    <a:pt x="257" y="280"/>
                  </a:lnTo>
                  <a:lnTo>
                    <a:pt x="265" y="283"/>
                  </a:lnTo>
                  <a:lnTo>
                    <a:pt x="268" y="281"/>
                  </a:lnTo>
                  <a:lnTo>
                    <a:pt x="271" y="275"/>
                  </a:lnTo>
                  <a:lnTo>
                    <a:pt x="276" y="267"/>
                  </a:lnTo>
                  <a:lnTo>
                    <a:pt x="281" y="257"/>
                  </a:lnTo>
                  <a:lnTo>
                    <a:pt x="289" y="239"/>
                  </a:lnTo>
                  <a:lnTo>
                    <a:pt x="292" y="228"/>
                  </a:lnTo>
                  <a:lnTo>
                    <a:pt x="283" y="228"/>
                  </a:lnTo>
                  <a:lnTo>
                    <a:pt x="276" y="230"/>
                  </a:lnTo>
                  <a:lnTo>
                    <a:pt x="269" y="233"/>
                  </a:lnTo>
                  <a:lnTo>
                    <a:pt x="259" y="235"/>
                  </a:lnTo>
                  <a:lnTo>
                    <a:pt x="247" y="235"/>
                  </a:lnTo>
                  <a:lnTo>
                    <a:pt x="232" y="231"/>
                  </a:lnTo>
                  <a:lnTo>
                    <a:pt x="217" y="228"/>
                  </a:lnTo>
                  <a:lnTo>
                    <a:pt x="210" y="226"/>
                  </a:lnTo>
                  <a:lnTo>
                    <a:pt x="202" y="224"/>
                  </a:lnTo>
                  <a:lnTo>
                    <a:pt x="197" y="220"/>
                  </a:lnTo>
                  <a:lnTo>
                    <a:pt x="192" y="215"/>
                  </a:lnTo>
                  <a:lnTo>
                    <a:pt x="190" y="209"/>
                  </a:lnTo>
                  <a:lnTo>
                    <a:pt x="187" y="200"/>
                  </a:lnTo>
                  <a:lnTo>
                    <a:pt x="186" y="190"/>
                  </a:lnTo>
                  <a:lnTo>
                    <a:pt x="186" y="179"/>
                  </a:lnTo>
                  <a:lnTo>
                    <a:pt x="186" y="173"/>
                  </a:lnTo>
                  <a:lnTo>
                    <a:pt x="187" y="168"/>
                  </a:lnTo>
                  <a:lnTo>
                    <a:pt x="188" y="163"/>
                  </a:lnTo>
                  <a:lnTo>
                    <a:pt x="192" y="161"/>
                  </a:lnTo>
                  <a:lnTo>
                    <a:pt x="196" y="157"/>
                  </a:lnTo>
                  <a:lnTo>
                    <a:pt x="200" y="156"/>
                  </a:lnTo>
                  <a:lnTo>
                    <a:pt x="205" y="155"/>
                  </a:lnTo>
                  <a:lnTo>
                    <a:pt x="212" y="155"/>
                  </a:lnTo>
                  <a:lnTo>
                    <a:pt x="218" y="155"/>
                  </a:lnTo>
                  <a:lnTo>
                    <a:pt x="224" y="156"/>
                  </a:lnTo>
                  <a:lnTo>
                    <a:pt x="227" y="157"/>
                  </a:lnTo>
                  <a:lnTo>
                    <a:pt x="229" y="158"/>
                  </a:lnTo>
                  <a:lnTo>
                    <a:pt x="231" y="161"/>
                  </a:lnTo>
                  <a:lnTo>
                    <a:pt x="232" y="164"/>
                  </a:lnTo>
                  <a:lnTo>
                    <a:pt x="229" y="169"/>
                  </a:lnTo>
                  <a:lnTo>
                    <a:pt x="227" y="174"/>
                  </a:lnTo>
                  <a:lnTo>
                    <a:pt x="223" y="178"/>
                  </a:lnTo>
                  <a:lnTo>
                    <a:pt x="219" y="184"/>
                  </a:lnTo>
                  <a:lnTo>
                    <a:pt x="224" y="185"/>
                  </a:lnTo>
                  <a:lnTo>
                    <a:pt x="228" y="185"/>
                  </a:lnTo>
                  <a:lnTo>
                    <a:pt x="232" y="184"/>
                  </a:lnTo>
                  <a:lnTo>
                    <a:pt x="237" y="184"/>
                  </a:lnTo>
                  <a:lnTo>
                    <a:pt x="239" y="188"/>
                  </a:lnTo>
                  <a:lnTo>
                    <a:pt x="242" y="193"/>
                  </a:lnTo>
                  <a:lnTo>
                    <a:pt x="243" y="195"/>
                  </a:lnTo>
                  <a:lnTo>
                    <a:pt x="245" y="198"/>
                  </a:lnTo>
                  <a:lnTo>
                    <a:pt x="248" y="199"/>
                  </a:lnTo>
                  <a:lnTo>
                    <a:pt x="252" y="199"/>
                  </a:lnTo>
                  <a:lnTo>
                    <a:pt x="254" y="199"/>
                  </a:lnTo>
                  <a:lnTo>
                    <a:pt x="257" y="199"/>
                  </a:lnTo>
                  <a:lnTo>
                    <a:pt x="258" y="197"/>
                  </a:lnTo>
                  <a:lnTo>
                    <a:pt x="259" y="195"/>
                  </a:lnTo>
                  <a:lnTo>
                    <a:pt x="262" y="190"/>
                  </a:lnTo>
                  <a:lnTo>
                    <a:pt x="263" y="184"/>
                  </a:lnTo>
                  <a:lnTo>
                    <a:pt x="273" y="184"/>
                  </a:lnTo>
                  <a:lnTo>
                    <a:pt x="285" y="184"/>
                  </a:lnTo>
                  <a:lnTo>
                    <a:pt x="292" y="184"/>
                  </a:lnTo>
                  <a:lnTo>
                    <a:pt x="297" y="183"/>
                  </a:lnTo>
                  <a:lnTo>
                    <a:pt x="302" y="181"/>
                  </a:lnTo>
                  <a:lnTo>
                    <a:pt x="306" y="178"/>
                  </a:lnTo>
                  <a:lnTo>
                    <a:pt x="304" y="173"/>
                  </a:lnTo>
                  <a:lnTo>
                    <a:pt x="302" y="169"/>
                  </a:lnTo>
                  <a:lnTo>
                    <a:pt x="301" y="163"/>
                  </a:lnTo>
                  <a:lnTo>
                    <a:pt x="301" y="156"/>
                  </a:lnTo>
                  <a:lnTo>
                    <a:pt x="302" y="145"/>
                  </a:lnTo>
                  <a:lnTo>
                    <a:pt x="306" y="136"/>
                  </a:lnTo>
                  <a:lnTo>
                    <a:pt x="309" y="127"/>
                  </a:lnTo>
                  <a:lnTo>
                    <a:pt x="311" y="116"/>
                  </a:lnTo>
                  <a:lnTo>
                    <a:pt x="312" y="115"/>
                  </a:lnTo>
                  <a:lnTo>
                    <a:pt x="315" y="115"/>
                  </a:lnTo>
                  <a:lnTo>
                    <a:pt x="305" y="117"/>
                  </a:lnTo>
                  <a:lnTo>
                    <a:pt x="299" y="120"/>
                  </a:lnTo>
                  <a:lnTo>
                    <a:pt x="291" y="119"/>
                  </a:lnTo>
                  <a:lnTo>
                    <a:pt x="283" y="116"/>
                  </a:lnTo>
                  <a:lnTo>
                    <a:pt x="273" y="111"/>
                  </a:lnTo>
                  <a:lnTo>
                    <a:pt x="263" y="105"/>
                  </a:lnTo>
                  <a:lnTo>
                    <a:pt x="254" y="98"/>
                  </a:lnTo>
                  <a:lnTo>
                    <a:pt x="248" y="90"/>
                  </a:lnTo>
                  <a:lnTo>
                    <a:pt x="243" y="83"/>
                  </a:lnTo>
                  <a:lnTo>
                    <a:pt x="242" y="76"/>
                  </a:lnTo>
                  <a:lnTo>
                    <a:pt x="239" y="78"/>
                  </a:lnTo>
                  <a:lnTo>
                    <a:pt x="238" y="79"/>
                  </a:lnTo>
                  <a:lnTo>
                    <a:pt x="237" y="79"/>
                  </a:lnTo>
                  <a:lnTo>
                    <a:pt x="234" y="79"/>
                  </a:lnTo>
                  <a:lnTo>
                    <a:pt x="231" y="78"/>
                  </a:lnTo>
                  <a:lnTo>
                    <a:pt x="226" y="76"/>
                  </a:lnTo>
                  <a:lnTo>
                    <a:pt x="219" y="75"/>
                  </a:lnTo>
                  <a:lnTo>
                    <a:pt x="216" y="73"/>
                  </a:lnTo>
                  <a:lnTo>
                    <a:pt x="214" y="70"/>
                  </a:lnTo>
                  <a:lnTo>
                    <a:pt x="214" y="65"/>
                  </a:lnTo>
                  <a:lnTo>
                    <a:pt x="214" y="62"/>
                  </a:lnTo>
                  <a:lnTo>
                    <a:pt x="214" y="58"/>
                  </a:lnTo>
                  <a:lnTo>
                    <a:pt x="214" y="54"/>
                  </a:lnTo>
                  <a:lnTo>
                    <a:pt x="212" y="50"/>
                  </a:lnTo>
                  <a:lnTo>
                    <a:pt x="202" y="47"/>
                  </a:lnTo>
                  <a:lnTo>
                    <a:pt x="198" y="46"/>
                  </a:lnTo>
                  <a:lnTo>
                    <a:pt x="196" y="46"/>
                  </a:lnTo>
                  <a:lnTo>
                    <a:pt x="195" y="44"/>
                  </a:lnTo>
                  <a:lnTo>
                    <a:pt x="193" y="42"/>
                  </a:lnTo>
                  <a:lnTo>
                    <a:pt x="191" y="37"/>
                  </a:lnTo>
                  <a:lnTo>
                    <a:pt x="190" y="36"/>
                  </a:lnTo>
                  <a:lnTo>
                    <a:pt x="188" y="33"/>
                  </a:lnTo>
                  <a:lnTo>
                    <a:pt x="185" y="33"/>
                  </a:lnTo>
                  <a:lnTo>
                    <a:pt x="182" y="32"/>
                  </a:lnTo>
                  <a:lnTo>
                    <a:pt x="175" y="32"/>
                  </a:lnTo>
                  <a:lnTo>
                    <a:pt x="167" y="31"/>
                  </a:lnTo>
                  <a:lnTo>
                    <a:pt x="162" y="29"/>
                  </a:lnTo>
                  <a:lnTo>
                    <a:pt x="159" y="27"/>
                  </a:lnTo>
                  <a:lnTo>
                    <a:pt x="155" y="24"/>
                  </a:lnTo>
                  <a:lnTo>
                    <a:pt x="153" y="21"/>
                  </a:lnTo>
                  <a:lnTo>
                    <a:pt x="148" y="11"/>
                  </a:lnTo>
                  <a:lnTo>
                    <a:pt x="146" y="0"/>
                  </a:lnTo>
                  <a:lnTo>
                    <a:pt x="144" y="0"/>
                  </a:lnTo>
                  <a:lnTo>
                    <a:pt x="140" y="0"/>
                  </a:lnTo>
                  <a:lnTo>
                    <a:pt x="129" y="7"/>
                  </a:lnTo>
                  <a:lnTo>
                    <a:pt x="117" y="15"/>
                  </a:lnTo>
                  <a:lnTo>
                    <a:pt x="109" y="18"/>
                  </a:lnTo>
                  <a:lnTo>
                    <a:pt x="102" y="20"/>
                  </a:lnTo>
                  <a:lnTo>
                    <a:pt x="94" y="21"/>
                  </a:lnTo>
                  <a:lnTo>
                    <a:pt x="87" y="20"/>
                  </a:lnTo>
                  <a:lnTo>
                    <a:pt x="91" y="36"/>
                  </a:lnTo>
                  <a:lnTo>
                    <a:pt x="97" y="49"/>
                  </a:lnTo>
                  <a:lnTo>
                    <a:pt x="96" y="52"/>
                  </a:lnTo>
                  <a:lnTo>
                    <a:pt x="94" y="54"/>
                  </a:lnTo>
                  <a:lnTo>
                    <a:pt x="92" y="57"/>
                  </a:lnTo>
                  <a:lnTo>
                    <a:pt x="89" y="59"/>
                  </a:lnTo>
                  <a:lnTo>
                    <a:pt x="81" y="62"/>
                  </a:lnTo>
                  <a:lnTo>
                    <a:pt x="71" y="64"/>
                  </a:lnTo>
                  <a:lnTo>
                    <a:pt x="50" y="68"/>
                  </a:lnTo>
                  <a:lnTo>
                    <a:pt x="32" y="69"/>
                  </a:lnTo>
                  <a:lnTo>
                    <a:pt x="37" y="79"/>
                  </a:lnTo>
                  <a:lnTo>
                    <a:pt x="41" y="90"/>
                  </a:lnTo>
                  <a:lnTo>
                    <a:pt x="40" y="98"/>
                  </a:lnTo>
                  <a:lnTo>
                    <a:pt x="36" y="105"/>
                  </a:lnTo>
                  <a:lnTo>
                    <a:pt x="31" y="110"/>
                  </a:lnTo>
                  <a:lnTo>
                    <a:pt x="25" y="115"/>
                  </a:lnTo>
                  <a:lnTo>
                    <a:pt x="19" y="120"/>
                  </a:lnTo>
                  <a:lnTo>
                    <a:pt x="13" y="125"/>
                  </a:lnTo>
                  <a:lnTo>
                    <a:pt x="9" y="130"/>
                  </a:lnTo>
                  <a:lnTo>
                    <a:pt x="5" y="135"/>
                  </a:lnTo>
                  <a:lnTo>
                    <a:pt x="3" y="138"/>
                  </a:lnTo>
                  <a:lnTo>
                    <a:pt x="2" y="143"/>
                  </a:lnTo>
                  <a:lnTo>
                    <a:pt x="0" y="148"/>
                  </a:lnTo>
                  <a:lnTo>
                    <a:pt x="0" y="152"/>
                  </a:lnTo>
                  <a:lnTo>
                    <a:pt x="0" y="163"/>
                  </a:lnTo>
                  <a:lnTo>
                    <a:pt x="2" y="174"/>
                  </a:lnTo>
                  <a:lnTo>
                    <a:pt x="2" y="183"/>
                  </a:lnTo>
                  <a:lnTo>
                    <a:pt x="3" y="192"/>
                  </a:lnTo>
                  <a:lnTo>
                    <a:pt x="4" y="200"/>
                  </a:lnTo>
                  <a:lnTo>
                    <a:pt x="6" y="207"/>
                  </a:lnTo>
                  <a:lnTo>
                    <a:pt x="11" y="220"/>
                  </a:lnTo>
                  <a:lnTo>
                    <a:pt x="18" y="231"/>
                  </a:lnTo>
                  <a:lnTo>
                    <a:pt x="23" y="244"/>
                  </a:lnTo>
                  <a:lnTo>
                    <a:pt x="28" y="256"/>
                  </a:lnTo>
                  <a:lnTo>
                    <a:pt x="30" y="262"/>
                  </a:lnTo>
                  <a:lnTo>
                    <a:pt x="31" y="270"/>
                  </a:lnTo>
                  <a:lnTo>
                    <a:pt x="32" y="278"/>
                  </a:lnTo>
                  <a:lnTo>
                    <a:pt x="32" y="287"/>
                  </a:lnTo>
                  <a:lnTo>
                    <a:pt x="32" y="297"/>
                  </a:lnTo>
                  <a:lnTo>
                    <a:pt x="32" y="304"/>
                  </a:lnTo>
                  <a:lnTo>
                    <a:pt x="32" y="311"/>
                  </a:lnTo>
                  <a:lnTo>
                    <a:pt x="34" y="316"/>
                  </a:lnTo>
                  <a:lnTo>
                    <a:pt x="34" y="318"/>
                  </a:lnTo>
                  <a:lnTo>
                    <a:pt x="35" y="319"/>
                  </a:lnTo>
                  <a:lnTo>
                    <a:pt x="37" y="320"/>
                  </a:lnTo>
                  <a:lnTo>
                    <a:pt x="39" y="320"/>
                  </a:lnTo>
                  <a:lnTo>
                    <a:pt x="47" y="317"/>
                  </a:lnTo>
                  <a:lnTo>
                    <a:pt x="55" y="313"/>
                  </a:lnTo>
                  <a:lnTo>
                    <a:pt x="58" y="314"/>
                  </a:lnTo>
                  <a:lnTo>
                    <a:pt x="65" y="319"/>
                  </a:lnTo>
                  <a:lnTo>
                    <a:pt x="68" y="327"/>
                  </a:lnTo>
                  <a:lnTo>
                    <a:pt x="71" y="333"/>
                  </a:lnTo>
                  <a:lnTo>
                    <a:pt x="60" y="343"/>
                  </a:lnTo>
                  <a:lnTo>
                    <a:pt x="49" y="353"/>
                  </a:lnTo>
                  <a:lnTo>
                    <a:pt x="55" y="361"/>
                  </a:lnTo>
                  <a:lnTo>
                    <a:pt x="61" y="374"/>
                  </a:lnTo>
                  <a:lnTo>
                    <a:pt x="56" y="386"/>
                  </a:lnTo>
                  <a:lnTo>
                    <a:pt x="51" y="398"/>
                  </a:lnTo>
                  <a:lnTo>
                    <a:pt x="55" y="401"/>
                  </a:lnTo>
                  <a:lnTo>
                    <a:pt x="62" y="407"/>
                  </a:lnTo>
                  <a:lnTo>
                    <a:pt x="72" y="412"/>
                  </a:lnTo>
                  <a:lnTo>
                    <a:pt x="78" y="413"/>
                  </a:lnTo>
                  <a:lnTo>
                    <a:pt x="87" y="411"/>
                  </a:lnTo>
                  <a:lnTo>
                    <a:pt x="97" y="408"/>
                  </a:lnTo>
                  <a:lnTo>
                    <a:pt x="113" y="418"/>
                  </a:lnTo>
                  <a:lnTo>
                    <a:pt x="130" y="428"/>
                  </a:lnTo>
                  <a:lnTo>
                    <a:pt x="135" y="427"/>
                  </a:lnTo>
                  <a:lnTo>
                    <a:pt x="140" y="423"/>
                  </a:lnTo>
                  <a:lnTo>
                    <a:pt x="146" y="420"/>
                  </a:lnTo>
                  <a:lnTo>
                    <a:pt x="151" y="413"/>
                  </a:lnTo>
                  <a:lnTo>
                    <a:pt x="162" y="402"/>
                  </a:lnTo>
                  <a:lnTo>
                    <a:pt x="171" y="394"/>
                  </a:lnTo>
                  <a:lnTo>
                    <a:pt x="170" y="386"/>
                  </a:lnTo>
                  <a:close/>
                </a:path>
              </a:pathLst>
            </a:custGeom>
            <a:solidFill>
              <a:srgbClr val="FDEBBA"/>
            </a:solidFill>
            <a:ln w="127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352" name="Freeform 435"/>
            <p:cNvSpPr>
              <a:spLocks/>
            </p:cNvSpPr>
            <p:nvPr/>
          </p:nvSpPr>
          <p:spPr bwMode="auto">
            <a:xfrm>
              <a:off x="917" y="2758"/>
              <a:ext cx="322" cy="274"/>
            </a:xfrm>
            <a:custGeom>
              <a:avLst/>
              <a:gdLst>
                <a:gd name="T0" fmla="*/ 184 w 322"/>
                <a:gd name="T1" fmla="*/ 6 h 274"/>
                <a:gd name="T2" fmla="*/ 167 w 322"/>
                <a:gd name="T3" fmla="*/ 7 h 274"/>
                <a:gd name="T4" fmla="*/ 134 w 322"/>
                <a:gd name="T5" fmla="*/ 6 h 274"/>
                <a:gd name="T6" fmla="*/ 103 w 322"/>
                <a:gd name="T7" fmla="*/ 7 h 274"/>
                <a:gd name="T8" fmla="*/ 69 w 322"/>
                <a:gd name="T9" fmla="*/ 26 h 274"/>
                <a:gd name="T10" fmla="*/ 58 w 322"/>
                <a:gd name="T11" fmla="*/ 42 h 274"/>
                <a:gd name="T12" fmla="*/ 57 w 322"/>
                <a:gd name="T13" fmla="*/ 59 h 274"/>
                <a:gd name="T14" fmla="*/ 40 w 322"/>
                <a:gd name="T15" fmla="*/ 68 h 274"/>
                <a:gd name="T16" fmla="*/ 25 w 322"/>
                <a:gd name="T17" fmla="*/ 58 h 274"/>
                <a:gd name="T18" fmla="*/ 0 w 322"/>
                <a:gd name="T19" fmla="*/ 69 h 274"/>
                <a:gd name="T20" fmla="*/ 30 w 322"/>
                <a:gd name="T21" fmla="*/ 82 h 274"/>
                <a:gd name="T22" fmla="*/ 53 w 322"/>
                <a:gd name="T23" fmla="*/ 98 h 274"/>
                <a:gd name="T24" fmla="*/ 61 w 322"/>
                <a:gd name="T25" fmla="*/ 108 h 274"/>
                <a:gd name="T26" fmla="*/ 89 w 322"/>
                <a:gd name="T27" fmla="*/ 108 h 274"/>
                <a:gd name="T28" fmla="*/ 96 w 322"/>
                <a:gd name="T29" fmla="*/ 112 h 274"/>
                <a:gd name="T30" fmla="*/ 98 w 322"/>
                <a:gd name="T31" fmla="*/ 128 h 274"/>
                <a:gd name="T32" fmla="*/ 106 w 322"/>
                <a:gd name="T33" fmla="*/ 152 h 274"/>
                <a:gd name="T34" fmla="*/ 125 w 322"/>
                <a:gd name="T35" fmla="*/ 173 h 274"/>
                <a:gd name="T36" fmla="*/ 147 w 322"/>
                <a:gd name="T37" fmla="*/ 180 h 274"/>
                <a:gd name="T38" fmla="*/ 157 w 322"/>
                <a:gd name="T39" fmla="*/ 171 h 274"/>
                <a:gd name="T40" fmla="*/ 172 w 322"/>
                <a:gd name="T41" fmla="*/ 182 h 274"/>
                <a:gd name="T42" fmla="*/ 194 w 322"/>
                <a:gd name="T43" fmla="*/ 223 h 274"/>
                <a:gd name="T44" fmla="*/ 213 w 322"/>
                <a:gd name="T45" fmla="*/ 243 h 274"/>
                <a:gd name="T46" fmla="*/ 210 w 322"/>
                <a:gd name="T47" fmla="*/ 259 h 274"/>
                <a:gd name="T48" fmla="*/ 220 w 322"/>
                <a:gd name="T49" fmla="*/ 270 h 274"/>
                <a:gd name="T50" fmla="*/ 227 w 322"/>
                <a:gd name="T51" fmla="*/ 263 h 274"/>
                <a:gd name="T52" fmla="*/ 234 w 322"/>
                <a:gd name="T53" fmla="*/ 248 h 274"/>
                <a:gd name="T54" fmla="*/ 250 w 322"/>
                <a:gd name="T55" fmla="*/ 233 h 274"/>
                <a:gd name="T56" fmla="*/ 265 w 322"/>
                <a:gd name="T57" fmla="*/ 216 h 274"/>
                <a:gd name="T58" fmla="*/ 257 w 322"/>
                <a:gd name="T59" fmla="*/ 187 h 274"/>
                <a:gd name="T60" fmla="*/ 306 w 322"/>
                <a:gd name="T61" fmla="*/ 180 h 274"/>
                <a:gd name="T62" fmla="*/ 319 w 322"/>
                <a:gd name="T63" fmla="*/ 172 h 274"/>
                <a:gd name="T64" fmla="*/ 321 w 322"/>
                <a:gd name="T65" fmla="*/ 162 h 274"/>
                <a:gd name="T66" fmla="*/ 314 w 322"/>
                <a:gd name="T67" fmla="*/ 154 h 274"/>
                <a:gd name="T68" fmla="*/ 309 w 322"/>
                <a:gd name="T69" fmla="*/ 142 h 274"/>
                <a:gd name="T70" fmla="*/ 303 w 322"/>
                <a:gd name="T71" fmla="*/ 139 h 274"/>
                <a:gd name="T72" fmla="*/ 296 w 322"/>
                <a:gd name="T73" fmla="*/ 129 h 274"/>
                <a:gd name="T74" fmla="*/ 309 w 322"/>
                <a:gd name="T75" fmla="*/ 123 h 274"/>
                <a:gd name="T76" fmla="*/ 313 w 322"/>
                <a:gd name="T77" fmla="*/ 113 h 274"/>
                <a:gd name="T78" fmla="*/ 298 w 322"/>
                <a:gd name="T79" fmla="*/ 104 h 274"/>
                <a:gd name="T80" fmla="*/ 306 w 322"/>
                <a:gd name="T81" fmla="*/ 83 h 274"/>
                <a:gd name="T82" fmla="*/ 286 w 322"/>
                <a:gd name="T83" fmla="*/ 87 h 274"/>
                <a:gd name="T84" fmla="*/ 283 w 322"/>
                <a:gd name="T85" fmla="*/ 98 h 274"/>
                <a:gd name="T86" fmla="*/ 277 w 322"/>
                <a:gd name="T87" fmla="*/ 105 h 274"/>
                <a:gd name="T88" fmla="*/ 261 w 322"/>
                <a:gd name="T89" fmla="*/ 104 h 274"/>
                <a:gd name="T90" fmla="*/ 238 w 322"/>
                <a:gd name="T91" fmla="*/ 99 h 274"/>
                <a:gd name="T92" fmla="*/ 229 w 322"/>
                <a:gd name="T93" fmla="*/ 90 h 274"/>
                <a:gd name="T94" fmla="*/ 231 w 322"/>
                <a:gd name="T95" fmla="*/ 79 h 274"/>
                <a:gd name="T96" fmla="*/ 215 w 322"/>
                <a:gd name="T97" fmla="*/ 61 h 274"/>
                <a:gd name="T98" fmla="*/ 202 w 322"/>
                <a:gd name="T99" fmla="*/ 30 h 274"/>
                <a:gd name="T100" fmla="*/ 198 w 322"/>
                <a:gd name="T101" fmla="*/ 12 h 27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22"/>
                <a:gd name="T154" fmla="*/ 0 h 274"/>
                <a:gd name="T155" fmla="*/ 322 w 322"/>
                <a:gd name="T156" fmla="*/ 274 h 27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22" h="274">
                  <a:moveTo>
                    <a:pt x="198" y="12"/>
                  </a:moveTo>
                  <a:lnTo>
                    <a:pt x="191" y="12"/>
                  </a:lnTo>
                  <a:lnTo>
                    <a:pt x="184" y="6"/>
                  </a:lnTo>
                  <a:lnTo>
                    <a:pt x="178" y="3"/>
                  </a:lnTo>
                  <a:lnTo>
                    <a:pt x="172" y="5"/>
                  </a:lnTo>
                  <a:lnTo>
                    <a:pt x="167" y="7"/>
                  </a:lnTo>
                  <a:lnTo>
                    <a:pt x="157" y="4"/>
                  </a:lnTo>
                  <a:lnTo>
                    <a:pt x="147" y="0"/>
                  </a:lnTo>
                  <a:lnTo>
                    <a:pt x="134" y="6"/>
                  </a:lnTo>
                  <a:lnTo>
                    <a:pt x="121" y="12"/>
                  </a:lnTo>
                  <a:lnTo>
                    <a:pt x="110" y="11"/>
                  </a:lnTo>
                  <a:lnTo>
                    <a:pt x="103" y="7"/>
                  </a:lnTo>
                  <a:lnTo>
                    <a:pt x="92" y="15"/>
                  </a:lnTo>
                  <a:lnTo>
                    <a:pt x="75" y="22"/>
                  </a:lnTo>
                  <a:lnTo>
                    <a:pt x="69" y="26"/>
                  </a:lnTo>
                  <a:lnTo>
                    <a:pt x="63" y="31"/>
                  </a:lnTo>
                  <a:lnTo>
                    <a:pt x="59" y="36"/>
                  </a:lnTo>
                  <a:lnTo>
                    <a:pt x="58" y="42"/>
                  </a:lnTo>
                  <a:lnTo>
                    <a:pt x="58" y="51"/>
                  </a:lnTo>
                  <a:lnTo>
                    <a:pt x="58" y="56"/>
                  </a:lnTo>
                  <a:lnTo>
                    <a:pt x="57" y="59"/>
                  </a:lnTo>
                  <a:lnTo>
                    <a:pt x="53" y="63"/>
                  </a:lnTo>
                  <a:lnTo>
                    <a:pt x="47" y="66"/>
                  </a:lnTo>
                  <a:lnTo>
                    <a:pt x="40" y="68"/>
                  </a:lnTo>
                  <a:lnTo>
                    <a:pt x="35" y="66"/>
                  </a:lnTo>
                  <a:lnTo>
                    <a:pt x="30" y="62"/>
                  </a:lnTo>
                  <a:lnTo>
                    <a:pt x="25" y="58"/>
                  </a:lnTo>
                  <a:lnTo>
                    <a:pt x="22" y="56"/>
                  </a:lnTo>
                  <a:lnTo>
                    <a:pt x="10" y="62"/>
                  </a:lnTo>
                  <a:lnTo>
                    <a:pt x="0" y="69"/>
                  </a:lnTo>
                  <a:lnTo>
                    <a:pt x="7" y="77"/>
                  </a:lnTo>
                  <a:lnTo>
                    <a:pt x="12" y="79"/>
                  </a:lnTo>
                  <a:lnTo>
                    <a:pt x="30" y="82"/>
                  </a:lnTo>
                  <a:lnTo>
                    <a:pt x="46" y="83"/>
                  </a:lnTo>
                  <a:lnTo>
                    <a:pt x="49" y="89"/>
                  </a:lnTo>
                  <a:lnTo>
                    <a:pt x="53" y="98"/>
                  </a:lnTo>
                  <a:lnTo>
                    <a:pt x="54" y="102"/>
                  </a:lnTo>
                  <a:lnTo>
                    <a:pt x="57" y="105"/>
                  </a:lnTo>
                  <a:lnTo>
                    <a:pt x="61" y="108"/>
                  </a:lnTo>
                  <a:lnTo>
                    <a:pt x="66" y="109"/>
                  </a:lnTo>
                  <a:lnTo>
                    <a:pt x="79" y="108"/>
                  </a:lnTo>
                  <a:lnTo>
                    <a:pt x="89" y="108"/>
                  </a:lnTo>
                  <a:lnTo>
                    <a:pt x="93" y="108"/>
                  </a:lnTo>
                  <a:lnTo>
                    <a:pt x="95" y="109"/>
                  </a:lnTo>
                  <a:lnTo>
                    <a:pt x="96" y="112"/>
                  </a:lnTo>
                  <a:lnTo>
                    <a:pt x="96" y="114"/>
                  </a:lnTo>
                  <a:lnTo>
                    <a:pt x="96" y="120"/>
                  </a:lnTo>
                  <a:lnTo>
                    <a:pt x="98" y="128"/>
                  </a:lnTo>
                  <a:lnTo>
                    <a:pt x="99" y="135"/>
                  </a:lnTo>
                  <a:lnTo>
                    <a:pt x="103" y="144"/>
                  </a:lnTo>
                  <a:lnTo>
                    <a:pt x="106" y="152"/>
                  </a:lnTo>
                  <a:lnTo>
                    <a:pt x="113" y="160"/>
                  </a:lnTo>
                  <a:lnTo>
                    <a:pt x="118" y="167"/>
                  </a:lnTo>
                  <a:lnTo>
                    <a:pt x="125" y="173"/>
                  </a:lnTo>
                  <a:lnTo>
                    <a:pt x="131" y="177"/>
                  </a:lnTo>
                  <a:lnTo>
                    <a:pt x="139" y="178"/>
                  </a:lnTo>
                  <a:lnTo>
                    <a:pt x="147" y="180"/>
                  </a:lnTo>
                  <a:lnTo>
                    <a:pt x="155" y="181"/>
                  </a:lnTo>
                  <a:lnTo>
                    <a:pt x="155" y="176"/>
                  </a:lnTo>
                  <a:lnTo>
                    <a:pt x="157" y="171"/>
                  </a:lnTo>
                  <a:lnTo>
                    <a:pt x="160" y="168"/>
                  </a:lnTo>
                  <a:lnTo>
                    <a:pt x="165" y="167"/>
                  </a:lnTo>
                  <a:lnTo>
                    <a:pt x="172" y="182"/>
                  </a:lnTo>
                  <a:lnTo>
                    <a:pt x="179" y="197"/>
                  </a:lnTo>
                  <a:lnTo>
                    <a:pt x="187" y="211"/>
                  </a:lnTo>
                  <a:lnTo>
                    <a:pt x="194" y="223"/>
                  </a:lnTo>
                  <a:lnTo>
                    <a:pt x="207" y="228"/>
                  </a:lnTo>
                  <a:lnTo>
                    <a:pt x="218" y="234"/>
                  </a:lnTo>
                  <a:lnTo>
                    <a:pt x="213" y="243"/>
                  </a:lnTo>
                  <a:lnTo>
                    <a:pt x="208" y="253"/>
                  </a:lnTo>
                  <a:lnTo>
                    <a:pt x="209" y="255"/>
                  </a:lnTo>
                  <a:lnTo>
                    <a:pt x="210" y="259"/>
                  </a:lnTo>
                  <a:lnTo>
                    <a:pt x="212" y="263"/>
                  </a:lnTo>
                  <a:lnTo>
                    <a:pt x="214" y="265"/>
                  </a:lnTo>
                  <a:lnTo>
                    <a:pt x="220" y="270"/>
                  </a:lnTo>
                  <a:lnTo>
                    <a:pt x="227" y="274"/>
                  </a:lnTo>
                  <a:lnTo>
                    <a:pt x="227" y="268"/>
                  </a:lnTo>
                  <a:lnTo>
                    <a:pt x="227" y="263"/>
                  </a:lnTo>
                  <a:lnTo>
                    <a:pt x="228" y="256"/>
                  </a:lnTo>
                  <a:lnTo>
                    <a:pt x="230" y="253"/>
                  </a:lnTo>
                  <a:lnTo>
                    <a:pt x="234" y="248"/>
                  </a:lnTo>
                  <a:lnTo>
                    <a:pt x="238" y="243"/>
                  </a:lnTo>
                  <a:lnTo>
                    <a:pt x="244" y="238"/>
                  </a:lnTo>
                  <a:lnTo>
                    <a:pt x="250" y="233"/>
                  </a:lnTo>
                  <a:lnTo>
                    <a:pt x="256" y="228"/>
                  </a:lnTo>
                  <a:lnTo>
                    <a:pt x="261" y="223"/>
                  </a:lnTo>
                  <a:lnTo>
                    <a:pt x="265" y="216"/>
                  </a:lnTo>
                  <a:lnTo>
                    <a:pt x="266" y="208"/>
                  </a:lnTo>
                  <a:lnTo>
                    <a:pt x="262" y="197"/>
                  </a:lnTo>
                  <a:lnTo>
                    <a:pt x="257" y="187"/>
                  </a:lnTo>
                  <a:lnTo>
                    <a:pt x="275" y="186"/>
                  </a:lnTo>
                  <a:lnTo>
                    <a:pt x="296" y="182"/>
                  </a:lnTo>
                  <a:lnTo>
                    <a:pt x="306" y="180"/>
                  </a:lnTo>
                  <a:lnTo>
                    <a:pt x="314" y="177"/>
                  </a:lnTo>
                  <a:lnTo>
                    <a:pt x="317" y="175"/>
                  </a:lnTo>
                  <a:lnTo>
                    <a:pt x="319" y="172"/>
                  </a:lnTo>
                  <a:lnTo>
                    <a:pt x="321" y="170"/>
                  </a:lnTo>
                  <a:lnTo>
                    <a:pt x="322" y="167"/>
                  </a:lnTo>
                  <a:lnTo>
                    <a:pt x="321" y="162"/>
                  </a:lnTo>
                  <a:lnTo>
                    <a:pt x="319" y="160"/>
                  </a:lnTo>
                  <a:lnTo>
                    <a:pt x="317" y="156"/>
                  </a:lnTo>
                  <a:lnTo>
                    <a:pt x="314" y="154"/>
                  </a:lnTo>
                  <a:lnTo>
                    <a:pt x="312" y="150"/>
                  </a:lnTo>
                  <a:lnTo>
                    <a:pt x="311" y="146"/>
                  </a:lnTo>
                  <a:lnTo>
                    <a:pt x="309" y="142"/>
                  </a:lnTo>
                  <a:lnTo>
                    <a:pt x="309" y="138"/>
                  </a:lnTo>
                  <a:lnTo>
                    <a:pt x="306" y="139"/>
                  </a:lnTo>
                  <a:lnTo>
                    <a:pt x="303" y="139"/>
                  </a:lnTo>
                  <a:lnTo>
                    <a:pt x="301" y="139"/>
                  </a:lnTo>
                  <a:lnTo>
                    <a:pt x="296" y="138"/>
                  </a:lnTo>
                  <a:lnTo>
                    <a:pt x="296" y="129"/>
                  </a:lnTo>
                  <a:lnTo>
                    <a:pt x="302" y="128"/>
                  </a:lnTo>
                  <a:lnTo>
                    <a:pt x="307" y="124"/>
                  </a:lnTo>
                  <a:lnTo>
                    <a:pt x="309" y="123"/>
                  </a:lnTo>
                  <a:lnTo>
                    <a:pt x="312" y="120"/>
                  </a:lnTo>
                  <a:lnTo>
                    <a:pt x="313" y="116"/>
                  </a:lnTo>
                  <a:lnTo>
                    <a:pt x="313" y="113"/>
                  </a:lnTo>
                  <a:lnTo>
                    <a:pt x="296" y="113"/>
                  </a:lnTo>
                  <a:lnTo>
                    <a:pt x="296" y="108"/>
                  </a:lnTo>
                  <a:lnTo>
                    <a:pt x="298" y="104"/>
                  </a:lnTo>
                  <a:lnTo>
                    <a:pt x="301" y="99"/>
                  </a:lnTo>
                  <a:lnTo>
                    <a:pt x="306" y="95"/>
                  </a:lnTo>
                  <a:lnTo>
                    <a:pt x="306" y="83"/>
                  </a:lnTo>
                  <a:lnTo>
                    <a:pt x="293" y="83"/>
                  </a:lnTo>
                  <a:lnTo>
                    <a:pt x="290" y="86"/>
                  </a:lnTo>
                  <a:lnTo>
                    <a:pt x="286" y="87"/>
                  </a:lnTo>
                  <a:lnTo>
                    <a:pt x="283" y="89"/>
                  </a:lnTo>
                  <a:lnTo>
                    <a:pt x="282" y="92"/>
                  </a:lnTo>
                  <a:lnTo>
                    <a:pt x="283" y="98"/>
                  </a:lnTo>
                  <a:lnTo>
                    <a:pt x="286" y="103"/>
                  </a:lnTo>
                  <a:lnTo>
                    <a:pt x="282" y="105"/>
                  </a:lnTo>
                  <a:lnTo>
                    <a:pt x="277" y="105"/>
                  </a:lnTo>
                  <a:lnTo>
                    <a:pt x="274" y="105"/>
                  </a:lnTo>
                  <a:lnTo>
                    <a:pt x="270" y="105"/>
                  </a:lnTo>
                  <a:lnTo>
                    <a:pt x="261" y="104"/>
                  </a:lnTo>
                  <a:lnTo>
                    <a:pt x="254" y="103"/>
                  </a:lnTo>
                  <a:lnTo>
                    <a:pt x="245" y="103"/>
                  </a:lnTo>
                  <a:lnTo>
                    <a:pt x="238" y="99"/>
                  </a:lnTo>
                  <a:lnTo>
                    <a:pt x="234" y="97"/>
                  </a:lnTo>
                  <a:lnTo>
                    <a:pt x="230" y="94"/>
                  </a:lnTo>
                  <a:lnTo>
                    <a:pt x="229" y="90"/>
                  </a:lnTo>
                  <a:lnTo>
                    <a:pt x="228" y="86"/>
                  </a:lnTo>
                  <a:lnTo>
                    <a:pt x="230" y="83"/>
                  </a:lnTo>
                  <a:lnTo>
                    <a:pt x="231" y="79"/>
                  </a:lnTo>
                  <a:lnTo>
                    <a:pt x="227" y="76"/>
                  </a:lnTo>
                  <a:lnTo>
                    <a:pt x="222" y="69"/>
                  </a:lnTo>
                  <a:lnTo>
                    <a:pt x="215" y="61"/>
                  </a:lnTo>
                  <a:lnTo>
                    <a:pt x="210" y="51"/>
                  </a:lnTo>
                  <a:lnTo>
                    <a:pt x="205" y="40"/>
                  </a:lnTo>
                  <a:lnTo>
                    <a:pt x="202" y="30"/>
                  </a:lnTo>
                  <a:lnTo>
                    <a:pt x="199" y="22"/>
                  </a:lnTo>
                  <a:lnTo>
                    <a:pt x="198" y="16"/>
                  </a:lnTo>
                  <a:lnTo>
                    <a:pt x="198" y="12"/>
                  </a:lnTo>
                  <a:close/>
                </a:path>
              </a:pathLst>
            </a:custGeom>
            <a:solidFill>
              <a:srgbClr val="FDEBBA"/>
            </a:solidFill>
            <a:ln w="127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353" name="Freeform 436"/>
            <p:cNvSpPr>
              <a:spLocks/>
            </p:cNvSpPr>
            <p:nvPr/>
          </p:nvSpPr>
          <p:spPr bwMode="auto">
            <a:xfrm>
              <a:off x="1145" y="2683"/>
              <a:ext cx="178" cy="214"/>
            </a:xfrm>
            <a:custGeom>
              <a:avLst/>
              <a:gdLst>
                <a:gd name="T0" fmla="*/ 91 w 178"/>
                <a:gd name="T1" fmla="*/ 214 h 214"/>
                <a:gd name="T2" fmla="*/ 106 w 178"/>
                <a:gd name="T3" fmla="*/ 211 h 214"/>
                <a:gd name="T4" fmla="*/ 124 w 178"/>
                <a:gd name="T5" fmla="*/ 200 h 214"/>
                <a:gd name="T6" fmla="*/ 130 w 178"/>
                <a:gd name="T7" fmla="*/ 190 h 214"/>
                <a:gd name="T8" fmla="*/ 124 w 178"/>
                <a:gd name="T9" fmla="*/ 185 h 214"/>
                <a:gd name="T10" fmla="*/ 121 w 178"/>
                <a:gd name="T11" fmla="*/ 178 h 214"/>
                <a:gd name="T12" fmla="*/ 122 w 178"/>
                <a:gd name="T13" fmla="*/ 169 h 214"/>
                <a:gd name="T14" fmla="*/ 129 w 178"/>
                <a:gd name="T15" fmla="*/ 163 h 214"/>
                <a:gd name="T16" fmla="*/ 142 w 178"/>
                <a:gd name="T17" fmla="*/ 157 h 214"/>
                <a:gd name="T18" fmla="*/ 157 w 178"/>
                <a:gd name="T19" fmla="*/ 136 h 214"/>
                <a:gd name="T20" fmla="*/ 164 w 178"/>
                <a:gd name="T21" fmla="*/ 100 h 214"/>
                <a:gd name="T22" fmla="*/ 169 w 178"/>
                <a:gd name="T23" fmla="*/ 69 h 214"/>
                <a:gd name="T24" fmla="*/ 174 w 178"/>
                <a:gd name="T25" fmla="*/ 48 h 214"/>
                <a:gd name="T26" fmla="*/ 164 w 178"/>
                <a:gd name="T27" fmla="*/ 29 h 214"/>
                <a:gd name="T28" fmla="*/ 137 w 178"/>
                <a:gd name="T29" fmla="*/ 11 h 214"/>
                <a:gd name="T30" fmla="*/ 120 w 178"/>
                <a:gd name="T31" fmla="*/ 1 h 214"/>
                <a:gd name="T32" fmla="*/ 109 w 178"/>
                <a:gd name="T33" fmla="*/ 1 h 214"/>
                <a:gd name="T34" fmla="*/ 101 w 178"/>
                <a:gd name="T35" fmla="*/ 4 h 214"/>
                <a:gd name="T36" fmla="*/ 94 w 178"/>
                <a:gd name="T37" fmla="*/ 18 h 214"/>
                <a:gd name="T38" fmla="*/ 86 w 178"/>
                <a:gd name="T39" fmla="*/ 39 h 214"/>
                <a:gd name="T40" fmla="*/ 78 w 178"/>
                <a:gd name="T41" fmla="*/ 52 h 214"/>
                <a:gd name="T42" fmla="*/ 70 w 178"/>
                <a:gd name="T43" fmla="*/ 56 h 214"/>
                <a:gd name="T44" fmla="*/ 59 w 178"/>
                <a:gd name="T45" fmla="*/ 53 h 214"/>
                <a:gd name="T46" fmla="*/ 43 w 178"/>
                <a:gd name="T47" fmla="*/ 53 h 214"/>
                <a:gd name="T48" fmla="*/ 33 w 178"/>
                <a:gd name="T49" fmla="*/ 74 h 214"/>
                <a:gd name="T50" fmla="*/ 28 w 178"/>
                <a:gd name="T51" fmla="*/ 99 h 214"/>
                <a:gd name="T52" fmla="*/ 20 w 178"/>
                <a:gd name="T53" fmla="*/ 106 h 214"/>
                <a:gd name="T54" fmla="*/ 11 w 178"/>
                <a:gd name="T55" fmla="*/ 112 h 214"/>
                <a:gd name="T56" fmla="*/ 5 w 178"/>
                <a:gd name="T57" fmla="*/ 123 h 214"/>
                <a:gd name="T58" fmla="*/ 5 w 178"/>
                <a:gd name="T59" fmla="*/ 142 h 214"/>
                <a:gd name="T60" fmla="*/ 2 w 178"/>
                <a:gd name="T61" fmla="*/ 158 h 214"/>
                <a:gd name="T62" fmla="*/ 1 w 178"/>
                <a:gd name="T63" fmla="*/ 165 h 214"/>
                <a:gd name="T64" fmla="*/ 6 w 178"/>
                <a:gd name="T65" fmla="*/ 172 h 214"/>
                <a:gd name="T66" fmla="*/ 17 w 178"/>
                <a:gd name="T67" fmla="*/ 178 h 214"/>
                <a:gd name="T68" fmla="*/ 33 w 178"/>
                <a:gd name="T69" fmla="*/ 179 h 214"/>
                <a:gd name="T70" fmla="*/ 46 w 178"/>
                <a:gd name="T71" fmla="*/ 180 h 214"/>
                <a:gd name="T72" fmla="*/ 54 w 178"/>
                <a:gd name="T73" fmla="*/ 180 h 214"/>
                <a:gd name="T74" fmla="*/ 55 w 178"/>
                <a:gd name="T75" fmla="*/ 173 h 214"/>
                <a:gd name="T76" fmla="*/ 55 w 178"/>
                <a:gd name="T77" fmla="*/ 164 h 214"/>
                <a:gd name="T78" fmla="*/ 62 w 178"/>
                <a:gd name="T79" fmla="*/ 161 h 214"/>
                <a:gd name="T80" fmla="*/ 78 w 178"/>
                <a:gd name="T81" fmla="*/ 158 h 214"/>
                <a:gd name="T82" fmla="*/ 73 w 178"/>
                <a:gd name="T83" fmla="*/ 174 h 214"/>
                <a:gd name="T84" fmla="*/ 68 w 178"/>
                <a:gd name="T85" fmla="*/ 183 h 214"/>
                <a:gd name="T86" fmla="*/ 85 w 178"/>
                <a:gd name="T87" fmla="*/ 188 h 214"/>
                <a:gd name="T88" fmla="*/ 84 w 178"/>
                <a:gd name="T89" fmla="*/ 195 h 214"/>
                <a:gd name="T90" fmla="*/ 79 w 178"/>
                <a:gd name="T91" fmla="*/ 199 h 214"/>
                <a:gd name="T92" fmla="*/ 68 w 178"/>
                <a:gd name="T93" fmla="*/ 204 h 214"/>
                <a:gd name="T94" fmla="*/ 73 w 178"/>
                <a:gd name="T95" fmla="*/ 214 h 214"/>
                <a:gd name="T96" fmla="*/ 78 w 178"/>
                <a:gd name="T97" fmla="*/ 214 h 214"/>
                <a:gd name="T98" fmla="*/ 84 w 178"/>
                <a:gd name="T99" fmla="*/ 213 h 21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78"/>
                <a:gd name="T151" fmla="*/ 0 h 214"/>
                <a:gd name="T152" fmla="*/ 178 w 178"/>
                <a:gd name="T153" fmla="*/ 214 h 21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78" h="214">
                  <a:moveTo>
                    <a:pt x="84" y="213"/>
                  </a:moveTo>
                  <a:lnTo>
                    <a:pt x="91" y="214"/>
                  </a:lnTo>
                  <a:lnTo>
                    <a:pt x="99" y="213"/>
                  </a:lnTo>
                  <a:lnTo>
                    <a:pt x="106" y="211"/>
                  </a:lnTo>
                  <a:lnTo>
                    <a:pt x="112" y="208"/>
                  </a:lnTo>
                  <a:lnTo>
                    <a:pt x="124" y="200"/>
                  </a:lnTo>
                  <a:lnTo>
                    <a:pt x="135" y="193"/>
                  </a:lnTo>
                  <a:lnTo>
                    <a:pt x="130" y="190"/>
                  </a:lnTo>
                  <a:lnTo>
                    <a:pt x="125" y="187"/>
                  </a:lnTo>
                  <a:lnTo>
                    <a:pt x="124" y="185"/>
                  </a:lnTo>
                  <a:lnTo>
                    <a:pt x="122" y="182"/>
                  </a:lnTo>
                  <a:lnTo>
                    <a:pt x="121" y="178"/>
                  </a:lnTo>
                  <a:lnTo>
                    <a:pt x="121" y="174"/>
                  </a:lnTo>
                  <a:lnTo>
                    <a:pt x="122" y="169"/>
                  </a:lnTo>
                  <a:lnTo>
                    <a:pt x="125" y="165"/>
                  </a:lnTo>
                  <a:lnTo>
                    <a:pt x="129" y="163"/>
                  </a:lnTo>
                  <a:lnTo>
                    <a:pt x="132" y="161"/>
                  </a:lnTo>
                  <a:lnTo>
                    <a:pt x="142" y="157"/>
                  </a:lnTo>
                  <a:lnTo>
                    <a:pt x="151" y="153"/>
                  </a:lnTo>
                  <a:lnTo>
                    <a:pt x="157" y="136"/>
                  </a:lnTo>
                  <a:lnTo>
                    <a:pt x="161" y="117"/>
                  </a:lnTo>
                  <a:lnTo>
                    <a:pt x="164" y="100"/>
                  </a:lnTo>
                  <a:lnTo>
                    <a:pt x="167" y="80"/>
                  </a:lnTo>
                  <a:lnTo>
                    <a:pt x="169" y="69"/>
                  </a:lnTo>
                  <a:lnTo>
                    <a:pt x="172" y="58"/>
                  </a:lnTo>
                  <a:lnTo>
                    <a:pt x="174" y="48"/>
                  </a:lnTo>
                  <a:lnTo>
                    <a:pt x="178" y="39"/>
                  </a:lnTo>
                  <a:lnTo>
                    <a:pt x="164" y="29"/>
                  </a:lnTo>
                  <a:lnTo>
                    <a:pt x="146" y="17"/>
                  </a:lnTo>
                  <a:lnTo>
                    <a:pt x="137" y="11"/>
                  </a:lnTo>
                  <a:lnTo>
                    <a:pt x="127" y="4"/>
                  </a:lnTo>
                  <a:lnTo>
                    <a:pt x="120" y="1"/>
                  </a:lnTo>
                  <a:lnTo>
                    <a:pt x="114" y="0"/>
                  </a:lnTo>
                  <a:lnTo>
                    <a:pt x="109" y="1"/>
                  </a:lnTo>
                  <a:lnTo>
                    <a:pt x="105" y="2"/>
                  </a:lnTo>
                  <a:lnTo>
                    <a:pt x="101" y="4"/>
                  </a:lnTo>
                  <a:lnTo>
                    <a:pt x="99" y="8"/>
                  </a:lnTo>
                  <a:lnTo>
                    <a:pt x="94" y="18"/>
                  </a:lnTo>
                  <a:lnTo>
                    <a:pt x="90" y="28"/>
                  </a:lnTo>
                  <a:lnTo>
                    <a:pt x="86" y="39"/>
                  </a:lnTo>
                  <a:lnTo>
                    <a:pt x="81" y="48"/>
                  </a:lnTo>
                  <a:lnTo>
                    <a:pt x="78" y="52"/>
                  </a:lnTo>
                  <a:lnTo>
                    <a:pt x="74" y="55"/>
                  </a:lnTo>
                  <a:lnTo>
                    <a:pt x="70" y="56"/>
                  </a:lnTo>
                  <a:lnTo>
                    <a:pt x="65" y="58"/>
                  </a:lnTo>
                  <a:lnTo>
                    <a:pt x="59" y="53"/>
                  </a:lnTo>
                  <a:lnTo>
                    <a:pt x="52" y="49"/>
                  </a:lnTo>
                  <a:lnTo>
                    <a:pt x="43" y="53"/>
                  </a:lnTo>
                  <a:lnTo>
                    <a:pt x="36" y="58"/>
                  </a:lnTo>
                  <a:lnTo>
                    <a:pt x="33" y="74"/>
                  </a:lnTo>
                  <a:lnTo>
                    <a:pt x="29" y="92"/>
                  </a:lnTo>
                  <a:lnTo>
                    <a:pt x="28" y="99"/>
                  </a:lnTo>
                  <a:lnTo>
                    <a:pt x="25" y="102"/>
                  </a:lnTo>
                  <a:lnTo>
                    <a:pt x="20" y="106"/>
                  </a:lnTo>
                  <a:lnTo>
                    <a:pt x="16" y="108"/>
                  </a:lnTo>
                  <a:lnTo>
                    <a:pt x="11" y="112"/>
                  </a:lnTo>
                  <a:lnTo>
                    <a:pt x="7" y="117"/>
                  </a:lnTo>
                  <a:lnTo>
                    <a:pt x="5" y="123"/>
                  </a:lnTo>
                  <a:lnTo>
                    <a:pt x="3" y="131"/>
                  </a:lnTo>
                  <a:lnTo>
                    <a:pt x="5" y="142"/>
                  </a:lnTo>
                  <a:lnTo>
                    <a:pt x="3" y="154"/>
                  </a:lnTo>
                  <a:lnTo>
                    <a:pt x="2" y="158"/>
                  </a:lnTo>
                  <a:lnTo>
                    <a:pt x="0" y="161"/>
                  </a:lnTo>
                  <a:lnTo>
                    <a:pt x="1" y="165"/>
                  </a:lnTo>
                  <a:lnTo>
                    <a:pt x="2" y="169"/>
                  </a:lnTo>
                  <a:lnTo>
                    <a:pt x="6" y="172"/>
                  </a:lnTo>
                  <a:lnTo>
                    <a:pt x="10" y="174"/>
                  </a:lnTo>
                  <a:lnTo>
                    <a:pt x="17" y="178"/>
                  </a:lnTo>
                  <a:lnTo>
                    <a:pt x="26" y="178"/>
                  </a:lnTo>
                  <a:lnTo>
                    <a:pt x="33" y="179"/>
                  </a:lnTo>
                  <a:lnTo>
                    <a:pt x="42" y="180"/>
                  </a:lnTo>
                  <a:lnTo>
                    <a:pt x="46" y="180"/>
                  </a:lnTo>
                  <a:lnTo>
                    <a:pt x="49" y="180"/>
                  </a:lnTo>
                  <a:lnTo>
                    <a:pt x="54" y="180"/>
                  </a:lnTo>
                  <a:lnTo>
                    <a:pt x="58" y="178"/>
                  </a:lnTo>
                  <a:lnTo>
                    <a:pt x="55" y="173"/>
                  </a:lnTo>
                  <a:lnTo>
                    <a:pt x="54" y="167"/>
                  </a:lnTo>
                  <a:lnTo>
                    <a:pt x="55" y="164"/>
                  </a:lnTo>
                  <a:lnTo>
                    <a:pt x="58" y="162"/>
                  </a:lnTo>
                  <a:lnTo>
                    <a:pt x="62" y="161"/>
                  </a:lnTo>
                  <a:lnTo>
                    <a:pt x="65" y="158"/>
                  </a:lnTo>
                  <a:lnTo>
                    <a:pt x="78" y="158"/>
                  </a:lnTo>
                  <a:lnTo>
                    <a:pt x="78" y="170"/>
                  </a:lnTo>
                  <a:lnTo>
                    <a:pt x="73" y="174"/>
                  </a:lnTo>
                  <a:lnTo>
                    <a:pt x="70" y="179"/>
                  </a:lnTo>
                  <a:lnTo>
                    <a:pt x="68" y="183"/>
                  </a:lnTo>
                  <a:lnTo>
                    <a:pt x="68" y="188"/>
                  </a:lnTo>
                  <a:lnTo>
                    <a:pt x="85" y="188"/>
                  </a:lnTo>
                  <a:lnTo>
                    <a:pt x="85" y="191"/>
                  </a:lnTo>
                  <a:lnTo>
                    <a:pt x="84" y="195"/>
                  </a:lnTo>
                  <a:lnTo>
                    <a:pt x="81" y="198"/>
                  </a:lnTo>
                  <a:lnTo>
                    <a:pt x="79" y="199"/>
                  </a:lnTo>
                  <a:lnTo>
                    <a:pt x="74" y="203"/>
                  </a:lnTo>
                  <a:lnTo>
                    <a:pt x="68" y="204"/>
                  </a:lnTo>
                  <a:lnTo>
                    <a:pt x="68" y="213"/>
                  </a:lnTo>
                  <a:lnTo>
                    <a:pt x="73" y="214"/>
                  </a:lnTo>
                  <a:lnTo>
                    <a:pt x="75" y="214"/>
                  </a:lnTo>
                  <a:lnTo>
                    <a:pt x="78" y="214"/>
                  </a:lnTo>
                  <a:lnTo>
                    <a:pt x="81" y="213"/>
                  </a:lnTo>
                  <a:lnTo>
                    <a:pt x="84" y="213"/>
                  </a:lnTo>
                  <a:close/>
                </a:path>
              </a:pathLst>
            </a:custGeom>
            <a:solidFill>
              <a:srgbClr val="FDEBBA"/>
            </a:solidFill>
            <a:ln w="127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354" name="Freeform 437"/>
            <p:cNvSpPr>
              <a:spLocks/>
            </p:cNvSpPr>
            <p:nvPr/>
          </p:nvSpPr>
          <p:spPr bwMode="auto">
            <a:xfrm>
              <a:off x="1344" y="2514"/>
              <a:ext cx="117" cy="208"/>
            </a:xfrm>
            <a:custGeom>
              <a:avLst/>
              <a:gdLst>
                <a:gd name="T0" fmla="*/ 4 w 117"/>
                <a:gd name="T1" fmla="*/ 47 h 208"/>
                <a:gd name="T2" fmla="*/ 8 w 117"/>
                <a:gd name="T3" fmla="*/ 55 h 208"/>
                <a:gd name="T4" fmla="*/ 17 w 117"/>
                <a:gd name="T5" fmla="*/ 62 h 208"/>
                <a:gd name="T6" fmla="*/ 31 w 117"/>
                <a:gd name="T7" fmla="*/ 71 h 208"/>
                <a:gd name="T8" fmla="*/ 40 w 117"/>
                <a:gd name="T9" fmla="*/ 78 h 208"/>
                <a:gd name="T10" fmla="*/ 42 w 117"/>
                <a:gd name="T11" fmla="*/ 84 h 208"/>
                <a:gd name="T12" fmla="*/ 42 w 117"/>
                <a:gd name="T13" fmla="*/ 94 h 208"/>
                <a:gd name="T14" fmla="*/ 40 w 117"/>
                <a:gd name="T15" fmla="*/ 102 h 208"/>
                <a:gd name="T16" fmla="*/ 30 w 117"/>
                <a:gd name="T17" fmla="*/ 112 h 208"/>
                <a:gd name="T18" fmla="*/ 15 w 117"/>
                <a:gd name="T19" fmla="*/ 121 h 208"/>
                <a:gd name="T20" fmla="*/ 5 w 117"/>
                <a:gd name="T21" fmla="*/ 130 h 208"/>
                <a:gd name="T22" fmla="*/ 1 w 117"/>
                <a:gd name="T23" fmla="*/ 138 h 208"/>
                <a:gd name="T24" fmla="*/ 1 w 117"/>
                <a:gd name="T25" fmla="*/ 152 h 208"/>
                <a:gd name="T26" fmla="*/ 1 w 117"/>
                <a:gd name="T27" fmla="*/ 172 h 208"/>
                <a:gd name="T28" fmla="*/ 3 w 117"/>
                <a:gd name="T29" fmla="*/ 188 h 208"/>
                <a:gd name="T30" fmla="*/ 6 w 117"/>
                <a:gd name="T31" fmla="*/ 196 h 208"/>
                <a:gd name="T32" fmla="*/ 12 w 117"/>
                <a:gd name="T33" fmla="*/ 202 h 208"/>
                <a:gd name="T34" fmla="*/ 21 w 117"/>
                <a:gd name="T35" fmla="*/ 206 h 208"/>
                <a:gd name="T36" fmla="*/ 51 w 117"/>
                <a:gd name="T37" fmla="*/ 208 h 208"/>
                <a:gd name="T38" fmla="*/ 86 w 117"/>
                <a:gd name="T39" fmla="*/ 208 h 208"/>
                <a:gd name="T40" fmla="*/ 99 w 117"/>
                <a:gd name="T41" fmla="*/ 207 h 208"/>
                <a:gd name="T42" fmla="*/ 104 w 117"/>
                <a:gd name="T43" fmla="*/ 203 h 208"/>
                <a:gd name="T44" fmla="*/ 104 w 117"/>
                <a:gd name="T45" fmla="*/ 197 h 208"/>
                <a:gd name="T46" fmla="*/ 98 w 117"/>
                <a:gd name="T47" fmla="*/ 190 h 208"/>
                <a:gd name="T48" fmla="*/ 89 w 117"/>
                <a:gd name="T49" fmla="*/ 183 h 208"/>
                <a:gd name="T50" fmla="*/ 84 w 117"/>
                <a:gd name="T51" fmla="*/ 175 h 208"/>
                <a:gd name="T52" fmla="*/ 84 w 117"/>
                <a:gd name="T53" fmla="*/ 159 h 208"/>
                <a:gd name="T54" fmla="*/ 92 w 117"/>
                <a:gd name="T55" fmla="*/ 143 h 208"/>
                <a:gd name="T56" fmla="*/ 102 w 117"/>
                <a:gd name="T57" fmla="*/ 126 h 208"/>
                <a:gd name="T58" fmla="*/ 109 w 117"/>
                <a:gd name="T59" fmla="*/ 107 h 208"/>
                <a:gd name="T60" fmla="*/ 112 w 117"/>
                <a:gd name="T61" fmla="*/ 84 h 208"/>
                <a:gd name="T62" fmla="*/ 115 w 117"/>
                <a:gd name="T63" fmla="*/ 64 h 208"/>
                <a:gd name="T64" fmla="*/ 98 w 117"/>
                <a:gd name="T65" fmla="*/ 42 h 208"/>
                <a:gd name="T66" fmla="*/ 79 w 117"/>
                <a:gd name="T67" fmla="*/ 32 h 208"/>
                <a:gd name="T68" fmla="*/ 73 w 117"/>
                <a:gd name="T69" fmla="*/ 30 h 208"/>
                <a:gd name="T70" fmla="*/ 71 w 117"/>
                <a:gd name="T71" fmla="*/ 21 h 208"/>
                <a:gd name="T72" fmla="*/ 71 w 117"/>
                <a:gd name="T73" fmla="*/ 14 h 208"/>
                <a:gd name="T74" fmla="*/ 68 w 117"/>
                <a:gd name="T75" fmla="*/ 8 h 208"/>
                <a:gd name="T76" fmla="*/ 62 w 117"/>
                <a:gd name="T77" fmla="*/ 3 h 208"/>
                <a:gd name="T78" fmla="*/ 45 w 117"/>
                <a:gd name="T79" fmla="*/ 1 h 208"/>
                <a:gd name="T80" fmla="*/ 26 w 117"/>
                <a:gd name="T81" fmla="*/ 3 h 208"/>
                <a:gd name="T82" fmla="*/ 17 w 117"/>
                <a:gd name="T83" fmla="*/ 1 h 208"/>
                <a:gd name="T84" fmla="*/ 9 w 117"/>
                <a:gd name="T85" fmla="*/ 0 h 208"/>
                <a:gd name="T86" fmla="*/ 10 w 117"/>
                <a:gd name="T87" fmla="*/ 16 h 208"/>
                <a:gd name="T88" fmla="*/ 11 w 117"/>
                <a:gd name="T89" fmla="*/ 35 h 208"/>
                <a:gd name="T90" fmla="*/ 9 w 117"/>
                <a:gd name="T91" fmla="*/ 38 h 208"/>
                <a:gd name="T92" fmla="*/ 3 w 117"/>
                <a:gd name="T93" fmla="*/ 41 h 208"/>
                <a:gd name="T94" fmla="*/ 4 w 117"/>
                <a:gd name="T95" fmla="*/ 42 h 20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17"/>
                <a:gd name="T145" fmla="*/ 0 h 208"/>
                <a:gd name="T146" fmla="*/ 117 w 117"/>
                <a:gd name="T147" fmla="*/ 208 h 20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17" h="208">
                  <a:moveTo>
                    <a:pt x="4" y="42"/>
                  </a:moveTo>
                  <a:lnTo>
                    <a:pt x="4" y="47"/>
                  </a:lnTo>
                  <a:lnTo>
                    <a:pt x="6" y="51"/>
                  </a:lnTo>
                  <a:lnTo>
                    <a:pt x="8" y="55"/>
                  </a:lnTo>
                  <a:lnTo>
                    <a:pt x="10" y="57"/>
                  </a:lnTo>
                  <a:lnTo>
                    <a:pt x="17" y="62"/>
                  </a:lnTo>
                  <a:lnTo>
                    <a:pt x="24" y="66"/>
                  </a:lnTo>
                  <a:lnTo>
                    <a:pt x="31" y="71"/>
                  </a:lnTo>
                  <a:lnTo>
                    <a:pt x="37" y="74"/>
                  </a:lnTo>
                  <a:lnTo>
                    <a:pt x="40" y="78"/>
                  </a:lnTo>
                  <a:lnTo>
                    <a:pt x="41" y="81"/>
                  </a:lnTo>
                  <a:lnTo>
                    <a:pt x="42" y="84"/>
                  </a:lnTo>
                  <a:lnTo>
                    <a:pt x="43" y="89"/>
                  </a:lnTo>
                  <a:lnTo>
                    <a:pt x="42" y="94"/>
                  </a:lnTo>
                  <a:lnTo>
                    <a:pt x="41" y="98"/>
                  </a:lnTo>
                  <a:lnTo>
                    <a:pt x="40" y="102"/>
                  </a:lnTo>
                  <a:lnTo>
                    <a:pt x="36" y="105"/>
                  </a:lnTo>
                  <a:lnTo>
                    <a:pt x="30" y="112"/>
                  </a:lnTo>
                  <a:lnTo>
                    <a:pt x="22" y="116"/>
                  </a:lnTo>
                  <a:lnTo>
                    <a:pt x="15" y="121"/>
                  </a:lnTo>
                  <a:lnTo>
                    <a:pt x="8" y="126"/>
                  </a:lnTo>
                  <a:lnTo>
                    <a:pt x="5" y="130"/>
                  </a:lnTo>
                  <a:lnTo>
                    <a:pt x="4" y="134"/>
                  </a:lnTo>
                  <a:lnTo>
                    <a:pt x="1" y="138"/>
                  </a:lnTo>
                  <a:lnTo>
                    <a:pt x="1" y="143"/>
                  </a:lnTo>
                  <a:lnTo>
                    <a:pt x="1" y="152"/>
                  </a:lnTo>
                  <a:lnTo>
                    <a:pt x="1" y="162"/>
                  </a:lnTo>
                  <a:lnTo>
                    <a:pt x="1" y="172"/>
                  </a:lnTo>
                  <a:lnTo>
                    <a:pt x="1" y="182"/>
                  </a:lnTo>
                  <a:lnTo>
                    <a:pt x="3" y="188"/>
                  </a:lnTo>
                  <a:lnTo>
                    <a:pt x="4" y="192"/>
                  </a:lnTo>
                  <a:lnTo>
                    <a:pt x="6" y="196"/>
                  </a:lnTo>
                  <a:lnTo>
                    <a:pt x="9" y="199"/>
                  </a:lnTo>
                  <a:lnTo>
                    <a:pt x="12" y="202"/>
                  </a:lnTo>
                  <a:lnTo>
                    <a:pt x="17" y="204"/>
                  </a:lnTo>
                  <a:lnTo>
                    <a:pt x="21" y="206"/>
                  </a:lnTo>
                  <a:lnTo>
                    <a:pt x="27" y="207"/>
                  </a:lnTo>
                  <a:lnTo>
                    <a:pt x="51" y="208"/>
                  </a:lnTo>
                  <a:lnTo>
                    <a:pt x="74" y="208"/>
                  </a:lnTo>
                  <a:lnTo>
                    <a:pt x="86" y="208"/>
                  </a:lnTo>
                  <a:lnTo>
                    <a:pt x="95" y="208"/>
                  </a:lnTo>
                  <a:lnTo>
                    <a:pt x="99" y="207"/>
                  </a:lnTo>
                  <a:lnTo>
                    <a:pt x="102" y="206"/>
                  </a:lnTo>
                  <a:lnTo>
                    <a:pt x="104" y="203"/>
                  </a:lnTo>
                  <a:lnTo>
                    <a:pt x="104" y="201"/>
                  </a:lnTo>
                  <a:lnTo>
                    <a:pt x="104" y="197"/>
                  </a:lnTo>
                  <a:lnTo>
                    <a:pt x="102" y="193"/>
                  </a:lnTo>
                  <a:lnTo>
                    <a:pt x="98" y="190"/>
                  </a:lnTo>
                  <a:lnTo>
                    <a:pt x="94" y="187"/>
                  </a:lnTo>
                  <a:lnTo>
                    <a:pt x="89" y="183"/>
                  </a:lnTo>
                  <a:lnTo>
                    <a:pt x="87" y="180"/>
                  </a:lnTo>
                  <a:lnTo>
                    <a:pt x="84" y="175"/>
                  </a:lnTo>
                  <a:lnTo>
                    <a:pt x="83" y="169"/>
                  </a:lnTo>
                  <a:lnTo>
                    <a:pt x="84" y="159"/>
                  </a:lnTo>
                  <a:lnTo>
                    <a:pt x="87" y="150"/>
                  </a:lnTo>
                  <a:lnTo>
                    <a:pt x="92" y="143"/>
                  </a:lnTo>
                  <a:lnTo>
                    <a:pt x="97" y="134"/>
                  </a:lnTo>
                  <a:lnTo>
                    <a:pt x="102" y="126"/>
                  </a:lnTo>
                  <a:lnTo>
                    <a:pt x="107" y="116"/>
                  </a:lnTo>
                  <a:lnTo>
                    <a:pt x="109" y="107"/>
                  </a:lnTo>
                  <a:lnTo>
                    <a:pt x="110" y="95"/>
                  </a:lnTo>
                  <a:lnTo>
                    <a:pt x="112" y="84"/>
                  </a:lnTo>
                  <a:lnTo>
                    <a:pt x="113" y="74"/>
                  </a:lnTo>
                  <a:lnTo>
                    <a:pt x="115" y="64"/>
                  </a:lnTo>
                  <a:lnTo>
                    <a:pt x="117" y="53"/>
                  </a:lnTo>
                  <a:lnTo>
                    <a:pt x="98" y="42"/>
                  </a:lnTo>
                  <a:lnTo>
                    <a:pt x="83" y="32"/>
                  </a:lnTo>
                  <a:lnTo>
                    <a:pt x="79" y="32"/>
                  </a:lnTo>
                  <a:lnTo>
                    <a:pt x="74" y="32"/>
                  </a:lnTo>
                  <a:lnTo>
                    <a:pt x="73" y="30"/>
                  </a:lnTo>
                  <a:lnTo>
                    <a:pt x="72" y="26"/>
                  </a:lnTo>
                  <a:lnTo>
                    <a:pt x="71" y="21"/>
                  </a:lnTo>
                  <a:lnTo>
                    <a:pt x="71" y="17"/>
                  </a:lnTo>
                  <a:lnTo>
                    <a:pt x="71" y="14"/>
                  </a:lnTo>
                  <a:lnTo>
                    <a:pt x="69" y="10"/>
                  </a:lnTo>
                  <a:lnTo>
                    <a:pt x="68" y="8"/>
                  </a:lnTo>
                  <a:lnTo>
                    <a:pt x="67" y="5"/>
                  </a:lnTo>
                  <a:lnTo>
                    <a:pt x="62" y="3"/>
                  </a:lnTo>
                  <a:lnTo>
                    <a:pt x="57" y="1"/>
                  </a:lnTo>
                  <a:lnTo>
                    <a:pt x="45" y="1"/>
                  </a:lnTo>
                  <a:lnTo>
                    <a:pt x="31" y="3"/>
                  </a:lnTo>
                  <a:lnTo>
                    <a:pt x="26" y="3"/>
                  </a:lnTo>
                  <a:lnTo>
                    <a:pt x="21" y="3"/>
                  </a:lnTo>
                  <a:lnTo>
                    <a:pt x="17" y="1"/>
                  </a:lnTo>
                  <a:lnTo>
                    <a:pt x="12" y="0"/>
                  </a:lnTo>
                  <a:lnTo>
                    <a:pt x="9" y="0"/>
                  </a:lnTo>
                  <a:lnTo>
                    <a:pt x="8" y="3"/>
                  </a:lnTo>
                  <a:lnTo>
                    <a:pt x="10" y="16"/>
                  </a:lnTo>
                  <a:lnTo>
                    <a:pt x="11" y="32"/>
                  </a:lnTo>
                  <a:lnTo>
                    <a:pt x="11" y="35"/>
                  </a:lnTo>
                  <a:lnTo>
                    <a:pt x="10" y="37"/>
                  </a:lnTo>
                  <a:lnTo>
                    <a:pt x="9" y="38"/>
                  </a:lnTo>
                  <a:lnTo>
                    <a:pt x="8" y="40"/>
                  </a:lnTo>
                  <a:lnTo>
                    <a:pt x="3" y="41"/>
                  </a:lnTo>
                  <a:lnTo>
                    <a:pt x="0" y="42"/>
                  </a:lnTo>
                  <a:lnTo>
                    <a:pt x="4" y="42"/>
                  </a:lnTo>
                  <a:close/>
                </a:path>
              </a:pathLst>
            </a:custGeom>
            <a:solidFill>
              <a:srgbClr val="FDEBBA"/>
            </a:solidFill>
            <a:ln w="127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355" name="Freeform 438"/>
            <p:cNvSpPr>
              <a:spLocks/>
            </p:cNvSpPr>
            <p:nvPr/>
          </p:nvSpPr>
          <p:spPr bwMode="auto">
            <a:xfrm>
              <a:off x="590" y="2851"/>
              <a:ext cx="357" cy="338"/>
            </a:xfrm>
            <a:custGeom>
              <a:avLst/>
              <a:gdLst>
                <a:gd name="T0" fmla="*/ 229 w 357"/>
                <a:gd name="T1" fmla="*/ 106 h 338"/>
                <a:gd name="T2" fmla="*/ 246 w 357"/>
                <a:gd name="T3" fmla="*/ 116 h 338"/>
                <a:gd name="T4" fmla="*/ 305 w 357"/>
                <a:gd name="T5" fmla="*/ 130 h 338"/>
                <a:gd name="T6" fmla="*/ 306 w 357"/>
                <a:gd name="T7" fmla="*/ 125 h 338"/>
                <a:gd name="T8" fmla="*/ 291 w 357"/>
                <a:gd name="T9" fmla="*/ 145 h 338"/>
                <a:gd name="T10" fmla="*/ 300 w 357"/>
                <a:gd name="T11" fmla="*/ 165 h 338"/>
                <a:gd name="T12" fmla="*/ 323 w 357"/>
                <a:gd name="T13" fmla="*/ 187 h 338"/>
                <a:gd name="T14" fmla="*/ 336 w 357"/>
                <a:gd name="T15" fmla="*/ 215 h 338"/>
                <a:gd name="T16" fmla="*/ 347 w 357"/>
                <a:gd name="T17" fmla="*/ 246 h 338"/>
                <a:gd name="T18" fmla="*/ 353 w 357"/>
                <a:gd name="T19" fmla="*/ 266 h 338"/>
                <a:gd name="T20" fmla="*/ 347 w 357"/>
                <a:gd name="T21" fmla="*/ 276 h 338"/>
                <a:gd name="T22" fmla="*/ 322 w 357"/>
                <a:gd name="T23" fmla="*/ 280 h 338"/>
                <a:gd name="T24" fmla="*/ 285 w 357"/>
                <a:gd name="T25" fmla="*/ 288 h 338"/>
                <a:gd name="T26" fmla="*/ 256 w 357"/>
                <a:gd name="T27" fmla="*/ 284 h 338"/>
                <a:gd name="T28" fmla="*/ 228 w 357"/>
                <a:gd name="T29" fmla="*/ 292 h 338"/>
                <a:gd name="T30" fmla="*/ 213 w 357"/>
                <a:gd name="T31" fmla="*/ 296 h 338"/>
                <a:gd name="T32" fmla="*/ 201 w 357"/>
                <a:gd name="T33" fmla="*/ 315 h 338"/>
                <a:gd name="T34" fmla="*/ 191 w 357"/>
                <a:gd name="T35" fmla="*/ 333 h 338"/>
                <a:gd name="T36" fmla="*/ 178 w 357"/>
                <a:gd name="T37" fmla="*/ 338 h 338"/>
                <a:gd name="T38" fmla="*/ 156 w 357"/>
                <a:gd name="T39" fmla="*/ 308 h 338"/>
                <a:gd name="T40" fmla="*/ 154 w 357"/>
                <a:gd name="T41" fmla="*/ 284 h 338"/>
                <a:gd name="T42" fmla="*/ 152 w 357"/>
                <a:gd name="T43" fmla="*/ 274 h 338"/>
                <a:gd name="T44" fmla="*/ 136 w 357"/>
                <a:gd name="T45" fmla="*/ 248 h 338"/>
                <a:gd name="T46" fmla="*/ 121 w 357"/>
                <a:gd name="T47" fmla="*/ 227 h 338"/>
                <a:gd name="T48" fmla="*/ 108 w 357"/>
                <a:gd name="T49" fmla="*/ 225 h 338"/>
                <a:gd name="T50" fmla="*/ 103 w 357"/>
                <a:gd name="T51" fmla="*/ 217 h 338"/>
                <a:gd name="T52" fmla="*/ 100 w 357"/>
                <a:gd name="T53" fmla="*/ 202 h 338"/>
                <a:gd name="T54" fmla="*/ 92 w 357"/>
                <a:gd name="T55" fmla="*/ 197 h 338"/>
                <a:gd name="T56" fmla="*/ 74 w 357"/>
                <a:gd name="T57" fmla="*/ 194 h 338"/>
                <a:gd name="T58" fmla="*/ 69 w 357"/>
                <a:gd name="T59" fmla="*/ 188 h 338"/>
                <a:gd name="T60" fmla="*/ 85 w 357"/>
                <a:gd name="T61" fmla="*/ 160 h 338"/>
                <a:gd name="T62" fmla="*/ 82 w 357"/>
                <a:gd name="T63" fmla="*/ 145 h 338"/>
                <a:gd name="T64" fmla="*/ 66 w 357"/>
                <a:gd name="T65" fmla="*/ 129 h 338"/>
                <a:gd name="T66" fmla="*/ 43 w 357"/>
                <a:gd name="T67" fmla="*/ 114 h 338"/>
                <a:gd name="T68" fmla="*/ 28 w 357"/>
                <a:gd name="T69" fmla="*/ 100 h 338"/>
                <a:gd name="T70" fmla="*/ 10 w 357"/>
                <a:gd name="T71" fmla="*/ 94 h 338"/>
                <a:gd name="T72" fmla="*/ 1 w 357"/>
                <a:gd name="T73" fmla="*/ 84 h 338"/>
                <a:gd name="T74" fmla="*/ 2 w 357"/>
                <a:gd name="T75" fmla="*/ 61 h 338"/>
                <a:gd name="T76" fmla="*/ 6 w 357"/>
                <a:gd name="T77" fmla="*/ 32 h 338"/>
                <a:gd name="T78" fmla="*/ 63 w 357"/>
                <a:gd name="T79" fmla="*/ 0 h 338"/>
                <a:gd name="T80" fmla="*/ 79 w 357"/>
                <a:gd name="T81" fmla="*/ 7 h 338"/>
                <a:gd name="T82" fmla="*/ 99 w 357"/>
                <a:gd name="T83" fmla="*/ 32 h 338"/>
                <a:gd name="T84" fmla="*/ 116 w 357"/>
                <a:gd name="T85" fmla="*/ 40 h 338"/>
                <a:gd name="T86" fmla="*/ 135 w 357"/>
                <a:gd name="T87" fmla="*/ 43 h 338"/>
                <a:gd name="T88" fmla="*/ 140 w 357"/>
                <a:gd name="T89" fmla="*/ 51 h 338"/>
                <a:gd name="T90" fmla="*/ 145 w 357"/>
                <a:gd name="T91" fmla="*/ 66 h 338"/>
                <a:gd name="T92" fmla="*/ 166 w 357"/>
                <a:gd name="T93" fmla="*/ 75 h 338"/>
                <a:gd name="T94" fmla="*/ 207 w 357"/>
                <a:gd name="T95" fmla="*/ 83 h 338"/>
                <a:gd name="T96" fmla="*/ 223 w 357"/>
                <a:gd name="T97" fmla="*/ 93 h 33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57"/>
                <a:gd name="T148" fmla="*/ 0 h 338"/>
                <a:gd name="T149" fmla="*/ 357 w 357"/>
                <a:gd name="T150" fmla="*/ 338 h 33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57" h="338">
                  <a:moveTo>
                    <a:pt x="225" y="101"/>
                  </a:moveTo>
                  <a:lnTo>
                    <a:pt x="227" y="104"/>
                  </a:lnTo>
                  <a:lnTo>
                    <a:pt x="229" y="106"/>
                  </a:lnTo>
                  <a:lnTo>
                    <a:pt x="232" y="109"/>
                  </a:lnTo>
                  <a:lnTo>
                    <a:pt x="237" y="111"/>
                  </a:lnTo>
                  <a:lnTo>
                    <a:pt x="246" y="116"/>
                  </a:lnTo>
                  <a:lnTo>
                    <a:pt x="260" y="120"/>
                  </a:lnTo>
                  <a:lnTo>
                    <a:pt x="286" y="127"/>
                  </a:lnTo>
                  <a:lnTo>
                    <a:pt x="305" y="130"/>
                  </a:lnTo>
                  <a:lnTo>
                    <a:pt x="307" y="129"/>
                  </a:lnTo>
                  <a:lnTo>
                    <a:pt x="307" y="127"/>
                  </a:lnTo>
                  <a:lnTo>
                    <a:pt x="306" y="125"/>
                  </a:lnTo>
                  <a:lnTo>
                    <a:pt x="305" y="121"/>
                  </a:lnTo>
                  <a:lnTo>
                    <a:pt x="298" y="135"/>
                  </a:lnTo>
                  <a:lnTo>
                    <a:pt x="291" y="145"/>
                  </a:lnTo>
                  <a:lnTo>
                    <a:pt x="292" y="152"/>
                  </a:lnTo>
                  <a:lnTo>
                    <a:pt x="295" y="158"/>
                  </a:lnTo>
                  <a:lnTo>
                    <a:pt x="300" y="165"/>
                  </a:lnTo>
                  <a:lnTo>
                    <a:pt x="305" y="170"/>
                  </a:lnTo>
                  <a:lnTo>
                    <a:pt x="315" y="180"/>
                  </a:lnTo>
                  <a:lnTo>
                    <a:pt x="323" y="187"/>
                  </a:lnTo>
                  <a:lnTo>
                    <a:pt x="328" y="196"/>
                  </a:lnTo>
                  <a:lnTo>
                    <a:pt x="332" y="204"/>
                  </a:lnTo>
                  <a:lnTo>
                    <a:pt x="336" y="215"/>
                  </a:lnTo>
                  <a:lnTo>
                    <a:pt x="339" y="225"/>
                  </a:lnTo>
                  <a:lnTo>
                    <a:pt x="343" y="236"/>
                  </a:lnTo>
                  <a:lnTo>
                    <a:pt x="347" y="246"/>
                  </a:lnTo>
                  <a:lnTo>
                    <a:pt x="352" y="256"/>
                  </a:lnTo>
                  <a:lnTo>
                    <a:pt x="357" y="264"/>
                  </a:lnTo>
                  <a:lnTo>
                    <a:pt x="353" y="266"/>
                  </a:lnTo>
                  <a:lnTo>
                    <a:pt x="350" y="269"/>
                  </a:lnTo>
                  <a:lnTo>
                    <a:pt x="348" y="272"/>
                  </a:lnTo>
                  <a:lnTo>
                    <a:pt x="347" y="276"/>
                  </a:lnTo>
                  <a:lnTo>
                    <a:pt x="342" y="277"/>
                  </a:lnTo>
                  <a:lnTo>
                    <a:pt x="337" y="279"/>
                  </a:lnTo>
                  <a:lnTo>
                    <a:pt x="322" y="280"/>
                  </a:lnTo>
                  <a:lnTo>
                    <a:pt x="311" y="284"/>
                  </a:lnTo>
                  <a:lnTo>
                    <a:pt x="298" y="286"/>
                  </a:lnTo>
                  <a:lnTo>
                    <a:pt x="285" y="288"/>
                  </a:lnTo>
                  <a:lnTo>
                    <a:pt x="275" y="285"/>
                  </a:lnTo>
                  <a:lnTo>
                    <a:pt x="265" y="282"/>
                  </a:lnTo>
                  <a:lnTo>
                    <a:pt x="256" y="284"/>
                  </a:lnTo>
                  <a:lnTo>
                    <a:pt x="248" y="287"/>
                  </a:lnTo>
                  <a:lnTo>
                    <a:pt x="239" y="291"/>
                  </a:lnTo>
                  <a:lnTo>
                    <a:pt x="228" y="292"/>
                  </a:lnTo>
                  <a:lnTo>
                    <a:pt x="222" y="292"/>
                  </a:lnTo>
                  <a:lnTo>
                    <a:pt x="217" y="293"/>
                  </a:lnTo>
                  <a:lnTo>
                    <a:pt x="213" y="296"/>
                  </a:lnTo>
                  <a:lnTo>
                    <a:pt x="209" y="300"/>
                  </a:lnTo>
                  <a:lnTo>
                    <a:pt x="204" y="307"/>
                  </a:lnTo>
                  <a:lnTo>
                    <a:pt x="201" y="315"/>
                  </a:lnTo>
                  <a:lnTo>
                    <a:pt x="198" y="323"/>
                  </a:lnTo>
                  <a:lnTo>
                    <a:pt x="193" y="331"/>
                  </a:lnTo>
                  <a:lnTo>
                    <a:pt x="191" y="333"/>
                  </a:lnTo>
                  <a:lnTo>
                    <a:pt x="187" y="336"/>
                  </a:lnTo>
                  <a:lnTo>
                    <a:pt x="183" y="337"/>
                  </a:lnTo>
                  <a:lnTo>
                    <a:pt x="178" y="338"/>
                  </a:lnTo>
                  <a:lnTo>
                    <a:pt x="166" y="334"/>
                  </a:lnTo>
                  <a:lnTo>
                    <a:pt x="156" y="329"/>
                  </a:lnTo>
                  <a:lnTo>
                    <a:pt x="156" y="308"/>
                  </a:lnTo>
                  <a:lnTo>
                    <a:pt x="154" y="293"/>
                  </a:lnTo>
                  <a:lnTo>
                    <a:pt x="154" y="288"/>
                  </a:lnTo>
                  <a:lnTo>
                    <a:pt x="154" y="284"/>
                  </a:lnTo>
                  <a:lnTo>
                    <a:pt x="155" y="279"/>
                  </a:lnTo>
                  <a:lnTo>
                    <a:pt x="156" y="274"/>
                  </a:lnTo>
                  <a:lnTo>
                    <a:pt x="152" y="274"/>
                  </a:lnTo>
                  <a:lnTo>
                    <a:pt x="150" y="272"/>
                  </a:lnTo>
                  <a:lnTo>
                    <a:pt x="146" y="262"/>
                  </a:lnTo>
                  <a:lnTo>
                    <a:pt x="136" y="248"/>
                  </a:lnTo>
                  <a:lnTo>
                    <a:pt x="129" y="233"/>
                  </a:lnTo>
                  <a:lnTo>
                    <a:pt x="125" y="227"/>
                  </a:lnTo>
                  <a:lnTo>
                    <a:pt x="121" y="227"/>
                  </a:lnTo>
                  <a:lnTo>
                    <a:pt x="113" y="227"/>
                  </a:lnTo>
                  <a:lnTo>
                    <a:pt x="110" y="227"/>
                  </a:lnTo>
                  <a:lnTo>
                    <a:pt x="108" y="225"/>
                  </a:lnTo>
                  <a:lnTo>
                    <a:pt x="106" y="224"/>
                  </a:lnTo>
                  <a:lnTo>
                    <a:pt x="105" y="222"/>
                  </a:lnTo>
                  <a:lnTo>
                    <a:pt x="103" y="217"/>
                  </a:lnTo>
                  <a:lnTo>
                    <a:pt x="102" y="212"/>
                  </a:lnTo>
                  <a:lnTo>
                    <a:pt x="102" y="207"/>
                  </a:lnTo>
                  <a:lnTo>
                    <a:pt x="100" y="202"/>
                  </a:lnTo>
                  <a:lnTo>
                    <a:pt x="99" y="198"/>
                  </a:lnTo>
                  <a:lnTo>
                    <a:pt x="97" y="197"/>
                  </a:lnTo>
                  <a:lnTo>
                    <a:pt x="92" y="197"/>
                  </a:lnTo>
                  <a:lnTo>
                    <a:pt x="83" y="197"/>
                  </a:lnTo>
                  <a:lnTo>
                    <a:pt x="78" y="196"/>
                  </a:lnTo>
                  <a:lnTo>
                    <a:pt x="74" y="194"/>
                  </a:lnTo>
                  <a:lnTo>
                    <a:pt x="72" y="192"/>
                  </a:lnTo>
                  <a:lnTo>
                    <a:pt x="71" y="191"/>
                  </a:lnTo>
                  <a:lnTo>
                    <a:pt x="69" y="188"/>
                  </a:lnTo>
                  <a:lnTo>
                    <a:pt x="69" y="184"/>
                  </a:lnTo>
                  <a:lnTo>
                    <a:pt x="77" y="172"/>
                  </a:lnTo>
                  <a:lnTo>
                    <a:pt x="85" y="160"/>
                  </a:lnTo>
                  <a:lnTo>
                    <a:pt x="84" y="154"/>
                  </a:lnTo>
                  <a:lnTo>
                    <a:pt x="83" y="149"/>
                  </a:lnTo>
                  <a:lnTo>
                    <a:pt x="82" y="145"/>
                  </a:lnTo>
                  <a:lnTo>
                    <a:pt x="79" y="140"/>
                  </a:lnTo>
                  <a:lnTo>
                    <a:pt x="73" y="134"/>
                  </a:lnTo>
                  <a:lnTo>
                    <a:pt x="66" y="129"/>
                  </a:lnTo>
                  <a:lnTo>
                    <a:pt x="58" y="124"/>
                  </a:lnTo>
                  <a:lnTo>
                    <a:pt x="50" y="120"/>
                  </a:lnTo>
                  <a:lnTo>
                    <a:pt x="43" y="114"/>
                  </a:lnTo>
                  <a:lnTo>
                    <a:pt x="37" y="108"/>
                  </a:lnTo>
                  <a:lnTo>
                    <a:pt x="33" y="103"/>
                  </a:lnTo>
                  <a:lnTo>
                    <a:pt x="28" y="100"/>
                  </a:lnTo>
                  <a:lnTo>
                    <a:pt x="22" y="98"/>
                  </a:lnTo>
                  <a:lnTo>
                    <a:pt x="16" y="97"/>
                  </a:lnTo>
                  <a:lnTo>
                    <a:pt x="10" y="94"/>
                  </a:lnTo>
                  <a:lnTo>
                    <a:pt x="5" y="90"/>
                  </a:lnTo>
                  <a:lnTo>
                    <a:pt x="2" y="88"/>
                  </a:lnTo>
                  <a:lnTo>
                    <a:pt x="1" y="84"/>
                  </a:lnTo>
                  <a:lnTo>
                    <a:pt x="0" y="80"/>
                  </a:lnTo>
                  <a:lnTo>
                    <a:pt x="0" y="75"/>
                  </a:lnTo>
                  <a:lnTo>
                    <a:pt x="2" y="61"/>
                  </a:lnTo>
                  <a:lnTo>
                    <a:pt x="6" y="48"/>
                  </a:lnTo>
                  <a:lnTo>
                    <a:pt x="6" y="43"/>
                  </a:lnTo>
                  <a:lnTo>
                    <a:pt x="6" y="32"/>
                  </a:lnTo>
                  <a:lnTo>
                    <a:pt x="43" y="6"/>
                  </a:lnTo>
                  <a:lnTo>
                    <a:pt x="53" y="2"/>
                  </a:lnTo>
                  <a:lnTo>
                    <a:pt x="63" y="0"/>
                  </a:lnTo>
                  <a:lnTo>
                    <a:pt x="68" y="1"/>
                  </a:lnTo>
                  <a:lnTo>
                    <a:pt x="74" y="4"/>
                  </a:lnTo>
                  <a:lnTo>
                    <a:pt x="79" y="7"/>
                  </a:lnTo>
                  <a:lnTo>
                    <a:pt x="84" y="12"/>
                  </a:lnTo>
                  <a:lnTo>
                    <a:pt x="93" y="23"/>
                  </a:lnTo>
                  <a:lnTo>
                    <a:pt x="99" y="32"/>
                  </a:lnTo>
                  <a:lnTo>
                    <a:pt x="103" y="36"/>
                  </a:lnTo>
                  <a:lnTo>
                    <a:pt x="109" y="38"/>
                  </a:lnTo>
                  <a:lnTo>
                    <a:pt x="116" y="40"/>
                  </a:lnTo>
                  <a:lnTo>
                    <a:pt x="123" y="40"/>
                  </a:lnTo>
                  <a:lnTo>
                    <a:pt x="129" y="42"/>
                  </a:lnTo>
                  <a:lnTo>
                    <a:pt x="135" y="43"/>
                  </a:lnTo>
                  <a:lnTo>
                    <a:pt x="136" y="46"/>
                  </a:lnTo>
                  <a:lnTo>
                    <a:pt x="139" y="48"/>
                  </a:lnTo>
                  <a:lnTo>
                    <a:pt x="140" y="51"/>
                  </a:lnTo>
                  <a:lnTo>
                    <a:pt x="140" y="54"/>
                  </a:lnTo>
                  <a:lnTo>
                    <a:pt x="142" y="61"/>
                  </a:lnTo>
                  <a:lnTo>
                    <a:pt x="145" y="66"/>
                  </a:lnTo>
                  <a:lnTo>
                    <a:pt x="149" y="69"/>
                  </a:lnTo>
                  <a:lnTo>
                    <a:pt x="154" y="72"/>
                  </a:lnTo>
                  <a:lnTo>
                    <a:pt x="166" y="75"/>
                  </a:lnTo>
                  <a:lnTo>
                    <a:pt x="180" y="78"/>
                  </a:lnTo>
                  <a:lnTo>
                    <a:pt x="193" y="79"/>
                  </a:lnTo>
                  <a:lnTo>
                    <a:pt x="207" y="83"/>
                  </a:lnTo>
                  <a:lnTo>
                    <a:pt x="213" y="85"/>
                  </a:lnTo>
                  <a:lnTo>
                    <a:pt x="218" y="88"/>
                  </a:lnTo>
                  <a:lnTo>
                    <a:pt x="223" y="93"/>
                  </a:lnTo>
                  <a:lnTo>
                    <a:pt x="225" y="98"/>
                  </a:lnTo>
                  <a:lnTo>
                    <a:pt x="225" y="101"/>
                  </a:lnTo>
                  <a:close/>
                </a:path>
              </a:pathLst>
            </a:custGeom>
            <a:solidFill>
              <a:srgbClr val="FDEBBA"/>
            </a:solidFill>
            <a:ln w="127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356" name="Freeform 439"/>
            <p:cNvSpPr>
              <a:spLocks/>
            </p:cNvSpPr>
            <p:nvPr/>
          </p:nvSpPr>
          <p:spPr bwMode="auto">
            <a:xfrm>
              <a:off x="653" y="2732"/>
              <a:ext cx="198" cy="220"/>
            </a:xfrm>
            <a:custGeom>
              <a:avLst/>
              <a:gdLst>
                <a:gd name="T0" fmla="*/ 164 w 198"/>
                <a:gd name="T1" fmla="*/ 217 h 220"/>
                <a:gd name="T2" fmla="*/ 166 w 198"/>
                <a:gd name="T3" fmla="*/ 212 h 220"/>
                <a:gd name="T4" fmla="*/ 174 w 198"/>
                <a:gd name="T5" fmla="*/ 203 h 220"/>
                <a:gd name="T6" fmla="*/ 187 w 198"/>
                <a:gd name="T7" fmla="*/ 193 h 220"/>
                <a:gd name="T8" fmla="*/ 196 w 198"/>
                <a:gd name="T9" fmla="*/ 183 h 220"/>
                <a:gd name="T10" fmla="*/ 198 w 198"/>
                <a:gd name="T11" fmla="*/ 177 h 220"/>
                <a:gd name="T12" fmla="*/ 193 w 198"/>
                <a:gd name="T13" fmla="*/ 164 h 220"/>
                <a:gd name="T14" fmla="*/ 193 w 198"/>
                <a:gd name="T15" fmla="*/ 141 h 220"/>
                <a:gd name="T16" fmla="*/ 198 w 198"/>
                <a:gd name="T17" fmla="*/ 118 h 220"/>
                <a:gd name="T18" fmla="*/ 196 w 198"/>
                <a:gd name="T19" fmla="*/ 108 h 220"/>
                <a:gd name="T20" fmla="*/ 191 w 198"/>
                <a:gd name="T21" fmla="*/ 104 h 220"/>
                <a:gd name="T22" fmla="*/ 188 w 198"/>
                <a:gd name="T23" fmla="*/ 92 h 220"/>
                <a:gd name="T24" fmla="*/ 177 w 198"/>
                <a:gd name="T25" fmla="*/ 87 h 220"/>
                <a:gd name="T26" fmla="*/ 167 w 198"/>
                <a:gd name="T27" fmla="*/ 79 h 220"/>
                <a:gd name="T28" fmla="*/ 156 w 198"/>
                <a:gd name="T29" fmla="*/ 71 h 220"/>
                <a:gd name="T30" fmla="*/ 145 w 198"/>
                <a:gd name="T31" fmla="*/ 68 h 220"/>
                <a:gd name="T32" fmla="*/ 125 w 198"/>
                <a:gd name="T33" fmla="*/ 82 h 220"/>
                <a:gd name="T34" fmla="*/ 118 w 198"/>
                <a:gd name="T35" fmla="*/ 79 h 220"/>
                <a:gd name="T36" fmla="*/ 113 w 198"/>
                <a:gd name="T37" fmla="*/ 72 h 220"/>
                <a:gd name="T38" fmla="*/ 109 w 198"/>
                <a:gd name="T39" fmla="*/ 52 h 220"/>
                <a:gd name="T40" fmla="*/ 105 w 198"/>
                <a:gd name="T41" fmla="*/ 31 h 220"/>
                <a:gd name="T42" fmla="*/ 100 w 198"/>
                <a:gd name="T43" fmla="*/ 25 h 220"/>
                <a:gd name="T44" fmla="*/ 92 w 198"/>
                <a:gd name="T45" fmla="*/ 22 h 220"/>
                <a:gd name="T46" fmla="*/ 73 w 198"/>
                <a:gd name="T47" fmla="*/ 29 h 220"/>
                <a:gd name="T48" fmla="*/ 65 w 198"/>
                <a:gd name="T49" fmla="*/ 25 h 220"/>
                <a:gd name="T50" fmla="*/ 56 w 198"/>
                <a:gd name="T51" fmla="*/ 19 h 220"/>
                <a:gd name="T52" fmla="*/ 48 w 198"/>
                <a:gd name="T53" fmla="*/ 10 h 220"/>
                <a:gd name="T54" fmla="*/ 43 w 198"/>
                <a:gd name="T55" fmla="*/ 0 h 220"/>
                <a:gd name="T56" fmla="*/ 32 w 198"/>
                <a:gd name="T57" fmla="*/ 9 h 220"/>
                <a:gd name="T58" fmla="*/ 27 w 198"/>
                <a:gd name="T59" fmla="*/ 22 h 220"/>
                <a:gd name="T60" fmla="*/ 27 w 198"/>
                <a:gd name="T61" fmla="*/ 52 h 220"/>
                <a:gd name="T62" fmla="*/ 27 w 198"/>
                <a:gd name="T63" fmla="*/ 85 h 220"/>
                <a:gd name="T64" fmla="*/ 25 w 198"/>
                <a:gd name="T65" fmla="*/ 98 h 220"/>
                <a:gd name="T66" fmla="*/ 16 w 198"/>
                <a:gd name="T67" fmla="*/ 107 h 220"/>
                <a:gd name="T68" fmla="*/ 0 w 198"/>
                <a:gd name="T69" fmla="*/ 119 h 220"/>
                <a:gd name="T70" fmla="*/ 11 w 198"/>
                <a:gd name="T71" fmla="*/ 123 h 220"/>
                <a:gd name="T72" fmla="*/ 21 w 198"/>
                <a:gd name="T73" fmla="*/ 131 h 220"/>
                <a:gd name="T74" fmla="*/ 36 w 198"/>
                <a:gd name="T75" fmla="*/ 151 h 220"/>
                <a:gd name="T76" fmla="*/ 46 w 198"/>
                <a:gd name="T77" fmla="*/ 157 h 220"/>
                <a:gd name="T78" fmla="*/ 60 w 198"/>
                <a:gd name="T79" fmla="*/ 159 h 220"/>
                <a:gd name="T80" fmla="*/ 72 w 198"/>
                <a:gd name="T81" fmla="*/ 162 h 220"/>
                <a:gd name="T82" fmla="*/ 76 w 198"/>
                <a:gd name="T83" fmla="*/ 167 h 220"/>
                <a:gd name="T84" fmla="*/ 77 w 198"/>
                <a:gd name="T85" fmla="*/ 173 h 220"/>
                <a:gd name="T86" fmla="*/ 82 w 198"/>
                <a:gd name="T87" fmla="*/ 185 h 220"/>
                <a:gd name="T88" fmla="*/ 91 w 198"/>
                <a:gd name="T89" fmla="*/ 191 h 220"/>
                <a:gd name="T90" fmla="*/ 117 w 198"/>
                <a:gd name="T91" fmla="*/ 197 h 220"/>
                <a:gd name="T92" fmla="*/ 144 w 198"/>
                <a:gd name="T93" fmla="*/ 202 h 220"/>
                <a:gd name="T94" fmla="*/ 155 w 198"/>
                <a:gd name="T95" fmla="*/ 207 h 220"/>
                <a:gd name="T96" fmla="*/ 162 w 198"/>
                <a:gd name="T97" fmla="*/ 217 h 22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98"/>
                <a:gd name="T148" fmla="*/ 0 h 220"/>
                <a:gd name="T149" fmla="*/ 198 w 198"/>
                <a:gd name="T150" fmla="*/ 220 h 22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98" h="220">
                  <a:moveTo>
                    <a:pt x="162" y="220"/>
                  </a:moveTo>
                  <a:lnTo>
                    <a:pt x="164" y="217"/>
                  </a:lnTo>
                  <a:lnTo>
                    <a:pt x="165" y="214"/>
                  </a:lnTo>
                  <a:lnTo>
                    <a:pt x="166" y="212"/>
                  </a:lnTo>
                  <a:lnTo>
                    <a:pt x="169" y="208"/>
                  </a:lnTo>
                  <a:lnTo>
                    <a:pt x="174" y="203"/>
                  </a:lnTo>
                  <a:lnTo>
                    <a:pt x="181" y="198"/>
                  </a:lnTo>
                  <a:lnTo>
                    <a:pt x="187" y="193"/>
                  </a:lnTo>
                  <a:lnTo>
                    <a:pt x="193" y="187"/>
                  </a:lnTo>
                  <a:lnTo>
                    <a:pt x="196" y="183"/>
                  </a:lnTo>
                  <a:lnTo>
                    <a:pt x="197" y="181"/>
                  </a:lnTo>
                  <a:lnTo>
                    <a:pt x="198" y="177"/>
                  </a:lnTo>
                  <a:lnTo>
                    <a:pt x="198" y="173"/>
                  </a:lnTo>
                  <a:lnTo>
                    <a:pt x="193" y="164"/>
                  </a:lnTo>
                  <a:lnTo>
                    <a:pt x="188" y="155"/>
                  </a:lnTo>
                  <a:lnTo>
                    <a:pt x="193" y="141"/>
                  </a:lnTo>
                  <a:lnTo>
                    <a:pt x="198" y="125"/>
                  </a:lnTo>
                  <a:lnTo>
                    <a:pt x="198" y="118"/>
                  </a:lnTo>
                  <a:lnTo>
                    <a:pt x="197" y="110"/>
                  </a:lnTo>
                  <a:lnTo>
                    <a:pt x="196" y="108"/>
                  </a:lnTo>
                  <a:lnTo>
                    <a:pt x="193" y="107"/>
                  </a:lnTo>
                  <a:lnTo>
                    <a:pt x="191" y="104"/>
                  </a:lnTo>
                  <a:lnTo>
                    <a:pt x="188" y="104"/>
                  </a:lnTo>
                  <a:lnTo>
                    <a:pt x="188" y="92"/>
                  </a:lnTo>
                  <a:lnTo>
                    <a:pt x="182" y="90"/>
                  </a:lnTo>
                  <a:lnTo>
                    <a:pt x="177" y="87"/>
                  </a:lnTo>
                  <a:lnTo>
                    <a:pt x="171" y="83"/>
                  </a:lnTo>
                  <a:lnTo>
                    <a:pt x="167" y="79"/>
                  </a:lnTo>
                  <a:lnTo>
                    <a:pt x="162" y="74"/>
                  </a:lnTo>
                  <a:lnTo>
                    <a:pt x="156" y="71"/>
                  </a:lnTo>
                  <a:lnTo>
                    <a:pt x="151" y="68"/>
                  </a:lnTo>
                  <a:lnTo>
                    <a:pt x="145" y="68"/>
                  </a:lnTo>
                  <a:lnTo>
                    <a:pt x="134" y="74"/>
                  </a:lnTo>
                  <a:lnTo>
                    <a:pt x="125" y="82"/>
                  </a:lnTo>
                  <a:lnTo>
                    <a:pt x="120" y="81"/>
                  </a:lnTo>
                  <a:lnTo>
                    <a:pt x="118" y="79"/>
                  </a:lnTo>
                  <a:lnTo>
                    <a:pt x="115" y="76"/>
                  </a:lnTo>
                  <a:lnTo>
                    <a:pt x="113" y="72"/>
                  </a:lnTo>
                  <a:lnTo>
                    <a:pt x="110" y="63"/>
                  </a:lnTo>
                  <a:lnTo>
                    <a:pt x="109" y="52"/>
                  </a:lnTo>
                  <a:lnTo>
                    <a:pt x="108" y="41"/>
                  </a:lnTo>
                  <a:lnTo>
                    <a:pt x="105" y="31"/>
                  </a:lnTo>
                  <a:lnTo>
                    <a:pt x="103" y="27"/>
                  </a:lnTo>
                  <a:lnTo>
                    <a:pt x="100" y="25"/>
                  </a:lnTo>
                  <a:lnTo>
                    <a:pt x="97" y="22"/>
                  </a:lnTo>
                  <a:lnTo>
                    <a:pt x="92" y="22"/>
                  </a:lnTo>
                  <a:lnTo>
                    <a:pt x="83" y="25"/>
                  </a:lnTo>
                  <a:lnTo>
                    <a:pt x="73" y="29"/>
                  </a:lnTo>
                  <a:lnTo>
                    <a:pt x="69" y="27"/>
                  </a:lnTo>
                  <a:lnTo>
                    <a:pt x="65" y="25"/>
                  </a:lnTo>
                  <a:lnTo>
                    <a:pt x="61" y="22"/>
                  </a:lnTo>
                  <a:lnTo>
                    <a:pt x="56" y="19"/>
                  </a:lnTo>
                  <a:lnTo>
                    <a:pt x="51" y="15"/>
                  </a:lnTo>
                  <a:lnTo>
                    <a:pt x="48" y="10"/>
                  </a:lnTo>
                  <a:lnTo>
                    <a:pt x="45" y="5"/>
                  </a:lnTo>
                  <a:lnTo>
                    <a:pt x="43" y="0"/>
                  </a:lnTo>
                  <a:lnTo>
                    <a:pt x="37" y="4"/>
                  </a:lnTo>
                  <a:lnTo>
                    <a:pt x="32" y="9"/>
                  </a:lnTo>
                  <a:lnTo>
                    <a:pt x="29" y="15"/>
                  </a:lnTo>
                  <a:lnTo>
                    <a:pt x="27" y="22"/>
                  </a:lnTo>
                  <a:lnTo>
                    <a:pt x="27" y="38"/>
                  </a:lnTo>
                  <a:lnTo>
                    <a:pt x="27" y="52"/>
                  </a:lnTo>
                  <a:lnTo>
                    <a:pt x="27" y="67"/>
                  </a:lnTo>
                  <a:lnTo>
                    <a:pt x="27" y="85"/>
                  </a:lnTo>
                  <a:lnTo>
                    <a:pt x="27" y="93"/>
                  </a:lnTo>
                  <a:lnTo>
                    <a:pt x="25" y="98"/>
                  </a:lnTo>
                  <a:lnTo>
                    <a:pt x="21" y="103"/>
                  </a:lnTo>
                  <a:lnTo>
                    <a:pt x="16" y="107"/>
                  </a:lnTo>
                  <a:lnTo>
                    <a:pt x="6" y="113"/>
                  </a:lnTo>
                  <a:lnTo>
                    <a:pt x="0" y="119"/>
                  </a:lnTo>
                  <a:lnTo>
                    <a:pt x="5" y="120"/>
                  </a:lnTo>
                  <a:lnTo>
                    <a:pt x="11" y="123"/>
                  </a:lnTo>
                  <a:lnTo>
                    <a:pt x="16" y="126"/>
                  </a:lnTo>
                  <a:lnTo>
                    <a:pt x="21" y="131"/>
                  </a:lnTo>
                  <a:lnTo>
                    <a:pt x="30" y="142"/>
                  </a:lnTo>
                  <a:lnTo>
                    <a:pt x="36" y="151"/>
                  </a:lnTo>
                  <a:lnTo>
                    <a:pt x="40" y="155"/>
                  </a:lnTo>
                  <a:lnTo>
                    <a:pt x="46" y="157"/>
                  </a:lnTo>
                  <a:lnTo>
                    <a:pt x="53" y="159"/>
                  </a:lnTo>
                  <a:lnTo>
                    <a:pt x="60" y="159"/>
                  </a:lnTo>
                  <a:lnTo>
                    <a:pt x="66" y="161"/>
                  </a:lnTo>
                  <a:lnTo>
                    <a:pt x="72" y="162"/>
                  </a:lnTo>
                  <a:lnTo>
                    <a:pt x="73" y="165"/>
                  </a:lnTo>
                  <a:lnTo>
                    <a:pt x="76" y="167"/>
                  </a:lnTo>
                  <a:lnTo>
                    <a:pt x="77" y="170"/>
                  </a:lnTo>
                  <a:lnTo>
                    <a:pt x="77" y="173"/>
                  </a:lnTo>
                  <a:lnTo>
                    <a:pt x="79" y="180"/>
                  </a:lnTo>
                  <a:lnTo>
                    <a:pt x="82" y="185"/>
                  </a:lnTo>
                  <a:lnTo>
                    <a:pt x="86" y="188"/>
                  </a:lnTo>
                  <a:lnTo>
                    <a:pt x="91" y="191"/>
                  </a:lnTo>
                  <a:lnTo>
                    <a:pt x="103" y="194"/>
                  </a:lnTo>
                  <a:lnTo>
                    <a:pt x="117" y="197"/>
                  </a:lnTo>
                  <a:lnTo>
                    <a:pt x="130" y="198"/>
                  </a:lnTo>
                  <a:lnTo>
                    <a:pt x="144" y="202"/>
                  </a:lnTo>
                  <a:lnTo>
                    <a:pt x="150" y="204"/>
                  </a:lnTo>
                  <a:lnTo>
                    <a:pt x="155" y="207"/>
                  </a:lnTo>
                  <a:lnTo>
                    <a:pt x="160" y="212"/>
                  </a:lnTo>
                  <a:lnTo>
                    <a:pt x="162" y="217"/>
                  </a:lnTo>
                  <a:lnTo>
                    <a:pt x="162" y="220"/>
                  </a:lnTo>
                  <a:close/>
                </a:path>
              </a:pathLst>
            </a:custGeom>
            <a:solidFill>
              <a:srgbClr val="FDEBBA"/>
            </a:solidFill>
            <a:ln w="127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357" name="Freeform 440"/>
            <p:cNvSpPr>
              <a:spLocks/>
            </p:cNvSpPr>
            <p:nvPr/>
          </p:nvSpPr>
          <p:spPr bwMode="auto">
            <a:xfrm>
              <a:off x="881" y="2917"/>
              <a:ext cx="230" cy="200"/>
            </a:xfrm>
            <a:custGeom>
              <a:avLst/>
              <a:gdLst>
                <a:gd name="T0" fmla="*/ 72 w 230"/>
                <a:gd name="T1" fmla="*/ 196 h 200"/>
                <a:gd name="T2" fmla="*/ 97 w 230"/>
                <a:gd name="T3" fmla="*/ 190 h 200"/>
                <a:gd name="T4" fmla="*/ 115 w 230"/>
                <a:gd name="T5" fmla="*/ 178 h 200"/>
                <a:gd name="T6" fmla="*/ 131 w 230"/>
                <a:gd name="T7" fmla="*/ 159 h 200"/>
                <a:gd name="T8" fmla="*/ 144 w 230"/>
                <a:gd name="T9" fmla="*/ 152 h 200"/>
                <a:gd name="T10" fmla="*/ 158 w 230"/>
                <a:gd name="T11" fmla="*/ 149 h 200"/>
                <a:gd name="T12" fmla="*/ 171 w 230"/>
                <a:gd name="T13" fmla="*/ 142 h 200"/>
                <a:gd name="T14" fmla="*/ 183 w 230"/>
                <a:gd name="T15" fmla="*/ 123 h 200"/>
                <a:gd name="T16" fmla="*/ 203 w 230"/>
                <a:gd name="T17" fmla="*/ 104 h 200"/>
                <a:gd name="T18" fmla="*/ 219 w 230"/>
                <a:gd name="T19" fmla="*/ 85 h 200"/>
                <a:gd name="T20" fmla="*/ 220 w 230"/>
                <a:gd name="T21" fmla="*/ 70 h 200"/>
                <a:gd name="T22" fmla="*/ 225 w 230"/>
                <a:gd name="T23" fmla="*/ 64 h 200"/>
                <a:gd name="T24" fmla="*/ 223 w 230"/>
                <a:gd name="T25" fmla="*/ 52 h 200"/>
                <a:gd name="T26" fmla="*/ 208 w 230"/>
                <a:gd name="T27" fmla="*/ 23 h 200"/>
                <a:gd name="T28" fmla="*/ 196 w 230"/>
                <a:gd name="T29" fmla="*/ 9 h 200"/>
                <a:gd name="T30" fmla="*/ 191 w 230"/>
                <a:gd name="T31" fmla="*/ 17 h 200"/>
                <a:gd name="T32" fmla="*/ 184 w 230"/>
                <a:gd name="T33" fmla="*/ 22 h 200"/>
                <a:gd name="T34" fmla="*/ 173 w 230"/>
                <a:gd name="T35" fmla="*/ 22 h 200"/>
                <a:gd name="T36" fmla="*/ 165 w 230"/>
                <a:gd name="T37" fmla="*/ 18 h 200"/>
                <a:gd name="T38" fmla="*/ 154 w 230"/>
                <a:gd name="T39" fmla="*/ 9 h 200"/>
                <a:gd name="T40" fmla="*/ 146 w 230"/>
                <a:gd name="T41" fmla="*/ 7 h 200"/>
                <a:gd name="T42" fmla="*/ 141 w 230"/>
                <a:gd name="T43" fmla="*/ 18 h 200"/>
                <a:gd name="T44" fmla="*/ 132 w 230"/>
                <a:gd name="T45" fmla="*/ 28 h 200"/>
                <a:gd name="T46" fmla="*/ 121 w 230"/>
                <a:gd name="T47" fmla="*/ 33 h 200"/>
                <a:gd name="T48" fmla="*/ 109 w 230"/>
                <a:gd name="T49" fmla="*/ 32 h 200"/>
                <a:gd name="T50" fmla="*/ 93 w 230"/>
                <a:gd name="T51" fmla="*/ 24 h 200"/>
                <a:gd name="T52" fmla="*/ 74 w 230"/>
                <a:gd name="T53" fmla="*/ 13 h 200"/>
                <a:gd name="T54" fmla="*/ 54 w 230"/>
                <a:gd name="T55" fmla="*/ 5 h 200"/>
                <a:gd name="T56" fmla="*/ 42 w 230"/>
                <a:gd name="T57" fmla="*/ 6 h 200"/>
                <a:gd name="T58" fmla="*/ 37 w 230"/>
                <a:gd name="T59" fmla="*/ 13 h 200"/>
                <a:gd name="T60" fmla="*/ 26 w 230"/>
                <a:gd name="T61" fmla="*/ 17 h 200"/>
                <a:gd name="T62" fmla="*/ 15 w 230"/>
                <a:gd name="T63" fmla="*/ 17 h 200"/>
                <a:gd name="T64" fmla="*/ 11 w 230"/>
                <a:gd name="T65" fmla="*/ 27 h 200"/>
                <a:gd name="T66" fmla="*/ 12 w 230"/>
                <a:gd name="T67" fmla="*/ 45 h 200"/>
                <a:gd name="T68" fmla="*/ 7 w 230"/>
                <a:gd name="T69" fmla="*/ 69 h 200"/>
                <a:gd name="T70" fmla="*/ 1 w 230"/>
                <a:gd name="T71" fmla="*/ 86 h 200"/>
                <a:gd name="T72" fmla="*/ 9 w 230"/>
                <a:gd name="T73" fmla="*/ 99 h 200"/>
                <a:gd name="T74" fmla="*/ 24 w 230"/>
                <a:gd name="T75" fmla="*/ 114 h 200"/>
                <a:gd name="T76" fmla="*/ 37 w 230"/>
                <a:gd name="T77" fmla="*/ 130 h 200"/>
                <a:gd name="T78" fmla="*/ 45 w 230"/>
                <a:gd name="T79" fmla="*/ 148 h 200"/>
                <a:gd name="T80" fmla="*/ 51 w 230"/>
                <a:gd name="T81" fmla="*/ 169 h 200"/>
                <a:gd name="T82" fmla="*/ 59 w 230"/>
                <a:gd name="T83" fmla="*/ 188 h 200"/>
                <a:gd name="T84" fmla="*/ 62 w 230"/>
                <a:gd name="T85" fmla="*/ 200 h 20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30"/>
                <a:gd name="T130" fmla="*/ 0 h 200"/>
                <a:gd name="T131" fmla="*/ 230 w 230"/>
                <a:gd name="T132" fmla="*/ 200 h 20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30" h="200">
                  <a:moveTo>
                    <a:pt x="62" y="200"/>
                  </a:moveTo>
                  <a:lnTo>
                    <a:pt x="72" y="196"/>
                  </a:lnTo>
                  <a:lnTo>
                    <a:pt x="84" y="193"/>
                  </a:lnTo>
                  <a:lnTo>
                    <a:pt x="97" y="190"/>
                  </a:lnTo>
                  <a:lnTo>
                    <a:pt x="108" y="187"/>
                  </a:lnTo>
                  <a:lnTo>
                    <a:pt x="115" y="178"/>
                  </a:lnTo>
                  <a:lnTo>
                    <a:pt x="125" y="166"/>
                  </a:lnTo>
                  <a:lnTo>
                    <a:pt x="131" y="159"/>
                  </a:lnTo>
                  <a:lnTo>
                    <a:pt x="137" y="156"/>
                  </a:lnTo>
                  <a:lnTo>
                    <a:pt x="144" y="152"/>
                  </a:lnTo>
                  <a:lnTo>
                    <a:pt x="151" y="151"/>
                  </a:lnTo>
                  <a:lnTo>
                    <a:pt x="158" y="149"/>
                  </a:lnTo>
                  <a:lnTo>
                    <a:pt x="166" y="147"/>
                  </a:lnTo>
                  <a:lnTo>
                    <a:pt x="171" y="142"/>
                  </a:lnTo>
                  <a:lnTo>
                    <a:pt x="176" y="136"/>
                  </a:lnTo>
                  <a:lnTo>
                    <a:pt x="183" y="123"/>
                  </a:lnTo>
                  <a:lnTo>
                    <a:pt x="191" y="114"/>
                  </a:lnTo>
                  <a:lnTo>
                    <a:pt x="203" y="104"/>
                  </a:lnTo>
                  <a:lnTo>
                    <a:pt x="217" y="94"/>
                  </a:lnTo>
                  <a:lnTo>
                    <a:pt x="219" y="85"/>
                  </a:lnTo>
                  <a:lnTo>
                    <a:pt x="219" y="75"/>
                  </a:lnTo>
                  <a:lnTo>
                    <a:pt x="220" y="70"/>
                  </a:lnTo>
                  <a:lnTo>
                    <a:pt x="223" y="66"/>
                  </a:lnTo>
                  <a:lnTo>
                    <a:pt x="225" y="64"/>
                  </a:lnTo>
                  <a:lnTo>
                    <a:pt x="230" y="64"/>
                  </a:lnTo>
                  <a:lnTo>
                    <a:pt x="223" y="52"/>
                  </a:lnTo>
                  <a:lnTo>
                    <a:pt x="215" y="38"/>
                  </a:lnTo>
                  <a:lnTo>
                    <a:pt x="208" y="23"/>
                  </a:lnTo>
                  <a:lnTo>
                    <a:pt x="201" y="8"/>
                  </a:lnTo>
                  <a:lnTo>
                    <a:pt x="196" y="9"/>
                  </a:lnTo>
                  <a:lnTo>
                    <a:pt x="193" y="12"/>
                  </a:lnTo>
                  <a:lnTo>
                    <a:pt x="191" y="17"/>
                  </a:lnTo>
                  <a:lnTo>
                    <a:pt x="191" y="22"/>
                  </a:lnTo>
                  <a:lnTo>
                    <a:pt x="184" y="22"/>
                  </a:lnTo>
                  <a:lnTo>
                    <a:pt x="177" y="22"/>
                  </a:lnTo>
                  <a:lnTo>
                    <a:pt x="173" y="22"/>
                  </a:lnTo>
                  <a:lnTo>
                    <a:pt x="170" y="21"/>
                  </a:lnTo>
                  <a:lnTo>
                    <a:pt x="165" y="18"/>
                  </a:lnTo>
                  <a:lnTo>
                    <a:pt x="161" y="16"/>
                  </a:lnTo>
                  <a:lnTo>
                    <a:pt x="154" y="9"/>
                  </a:lnTo>
                  <a:lnTo>
                    <a:pt x="147" y="0"/>
                  </a:lnTo>
                  <a:lnTo>
                    <a:pt x="146" y="7"/>
                  </a:lnTo>
                  <a:lnTo>
                    <a:pt x="144" y="13"/>
                  </a:lnTo>
                  <a:lnTo>
                    <a:pt x="141" y="18"/>
                  </a:lnTo>
                  <a:lnTo>
                    <a:pt x="137" y="23"/>
                  </a:lnTo>
                  <a:lnTo>
                    <a:pt x="132" y="28"/>
                  </a:lnTo>
                  <a:lnTo>
                    <a:pt x="128" y="31"/>
                  </a:lnTo>
                  <a:lnTo>
                    <a:pt x="121" y="33"/>
                  </a:lnTo>
                  <a:lnTo>
                    <a:pt x="115" y="33"/>
                  </a:lnTo>
                  <a:lnTo>
                    <a:pt x="109" y="32"/>
                  </a:lnTo>
                  <a:lnTo>
                    <a:pt x="102" y="29"/>
                  </a:lnTo>
                  <a:lnTo>
                    <a:pt x="93" y="24"/>
                  </a:lnTo>
                  <a:lnTo>
                    <a:pt x="84" y="18"/>
                  </a:lnTo>
                  <a:lnTo>
                    <a:pt x="74" y="13"/>
                  </a:lnTo>
                  <a:lnTo>
                    <a:pt x="64" y="8"/>
                  </a:lnTo>
                  <a:lnTo>
                    <a:pt x="54" y="5"/>
                  </a:lnTo>
                  <a:lnTo>
                    <a:pt x="46" y="3"/>
                  </a:lnTo>
                  <a:lnTo>
                    <a:pt x="42" y="6"/>
                  </a:lnTo>
                  <a:lnTo>
                    <a:pt x="38" y="8"/>
                  </a:lnTo>
                  <a:lnTo>
                    <a:pt x="37" y="13"/>
                  </a:lnTo>
                  <a:lnTo>
                    <a:pt x="36" y="18"/>
                  </a:lnTo>
                  <a:lnTo>
                    <a:pt x="26" y="17"/>
                  </a:lnTo>
                  <a:lnTo>
                    <a:pt x="19" y="13"/>
                  </a:lnTo>
                  <a:lnTo>
                    <a:pt x="15" y="17"/>
                  </a:lnTo>
                  <a:lnTo>
                    <a:pt x="12" y="22"/>
                  </a:lnTo>
                  <a:lnTo>
                    <a:pt x="11" y="27"/>
                  </a:lnTo>
                  <a:lnTo>
                    <a:pt x="10" y="33"/>
                  </a:lnTo>
                  <a:lnTo>
                    <a:pt x="12" y="45"/>
                  </a:lnTo>
                  <a:lnTo>
                    <a:pt x="14" y="55"/>
                  </a:lnTo>
                  <a:lnTo>
                    <a:pt x="7" y="69"/>
                  </a:lnTo>
                  <a:lnTo>
                    <a:pt x="0" y="79"/>
                  </a:lnTo>
                  <a:lnTo>
                    <a:pt x="1" y="86"/>
                  </a:lnTo>
                  <a:lnTo>
                    <a:pt x="4" y="92"/>
                  </a:lnTo>
                  <a:lnTo>
                    <a:pt x="9" y="99"/>
                  </a:lnTo>
                  <a:lnTo>
                    <a:pt x="14" y="104"/>
                  </a:lnTo>
                  <a:lnTo>
                    <a:pt x="24" y="114"/>
                  </a:lnTo>
                  <a:lnTo>
                    <a:pt x="32" y="121"/>
                  </a:lnTo>
                  <a:lnTo>
                    <a:pt x="37" y="130"/>
                  </a:lnTo>
                  <a:lnTo>
                    <a:pt x="41" y="138"/>
                  </a:lnTo>
                  <a:lnTo>
                    <a:pt x="45" y="148"/>
                  </a:lnTo>
                  <a:lnTo>
                    <a:pt x="48" y="158"/>
                  </a:lnTo>
                  <a:lnTo>
                    <a:pt x="51" y="169"/>
                  </a:lnTo>
                  <a:lnTo>
                    <a:pt x="54" y="179"/>
                  </a:lnTo>
                  <a:lnTo>
                    <a:pt x="59" y="188"/>
                  </a:lnTo>
                  <a:lnTo>
                    <a:pt x="63" y="196"/>
                  </a:lnTo>
                  <a:lnTo>
                    <a:pt x="62" y="200"/>
                  </a:lnTo>
                  <a:close/>
                </a:path>
              </a:pathLst>
            </a:custGeom>
            <a:solidFill>
              <a:srgbClr val="FDEBBA"/>
            </a:solidFill>
            <a:ln w="127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358" name="Freeform 441"/>
            <p:cNvSpPr>
              <a:spLocks/>
            </p:cNvSpPr>
            <p:nvPr/>
          </p:nvSpPr>
          <p:spPr bwMode="auto">
            <a:xfrm>
              <a:off x="815" y="2800"/>
              <a:ext cx="213" cy="181"/>
            </a:xfrm>
            <a:custGeom>
              <a:avLst/>
              <a:gdLst>
                <a:gd name="T0" fmla="*/ 61 w 213"/>
                <a:gd name="T1" fmla="*/ 178 h 181"/>
                <a:gd name="T2" fmla="*/ 21 w 213"/>
                <a:gd name="T3" fmla="*/ 167 h 181"/>
                <a:gd name="T4" fmla="*/ 7 w 213"/>
                <a:gd name="T5" fmla="*/ 160 h 181"/>
                <a:gd name="T6" fmla="*/ 2 w 213"/>
                <a:gd name="T7" fmla="*/ 155 h 181"/>
                <a:gd name="T8" fmla="*/ 2 w 213"/>
                <a:gd name="T9" fmla="*/ 149 h 181"/>
                <a:gd name="T10" fmla="*/ 4 w 213"/>
                <a:gd name="T11" fmla="*/ 144 h 181"/>
                <a:gd name="T12" fmla="*/ 12 w 213"/>
                <a:gd name="T13" fmla="*/ 135 h 181"/>
                <a:gd name="T14" fmla="*/ 25 w 213"/>
                <a:gd name="T15" fmla="*/ 125 h 181"/>
                <a:gd name="T16" fmla="*/ 34 w 213"/>
                <a:gd name="T17" fmla="*/ 115 h 181"/>
                <a:gd name="T18" fmla="*/ 36 w 213"/>
                <a:gd name="T19" fmla="*/ 109 h 181"/>
                <a:gd name="T20" fmla="*/ 31 w 213"/>
                <a:gd name="T21" fmla="*/ 96 h 181"/>
                <a:gd name="T22" fmla="*/ 31 w 213"/>
                <a:gd name="T23" fmla="*/ 73 h 181"/>
                <a:gd name="T24" fmla="*/ 36 w 213"/>
                <a:gd name="T25" fmla="*/ 50 h 181"/>
                <a:gd name="T26" fmla="*/ 34 w 213"/>
                <a:gd name="T27" fmla="*/ 40 h 181"/>
                <a:gd name="T28" fmla="*/ 29 w 213"/>
                <a:gd name="T29" fmla="*/ 36 h 181"/>
                <a:gd name="T30" fmla="*/ 26 w 213"/>
                <a:gd name="T31" fmla="*/ 24 h 181"/>
                <a:gd name="T32" fmla="*/ 36 w 213"/>
                <a:gd name="T33" fmla="*/ 24 h 181"/>
                <a:gd name="T34" fmla="*/ 66 w 213"/>
                <a:gd name="T35" fmla="*/ 34 h 181"/>
                <a:gd name="T36" fmla="*/ 75 w 213"/>
                <a:gd name="T37" fmla="*/ 30 h 181"/>
                <a:gd name="T38" fmla="*/ 78 w 213"/>
                <a:gd name="T39" fmla="*/ 22 h 181"/>
                <a:gd name="T40" fmla="*/ 80 w 213"/>
                <a:gd name="T41" fmla="*/ 0 h 181"/>
                <a:gd name="T42" fmla="*/ 87 w 213"/>
                <a:gd name="T43" fmla="*/ 11 h 181"/>
                <a:gd name="T44" fmla="*/ 102 w 213"/>
                <a:gd name="T45" fmla="*/ 27 h 181"/>
                <a:gd name="T46" fmla="*/ 114 w 213"/>
                <a:gd name="T47" fmla="*/ 37 h 181"/>
                <a:gd name="T48" fmla="*/ 148 w 213"/>
                <a:gd name="T49" fmla="*/ 41 h 181"/>
                <a:gd name="T50" fmla="*/ 155 w 213"/>
                <a:gd name="T51" fmla="*/ 56 h 181"/>
                <a:gd name="T52" fmla="*/ 159 w 213"/>
                <a:gd name="T53" fmla="*/ 63 h 181"/>
                <a:gd name="T54" fmla="*/ 168 w 213"/>
                <a:gd name="T55" fmla="*/ 67 h 181"/>
                <a:gd name="T56" fmla="*/ 191 w 213"/>
                <a:gd name="T57" fmla="*/ 66 h 181"/>
                <a:gd name="T58" fmla="*/ 197 w 213"/>
                <a:gd name="T59" fmla="*/ 67 h 181"/>
                <a:gd name="T60" fmla="*/ 198 w 213"/>
                <a:gd name="T61" fmla="*/ 72 h 181"/>
                <a:gd name="T62" fmla="*/ 200 w 213"/>
                <a:gd name="T63" fmla="*/ 86 h 181"/>
                <a:gd name="T64" fmla="*/ 203 w 213"/>
                <a:gd name="T65" fmla="*/ 100 h 181"/>
                <a:gd name="T66" fmla="*/ 213 w 213"/>
                <a:gd name="T67" fmla="*/ 117 h 181"/>
                <a:gd name="T68" fmla="*/ 210 w 213"/>
                <a:gd name="T69" fmla="*/ 130 h 181"/>
                <a:gd name="T70" fmla="*/ 203 w 213"/>
                <a:gd name="T71" fmla="*/ 140 h 181"/>
                <a:gd name="T72" fmla="*/ 194 w 213"/>
                <a:gd name="T73" fmla="*/ 148 h 181"/>
                <a:gd name="T74" fmla="*/ 181 w 213"/>
                <a:gd name="T75" fmla="*/ 150 h 181"/>
                <a:gd name="T76" fmla="*/ 168 w 213"/>
                <a:gd name="T77" fmla="*/ 146 h 181"/>
                <a:gd name="T78" fmla="*/ 150 w 213"/>
                <a:gd name="T79" fmla="*/ 135 h 181"/>
                <a:gd name="T80" fmla="*/ 130 w 213"/>
                <a:gd name="T81" fmla="*/ 125 h 181"/>
                <a:gd name="T82" fmla="*/ 112 w 213"/>
                <a:gd name="T83" fmla="*/ 120 h 181"/>
                <a:gd name="T84" fmla="*/ 104 w 213"/>
                <a:gd name="T85" fmla="*/ 125 h 181"/>
                <a:gd name="T86" fmla="*/ 102 w 213"/>
                <a:gd name="T87" fmla="*/ 135 h 181"/>
                <a:gd name="T88" fmla="*/ 85 w 213"/>
                <a:gd name="T89" fmla="*/ 130 h 181"/>
                <a:gd name="T90" fmla="*/ 78 w 213"/>
                <a:gd name="T91" fmla="*/ 139 h 181"/>
                <a:gd name="T92" fmla="*/ 76 w 213"/>
                <a:gd name="T93" fmla="*/ 150 h 181"/>
                <a:gd name="T94" fmla="*/ 80 w 213"/>
                <a:gd name="T95" fmla="*/ 172 h 181"/>
                <a:gd name="T96" fmla="*/ 82 w 213"/>
                <a:gd name="T97" fmla="*/ 178 h 181"/>
                <a:gd name="T98" fmla="*/ 80 w 213"/>
                <a:gd name="T99" fmla="*/ 181 h 18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13"/>
                <a:gd name="T151" fmla="*/ 0 h 181"/>
                <a:gd name="T152" fmla="*/ 213 w 213"/>
                <a:gd name="T153" fmla="*/ 181 h 18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13" h="181">
                  <a:moveTo>
                    <a:pt x="80" y="181"/>
                  </a:moveTo>
                  <a:lnTo>
                    <a:pt x="61" y="178"/>
                  </a:lnTo>
                  <a:lnTo>
                    <a:pt x="35" y="171"/>
                  </a:lnTo>
                  <a:lnTo>
                    <a:pt x="21" y="167"/>
                  </a:lnTo>
                  <a:lnTo>
                    <a:pt x="12" y="162"/>
                  </a:lnTo>
                  <a:lnTo>
                    <a:pt x="7" y="160"/>
                  </a:lnTo>
                  <a:lnTo>
                    <a:pt x="4" y="157"/>
                  </a:lnTo>
                  <a:lnTo>
                    <a:pt x="2" y="155"/>
                  </a:lnTo>
                  <a:lnTo>
                    <a:pt x="0" y="152"/>
                  </a:lnTo>
                  <a:lnTo>
                    <a:pt x="2" y="149"/>
                  </a:lnTo>
                  <a:lnTo>
                    <a:pt x="3" y="146"/>
                  </a:lnTo>
                  <a:lnTo>
                    <a:pt x="4" y="144"/>
                  </a:lnTo>
                  <a:lnTo>
                    <a:pt x="7" y="140"/>
                  </a:lnTo>
                  <a:lnTo>
                    <a:pt x="12" y="135"/>
                  </a:lnTo>
                  <a:lnTo>
                    <a:pt x="19" y="130"/>
                  </a:lnTo>
                  <a:lnTo>
                    <a:pt x="25" y="125"/>
                  </a:lnTo>
                  <a:lnTo>
                    <a:pt x="31" y="119"/>
                  </a:lnTo>
                  <a:lnTo>
                    <a:pt x="34" y="115"/>
                  </a:lnTo>
                  <a:lnTo>
                    <a:pt x="35" y="113"/>
                  </a:lnTo>
                  <a:lnTo>
                    <a:pt x="36" y="109"/>
                  </a:lnTo>
                  <a:lnTo>
                    <a:pt x="36" y="105"/>
                  </a:lnTo>
                  <a:lnTo>
                    <a:pt x="31" y="96"/>
                  </a:lnTo>
                  <a:lnTo>
                    <a:pt x="26" y="87"/>
                  </a:lnTo>
                  <a:lnTo>
                    <a:pt x="31" y="73"/>
                  </a:lnTo>
                  <a:lnTo>
                    <a:pt x="36" y="57"/>
                  </a:lnTo>
                  <a:lnTo>
                    <a:pt x="36" y="50"/>
                  </a:lnTo>
                  <a:lnTo>
                    <a:pt x="35" y="42"/>
                  </a:lnTo>
                  <a:lnTo>
                    <a:pt x="34" y="40"/>
                  </a:lnTo>
                  <a:lnTo>
                    <a:pt x="31" y="39"/>
                  </a:lnTo>
                  <a:lnTo>
                    <a:pt x="29" y="36"/>
                  </a:lnTo>
                  <a:lnTo>
                    <a:pt x="26" y="36"/>
                  </a:lnTo>
                  <a:lnTo>
                    <a:pt x="26" y="24"/>
                  </a:lnTo>
                  <a:lnTo>
                    <a:pt x="31" y="24"/>
                  </a:lnTo>
                  <a:lnTo>
                    <a:pt x="36" y="24"/>
                  </a:lnTo>
                  <a:lnTo>
                    <a:pt x="51" y="29"/>
                  </a:lnTo>
                  <a:lnTo>
                    <a:pt x="66" y="34"/>
                  </a:lnTo>
                  <a:lnTo>
                    <a:pt x="71" y="32"/>
                  </a:lnTo>
                  <a:lnTo>
                    <a:pt x="75" y="30"/>
                  </a:lnTo>
                  <a:lnTo>
                    <a:pt x="77" y="26"/>
                  </a:lnTo>
                  <a:lnTo>
                    <a:pt x="78" y="22"/>
                  </a:lnTo>
                  <a:lnTo>
                    <a:pt x="80" y="11"/>
                  </a:lnTo>
                  <a:lnTo>
                    <a:pt x="80" y="0"/>
                  </a:lnTo>
                  <a:lnTo>
                    <a:pt x="82" y="4"/>
                  </a:lnTo>
                  <a:lnTo>
                    <a:pt x="87" y="11"/>
                  </a:lnTo>
                  <a:lnTo>
                    <a:pt x="94" y="20"/>
                  </a:lnTo>
                  <a:lnTo>
                    <a:pt x="102" y="27"/>
                  </a:lnTo>
                  <a:lnTo>
                    <a:pt x="109" y="35"/>
                  </a:lnTo>
                  <a:lnTo>
                    <a:pt x="114" y="37"/>
                  </a:lnTo>
                  <a:lnTo>
                    <a:pt x="132" y="40"/>
                  </a:lnTo>
                  <a:lnTo>
                    <a:pt x="148" y="41"/>
                  </a:lnTo>
                  <a:lnTo>
                    <a:pt x="151" y="47"/>
                  </a:lnTo>
                  <a:lnTo>
                    <a:pt x="155" y="56"/>
                  </a:lnTo>
                  <a:lnTo>
                    <a:pt x="156" y="60"/>
                  </a:lnTo>
                  <a:lnTo>
                    <a:pt x="159" y="63"/>
                  </a:lnTo>
                  <a:lnTo>
                    <a:pt x="163" y="66"/>
                  </a:lnTo>
                  <a:lnTo>
                    <a:pt x="168" y="67"/>
                  </a:lnTo>
                  <a:lnTo>
                    <a:pt x="181" y="66"/>
                  </a:lnTo>
                  <a:lnTo>
                    <a:pt x="191" y="66"/>
                  </a:lnTo>
                  <a:lnTo>
                    <a:pt x="195" y="66"/>
                  </a:lnTo>
                  <a:lnTo>
                    <a:pt x="197" y="67"/>
                  </a:lnTo>
                  <a:lnTo>
                    <a:pt x="198" y="70"/>
                  </a:lnTo>
                  <a:lnTo>
                    <a:pt x="198" y="72"/>
                  </a:lnTo>
                  <a:lnTo>
                    <a:pt x="198" y="78"/>
                  </a:lnTo>
                  <a:lnTo>
                    <a:pt x="200" y="86"/>
                  </a:lnTo>
                  <a:lnTo>
                    <a:pt x="200" y="92"/>
                  </a:lnTo>
                  <a:lnTo>
                    <a:pt x="203" y="100"/>
                  </a:lnTo>
                  <a:lnTo>
                    <a:pt x="207" y="109"/>
                  </a:lnTo>
                  <a:lnTo>
                    <a:pt x="213" y="117"/>
                  </a:lnTo>
                  <a:lnTo>
                    <a:pt x="212" y="124"/>
                  </a:lnTo>
                  <a:lnTo>
                    <a:pt x="210" y="130"/>
                  </a:lnTo>
                  <a:lnTo>
                    <a:pt x="207" y="135"/>
                  </a:lnTo>
                  <a:lnTo>
                    <a:pt x="203" y="140"/>
                  </a:lnTo>
                  <a:lnTo>
                    <a:pt x="198" y="145"/>
                  </a:lnTo>
                  <a:lnTo>
                    <a:pt x="194" y="148"/>
                  </a:lnTo>
                  <a:lnTo>
                    <a:pt x="187" y="150"/>
                  </a:lnTo>
                  <a:lnTo>
                    <a:pt x="181" y="150"/>
                  </a:lnTo>
                  <a:lnTo>
                    <a:pt x="175" y="149"/>
                  </a:lnTo>
                  <a:lnTo>
                    <a:pt x="168" y="146"/>
                  </a:lnTo>
                  <a:lnTo>
                    <a:pt x="159" y="141"/>
                  </a:lnTo>
                  <a:lnTo>
                    <a:pt x="150" y="135"/>
                  </a:lnTo>
                  <a:lnTo>
                    <a:pt x="140" y="130"/>
                  </a:lnTo>
                  <a:lnTo>
                    <a:pt x="130" y="125"/>
                  </a:lnTo>
                  <a:lnTo>
                    <a:pt x="120" y="122"/>
                  </a:lnTo>
                  <a:lnTo>
                    <a:pt x="112" y="120"/>
                  </a:lnTo>
                  <a:lnTo>
                    <a:pt x="108" y="123"/>
                  </a:lnTo>
                  <a:lnTo>
                    <a:pt x="104" y="125"/>
                  </a:lnTo>
                  <a:lnTo>
                    <a:pt x="103" y="130"/>
                  </a:lnTo>
                  <a:lnTo>
                    <a:pt x="102" y="135"/>
                  </a:lnTo>
                  <a:lnTo>
                    <a:pt x="92" y="134"/>
                  </a:lnTo>
                  <a:lnTo>
                    <a:pt x="85" y="130"/>
                  </a:lnTo>
                  <a:lnTo>
                    <a:pt x="81" y="134"/>
                  </a:lnTo>
                  <a:lnTo>
                    <a:pt x="78" y="139"/>
                  </a:lnTo>
                  <a:lnTo>
                    <a:pt x="77" y="144"/>
                  </a:lnTo>
                  <a:lnTo>
                    <a:pt x="76" y="150"/>
                  </a:lnTo>
                  <a:lnTo>
                    <a:pt x="78" y="162"/>
                  </a:lnTo>
                  <a:lnTo>
                    <a:pt x="80" y="172"/>
                  </a:lnTo>
                  <a:lnTo>
                    <a:pt x="81" y="176"/>
                  </a:lnTo>
                  <a:lnTo>
                    <a:pt x="82" y="178"/>
                  </a:lnTo>
                  <a:lnTo>
                    <a:pt x="82" y="180"/>
                  </a:lnTo>
                  <a:lnTo>
                    <a:pt x="80" y="181"/>
                  </a:lnTo>
                  <a:close/>
                </a:path>
              </a:pathLst>
            </a:custGeom>
            <a:solidFill>
              <a:srgbClr val="FDEBBA"/>
            </a:solidFill>
            <a:ln w="127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359" name="Freeform 442"/>
            <p:cNvSpPr>
              <a:spLocks/>
            </p:cNvSpPr>
            <p:nvPr/>
          </p:nvSpPr>
          <p:spPr bwMode="auto">
            <a:xfrm>
              <a:off x="696" y="2681"/>
              <a:ext cx="211" cy="153"/>
            </a:xfrm>
            <a:custGeom>
              <a:avLst/>
              <a:gdLst>
                <a:gd name="T0" fmla="*/ 56 w 211"/>
                <a:gd name="T1" fmla="*/ 11 h 153"/>
                <a:gd name="T2" fmla="*/ 44 w 211"/>
                <a:gd name="T3" fmla="*/ 26 h 153"/>
                <a:gd name="T4" fmla="*/ 18 w 211"/>
                <a:gd name="T5" fmla="*/ 44 h 153"/>
                <a:gd name="T6" fmla="*/ 2 w 211"/>
                <a:gd name="T7" fmla="*/ 56 h 153"/>
                <a:gd name="T8" fmla="*/ 8 w 211"/>
                <a:gd name="T9" fmla="*/ 66 h 153"/>
                <a:gd name="T10" fmla="*/ 18 w 211"/>
                <a:gd name="T11" fmla="*/ 73 h 153"/>
                <a:gd name="T12" fmla="*/ 26 w 211"/>
                <a:gd name="T13" fmla="*/ 78 h 153"/>
                <a:gd name="T14" fmla="*/ 40 w 211"/>
                <a:gd name="T15" fmla="*/ 76 h 153"/>
                <a:gd name="T16" fmla="*/ 54 w 211"/>
                <a:gd name="T17" fmla="*/ 73 h 153"/>
                <a:gd name="T18" fmla="*/ 60 w 211"/>
                <a:gd name="T19" fmla="*/ 78 h 153"/>
                <a:gd name="T20" fmla="*/ 65 w 211"/>
                <a:gd name="T21" fmla="*/ 92 h 153"/>
                <a:gd name="T22" fmla="*/ 67 w 211"/>
                <a:gd name="T23" fmla="*/ 114 h 153"/>
                <a:gd name="T24" fmla="*/ 72 w 211"/>
                <a:gd name="T25" fmla="*/ 127 h 153"/>
                <a:gd name="T26" fmla="*/ 77 w 211"/>
                <a:gd name="T27" fmla="*/ 132 h 153"/>
                <a:gd name="T28" fmla="*/ 91 w 211"/>
                <a:gd name="T29" fmla="*/ 125 h 153"/>
                <a:gd name="T30" fmla="*/ 108 w 211"/>
                <a:gd name="T31" fmla="*/ 120 h 153"/>
                <a:gd name="T32" fmla="*/ 118 w 211"/>
                <a:gd name="T33" fmla="*/ 127 h 153"/>
                <a:gd name="T34" fmla="*/ 127 w 211"/>
                <a:gd name="T35" fmla="*/ 135 h 153"/>
                <a:gd name="T36" fmla="*/ 138 w 211"/>
                <a:gd name="T37" fmla="*/ 143 h 153"/>
                <a:gd name="T38" fmla="*/ 152 w 211"/>
                <a:gd name="T39" fmla="*/ 145 h 153"/>
                <a:gd name="T40" fmla="*/ 155 w 211"/>
                <a:gd name="T41" fmla="*/ 143 h 153"/>
                <a:gd name="T42" fmla="*/ 185 w 211"/>
                <a:gd name="T43" fmla="*/ 153 h 153"/>
                <a:gd name="T44" fmla="*/ 194 w 211"/>
                <a:gd name="T45" fmla="*/ 149 h 153"/>
                <a:gd name="T46" fmla="*/ 197 w 211"/>
                <a:gd name="T47" fmla="*/ 141 h 153"/>
                <a:gd name="T48" fmla="*/ 199 w 211"/>
                <a:gd name="T49" fmla="*/ 119 h 153"/>
                <a:gd name="T50" fmla="*/ 211 w 211"/>
                <a:gd name="T51" fmla="*/ 104 h 153"/>
                <a:gd name="T52" fmla="*/ 204 w 211"/>
                <a:gd name="T53" fmla="*/ 93 h 153"/>
                <a:gd name="T54" fmla="*/ 184 w 211"/>
                <a:gd name="T55" fmla="*/ 71 h 153"/>
                <a:gd name="T56" fmla="*/ 170 w 211"/>
                <a:gd name="T57" fmla="*/ 75 h 153"/>
                <a:gd name="T58" fmla="*/ 157 w 211"/>
                <a:gd name="T59" fmla="*/ 82 h 153"/>
                <a:gd name="T60" fmla="*/ 143 w 211"/>
                <a:gd name="T61" fmla="*/ 89 h 153"/>
                <a:gd name="T62" fmla="*/ 132 w 211"/>
                <a:gd name="T63" fmla="*/ 93 h 153"/>
                <a:gd name="T64" fmla="*/ 123 w 211"/>
                <a:gd name="T65" fmla="*/ 91 h 153"/>
                <a:gd name="T66" fmla="*/ 117 w 211"/>
                <a:gd name="T67" fmla="*/ 84 h 153"/>
                <a:gd name="T68" fmla="*/ 112 w 211"/>
                <a:gd name="T69" fmla="*/ 76 h 153"/>
                <a:gd name="T70" fmla="*/ 109 w 211"/>
                <a:gd name="T71" fmla="*/ 65 h 153"/>
                <a:gd name="T72" fmla="*/ 108 w 211"/>
                <a:gd name="T73" fmla="*/ 37 h 153"/>
                <a:gd name="T74" fmla="*/ 102 w 211"/>
                <a:gd name="T75" fmla="*/ 24 h 153"/>
                <a:gd name="T76" fmla="*/ 98 w 211"/>
                <a:gd name="T77" fmla="*/ 19 h 153"/>
                <a:gd name="T78" fmla="*/ 92 w 211"/>
                <a:gd name="T79" fmla="*/ 18 h 153"/>
                <a:gd name="T80" fmla="*/ 74 w 211"/>
                <a:gd name="T81" fmla="*/ 14 h 153"/>
                <a:gd name="T82" fmla="*/ 64 w 211"/>
                <a:gd name="T83" fmla="*/ 9 h 153"/>
                <a:gd name="T84" fmla="*/ 60 w 211"/>
                <a:gd name="T85" fmla="*/ 0 h 15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11"/>
                <a:gd name="T130" fmla="*/ 0 h 153"/>
                <a:gd name="T131" fmla="*/ 211 w 211"/>
                <a:gd name="T132" fmla="*/ 153 h 15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11" h="153">
                  <a:moveTo>
                    <a:pt x="60" y="2"/>
                  </a:moveTo>
                  <a:lnTo>
                    <a:pt x="56" y="11"/>
                  </a:lnTo>
                  <a:lnTo>
                    <a:pt x="51" y="19"/>
                  </a:lnTo>
                  <a:lnTo>
                    <a:pt x="44" y="26"/>
                  </a:lnTo>
                  <a:lnTo>
                    <a:pt x="35" y="34"/>
                  </a:lnTo>
                  <a:lnTo>
                    <a:pt x="18" y="44"/>
                  </a:lnTo>
                  <a:lnTo>
                    <a:pt x="0" y="51"/>
                  </a:lnTo>
                  <a:lnTo>
                    <a:pt x="2" y="56"/>
                  </a:lnTo>
                  <a:lnTo>
                    <a:pt x="5" y="61"/>
                  </a:lnTo>
                  <a:lnTo>
                    <a:pt x="8" y="66"/>
                  </a:lnTo>
                  <a:lnTo>
                    <a:pt x="13" y="70"/>
                  </a:lnTo>
                  <a:lnTo>
                    <a:pt x="18" y="73"/>
                  </a:lnTo>
                  <a:lnTo>
                    <a:pt x="22" y="76"/>
                  </a:lnTo>
                  <a:lnTo>
                    <a:pt x="26" y="78"/>
                  </a:lnTo>
                  <a:lnTo>
                    <a:pt x="30" y="80"/>
                  </a:lnTo>
                  <a:lnTo>
                    <a:pt x="40" y="76"/>
                  </a:lnTo>
                  <a:lnTo>
                    <a:pt x="49" y="73"/>
                  </a:lnTo>
                  <a:lnTo>
                    <a:pt x="54" y="73"/>
                  </a:lnTo>
                  <a:lnTo>
                    <a:pt x="57" y="76"/>
                  </a:lnTo>
                  <a:lnTo>
                    <a:pt x="60" y="78"/>
                  </a:lnTo>
                  <a:lnTo>
                    <a:pt x="62" y="82"/>
                  </a:lnTo>
                  <a:lnTo>
                    <a:pt x="65" y="92"/>
                  </a:lnTo>
                  <a:lnTo>
                    <a:pt x="66" y="103"/>
                  </a:lnTo>
                  <a:lnTo>
                    <a:pt x="67" y="114"/>
                  </a:lnTo>
                  <a:lnTo>
                    <a:pt x="70" y="123"/>
                  </a:lnTo>
                  <a:lnTo>
                    <a:pt x="72" y="127"/>
                  </a:lnTo>
                  <a:lnTo>
                    <a:pt x="75" y="130"/>
                  </a:lnTo>
                  <a:lnTo>
                    <a:pt x="77" y="132"/>
                  </a:lnTo>
                  <a:lnTo>
                    <a:pt x="82" y="133"/>
                  </a:lnTo>
                  <a:lnTo>
                    <a:pt x="91" y="125"/>
                  </a:lnTo>
                  <a:lnTo>
                    <a:pt x="102" y="119"/>
                  </a:lnTo>
                  <a:lnTo>
                    <a:pt x="108" y="120"/>
                  </a:lnTo>
                  <a:lnTo>
                    <a:pt x="113" y="123"/>
                  </a:lnTo>
                  <a:lnTo>
                    <a:pt x="118" y="127"/>
                  </a:lnTo>
                  <a:lnTo>
                    <a:pt x="123" y="132"/>
                  </a:lnTo>
                  <a:lnTo>
                    <a:pt x="127" y="135"/>
                  </a:lnTo>
                  <a:lnTo>
                    <a:pt x="132" y="140"/>
                  </a:lnTo>
                  <a:lnTo>
                    <a:pt x="138" y="143"/>
                  </a:lnTo>
                  <a:lnTo>
                    <a:pt x="144" y="145"/>
                  </a:lnTo>
                  <a:lnTo>
                    <a:pt x="152" y="145"/>
                  </a:lnTo>
                  <a:lnTo>
                    <a:pt x="153" y="144"/>
                  </a:lnTo>
                  <a:lnTo>
                    <a:pt x="155" y="143"/>
                  </a:lnTo>
                  <a:lnTo>
                    <a:pt x="170" y="148"/>
                  </a:lnTo>
                  <a:lnTo>
                    <a:pt x="185" y="153"/>
                  </a:lnTo>
                  <a:lnTo>
                    <a:pt x="190" y="151"/>
                  </a:lnTo>
                  <a:lnTo>
                    <a:pt x="194" y="149"/>
                  </a:lnTo>
                  <a:lnTo>
                    <a:pt x="196" y="145"/>
                  </a:lnTo>
                  <a:lnTo>
                    <a:pt x="197" y="141"/>
                  </a:lnTo>
                  <a:lnTo>
                    <a:pt x="199" y="130"/>
                  </a:lnTo>
                  <a:lnTo>
                    <a:pt x="199" y="119"/>
                  </a:lnTo>
                  <a:lnTo>
                    <a:pt x="205" y="112"/>
                  </a:lnTo>
                  <a:lnTo>
                    <a:pt x="211" y="104"/>
                  </a:lnTo>
                  <a:lnTo>
                    <a:pt x="207" y="98"/>
                  </a:lnTo>
                  <a:lnTo>
                    <a:pt x="204" y="93"/>
                  </a:lnTo>
                  <a:lnTo>
                    <a:pt x="194" y="83"/>
                  </a:lnTo>
                  <a:lnTo>
                    <a:pt x="184" y="71"/>
                  </a:lnTo>
                  <a:lnTo>
                    <a:pt x="176" y="72"/>
                  </a:lnTo>
                  <a:lnTo>
                    <a:pt x="170" y="75"/>
                  </a:lnTo>
                  <a:lnTo>
                    <a:pt x="163" y="78"/>
                  </a:lnTo>
                  <a:lnTo>
                    <a:pt x="157" y="82"/>
                  </a:lnTo>
                  <a:lnTo>
                    <a:pt x="149" y="86"/>
                  </a:lnTo>
                  <a:lnTo>
                    <a:pt x="143" y="89"/>
                  </a:lnTo>
                  <a:lnTo>
                    <a:pt x="137" y="92"/>
                  </a:lnTo>
                  <a:lnTo>
                    <a:pt x="132" y="93"/>
                  </a:lnTo>
                  <a:lnTo>
                    <a:pt x="127" y="92"/>
                  </a:lnTo>
                  <a:lnTo>
                    <a:pt x="123" y="91"/>
                  </a:lnTo>
                  <a:lnTo>
                    <a:pt x="119" y="88"/>
                  </a:lnTo>
                  <a:lnTo>
                    <a:pt x="117" y="84"/>
                  </a:lnTo>
                  <a:lnTo>
                    <a:pt x="113" y="80"/>
                  </a:lnTo>
                  <a:lnTo>
                    <a:pt x="112" y="76"/>
                  </a:lnTo>
                  <a:lnTo>
                    <a:pt x="111" y="71"/>
                  </a:lnTo>
                  <a:lnTo>
                    <a:pt x="109" y="65"/>
                  </a:lnTo>
                  <a:lnTo>
                    <a:pt x="109" y="52"/>
                  </a:lnTo>
                  <a:lnTo>
                    <a:pt x="108" y="37"/>
                  </a:lnTo>
                  <a:lnTo>
                    <a:pt x="106" y="30"/>
                  </a:lnTo>
                  <a:lnTo>
                    <a:pt x="102" y="24"/>
                  </a:lnTo>
                  <a:lnTo>
                    <a:pt x="101" y="21"/>
                  </a:lnTo>
                  <a:lnTo>
                    <a:pt x="98" y="19"/>
                  </a:lnTo>
                  <a:lnTo>
                    <a:pt x="95" y="18"/>
                  </a:lnTo>
                  <a:lnTo>
                    <a:pt x="92" y="18"/>
                  </a:lnTo>
                  <a:lnTo>
                    <a:pt x="83" y="16"/>
                  </a:lnTo>
                  <a:lnTo>
                    <a:pt x="74" y="14"/>
                  </a:lnTo>
                  <a:lnTo>
                    <a:pt x="69" y="11"/>
                  </a:lnTo>
                  <a:lnTo>
                    <a:pt x="64" y="9"/>
                  </a:lnTo>
                  <a:lnTo>
                    <a:pt x="61" y="4"/>
                  </a:lnTo>
                  <a:lnTo>
                    <a:pt x="60" y="0"/>
                  </a:lnTo>
                  <a:lnTo>
                    <a:pt x="60" y="2"/>
                  </a:lnTo>
                  <a:close/>
                </a:path>
              </a:pathLst>
            </a:custGeom>
            <a:solidFill>
              <a:srgbClr val="FDEBBA"/>
            </a:solidFill>
            <a:ln w="127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360" name="Freeform 443"/>
            <p:cNvSpPr>
              <a:spLocks/>
            </p:cNvSpPr>
            <p:nvPr/>
          </p:nvSpPr>
          <p:spPr bwMode="auto">
            <a:xfrm>
              <a:off x="947" y="2645"/>
              <a:ext cx="178" cy="129"/>
            </a:xfrm>
            <a:custGeom>
              <a:avLst/>
              <a:gdLst>
                <a:gd name="T0" fmla="*/ 58 w 178"/>
                <a:gd name="T1" fmla="*/ 8 h 129"/>
                <a:gd name="T2" fmla="*/ 47 w 178"/>
                <a:gd name="T3" fmla="*/ 2 h 129"/>
                <a:gd name="T4" fmla="*/ 32 w 178"/>
                <a:gd name="T5" fmla="*/ 0 h 129"/>
                <a:gd name="T6" fmla="*/ 18 w 178"/>
                <a:gd name="T7" fmla="*/ 5 h 129"/>
                <a:gd name="T8" fmla="*/ 7 w 178"/>
                <a:gd name="T9" fmla="*/ 14 h 129"/>
                <a:gd name="T10" fmla="*/ 1 w 178"/>
                <a:gd name="T11" fmla="*/ 26 h 129"/>
                <a:gd name="T12" fmla="*/ 3 w 178"/>
                <a:gd name="T13" fmla="*/ 46 h 129"/>
                <a:gd name="T14" fmla="*/ 19 w 178"/>
                <a:gd name="T15" fmla="*/ 60 h 129"/>
                <a:gd name="T16" fmla="*/ 40 w 178"/>
                <a:gd name="T17" fmla="*/ 62 h 129"/>
                <a:gd name="T18" fmla="*/ 50 w 178"/>
                <a:gd name="T19" fmla="*/ 66 h 129"/>
                <a:gd name="T20" fmla="*/ 57 w 178"/>
                <a:gd name="T21" fmla="*/ 78 h 129"/>
                <a:gd name="T22" fmla="*/ 58 w 178"/>
                <a:gd name="T23" fmla="*/ 90 h 129"/>
                <a:gd name="T24" fmla="*/ 63 w 178"/>
                <a:gd name="T25" fmla="*/ 94 h 129"/>
                <a:gd name="T26" fmla="*/ 68 w 178"/>
                <a:gd name="T27" fmla="*/ 103 h 129"/>
                <a:gd name="T28" fmla="*/ 70 w 178"/>
                <a:gd name="T29" fmla="*/ 117 h 129"/>
                <a:gd name="T30" fmla="*/ 80 w 178"/>
                <a:gd name="T31" fmla="*/ 124 h 129"/>
                <a:gd name="T32" fmla="*/ 104 w 178"/>
                <a:gd name="T33" fmla="*/ 119 h 129"/>
                <a:gd name="T34" fmla="*/ 127 w 178"/>
                <a:gd name="T35" fmla="*/ 117 h 129"/>
                <a:gd name="T36" fmla="*/ 142 w 178"/>
                <a:gd name="T37" fmla="*/ 118 h 129"/>
                <a:gd name="T38" fmla="*/ 154 w 178"/>
                <a:gd name="T39" fmla="*/ 119 h 129"/>
                <a:gd name="T40" fmla="*/ 168 w 178"/>
                <a:gd name="T41" fmla="*/ 125 h 129"/>
                <a:gd name="T42" fmla="*/ 173 w 178"/>
                <a:gd name="T43" fmla="*/ 118 h 129"/>
                <a:gd name="T44" fmla="*/ 174 w 178"/>
                <a:gd name="T45" fmla="*/ 99 h 129"/>
                <a:gd name="T46" fmla="*/ 170 w 178"/>
                <a:gd name="T47" fmla="*/ 86 h 129"/>
                <a:gd name="T48" fmla="*/ 166 w 178"/>
                <a:gd name="T49" fmla="*/ 77 h 129"/>
                <a:gd name="T50" fmla="*/ 162 w 178"/>
                <a:gd name="T51" fmla="*/ 72 h 129"/>
                <a:gd name="T52" fmla="*/ 161 w 178"/>
                <a:gd name="T53" fmla="*/ 62 h 129"/>
                <a:gd name="T54" fmla="*/ 154 w 178"/>
                <a:gd name="T55" fmla="*/ 57 h 129"/>
                <a:gd name="T56" fmla="*/ 144 w 178"/>
                <a:gd name="T57" fmla="*/ 54 h 129"/>
                <a:gd name="T58" fmla="*/ 123 w 178"/>
                <a:gd name="T59" fmla="*/ 41 h 129"/>
                <a:gd name="T60" fmla="*/ 91 w 178"/>
                <a:gd name="T61" fmla="*/ 33 h 129"/>
                <a:gd name="T62" fmla="*/ 73 w 178"/>
                <a:gd name="T63" fmla="*/ 23 h 129"/>
                <a:gd name="T64" fmla="*/ 65 w 178"/>
                <a:gd name="T65" fmla="*/ 14 h 129"/>
                <a:gd name="T66" fmla="*/ 63 w 178"/>
                <a:gd name="T67" fmla="*/ 12 h 12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78"/>
                <a:gd name="T103" fmla="*/ 0 h 129"/>
                <a:gd name="T104" fmla="*/ 178 w 178"/>
                <a:gd name="T105" fmla="*/ 129 h 12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78" h="129">
                  <a:moveTo>
                    <a:pt x="63" y="12"/>
                  </a:moveTo>
                  <a:lnTo>
                    <a:pt x="58" y="8"/>
                  </a:lnTo>
                  <a:lnTo>
                    <a:pt x="52" y="4"/>
                  </a:lnTo>
                  <a:lnTo>
                    <a:pt x="47" y="2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4" y="2"/>
                  </a:lnTo>
                  <a:lnTo>
                    <a:pt x="18" y="5"/>
                  </a:lnTo>
                  <a:lnTo>
                    <a:pt x="12" y="9"/>
                  </a:lnTo>
                  <a:lnTo>
                    <a:pt x="7" y="14"/>
                  </a:lnTo>
                  <a:lnTo>
                    <a:pt x="3" y="19"/>
                  </a:lnTo>
                  <a:lnTo>
                    <a:pt x="1" y="26"/>
                  </a:lnTo>
                  <a:lnTo>
                    <a:pt x="0" y="34"/>
                  </a:lnTo>
                  <a:lnTo>
                    <a:pt x="3" y="46"/>
                  </a:lnTo>
                  <a:lnTo>
                    <a:pt x="7" y="60"/>
                  </a:lnTo>
                  <a:lnTo>
                    <a:pt x="19" y="60"/>
                  </a:lnTo>
                  <a:lnTo>
                    <a:pt x="33" y="61"/>
                  </a:lnTo>
                  <a:lnTo>
                    <a:pt x="40" y="62"/>
                  </a:lnTo>
                  <a:lnTo>
                    <a:pt x="47" y="64"/>
                  </a:lnTo>
                  <a:lnTo>
                    <a:pt x="50" y="66"/>
                  </a:lnTo>
                  <a:lnTo>
                    <a:pt x="53" y="70"/>
                  </a:lnTo>
                  <a:lnTo>
                    <a:pt x="57" y="78"/>
                  </a:lnTo>
                  <a:lnTo>
                    <a:pt x="58" y="86"/>
                  </a:lnTo>
                  <a:lnTo>
                    <a:pt x="58" y="90"/>
                  </a:lnTo>
                  <a:lnTo>
                    <a:pt x="59" y="92"/>
                  </a:lnTo>
                  <a:lnTo>
                    <a:pt x="63" y="94"/>
                  </a:lnTo>
                  <a:lnTo>
                    <a:pt x="68" y="96"/>
                  </a:lnTo>
                  <a:lnTo>
                    <a:pt x="68" y="103"/>
                  </a:lnTo>
                  <a:lnTo>
                    <a:pt x="68" y="111"/>
                  </a:lnTo>
                  <a:lnTo>
                    <a:pt x="70" y="117"/>
                  </a:lnTo>
                  <a:lnTo>
                    <a:pt x="73" y="120"/>
                  </a:lnTo>
                  <a:lnTo>
                    <a:pt x="80" y="124"/>
                  </a:lnTo>
                  <a:lnTo>
                    <a:pt x="91" y="125"/>
                  </a:lnTo>
                  <a:lnTo>
                    <a:pt x="104" y="119"/>
                  </a:lnTo>
                  <a:lnTo>
                    <a:pt x="117" y="113"/>
                  </a:lnTo>
                  <a:lnTo>
                    <a:pt x="127" y="117"/>
                  </a:lnTo>
                  <a:lnTo>
                    <a:pt x="137" y="120"/>
                  </a:lnTo>
                  <a:lnTo>
                    <a:pt x="142" y="118"/>
                  </a:lnTo>
                  <a:lnTo>
                    <a:pt x="148" y="116"/>
                  </a:lnTo>
                  <a:lnTo>
                    <a:pt x="154" y="119"/>
                  </a:lnTo>
                  <a:lnTo>
                    <a:pt x="161" y="125"/>
                  </a:lnTo>
                  <a:lnTo>
                    <a:pt x="168" y="125"/>
                  </a:lnTo>
                  <a:lnTo>
                    <a:pt x="168" y="129"/>
                  </a:lnTo>
                  <a:lnTo>
                    <a:pt x="173" y="118"/>
                  </a:lnTo>
                  <a:lnTo>
                    <a:pt x="178" y="109"/>
                  </a:lnTo>
                  <a:lnTo>
                    <a:pt x="174" y="99"/>
                  </a:lnTo>
                  <a:lnTo>
                    <a:pt x="170" y="91"/>
                  </a:lnTo>
                  <a:lnTo>
                    <a:pt x="170" y="86"/>
                  </a:lnTo>
                  <a:lnTo>
                    <a:pt x="170" y="77"/>
                  </a:lnTo>
                  <a:lnTo>
                    <a:pt x="166" y="77"/>
                  </a:lnTo>
                  <a:lnTo>
                    <a:pt x="163" y="75"/>
                  </a:lnTo>
                  <a:lnTo>
                    <a:pt x="162" y="72"/>
                  </a:lnTo>
                  <a:lnTo>
                    <a:pt x="162" y="68"/>
                  </a:lnTo>
                  <a:lnTo>
                    <a:pt x="161" y="62"/>
                  </a:lnTo>
                  <a:lnTo>
                    <a:pt x="158" y="57"/>
                  </a:lnTo>
                  <a:lnTo>
                    <a:pt x="154" y="57"/>
                  </a:lnTo>
                  <a:lnTo>
                    <a:pt x="151" y="57"/>
                  </a:lnTo>
                  <a:lnTo>
                    <a:pt x="144" y="54"/>
                  </a:lnTo>
                  <a:lnTo>
                    <a:pt x="138" y="46"/>
                  </a:lnTo>
                  <a:lnTo>
                    <a:pt x="123" y="41"/>
                  </a:lnTo>
                  <a:lnTo>
                    <a:pt x="102" y="38"/>
                  </a:lnTo>
                  <a:lnTo>
                    <a:pt x="91" y="33"/>
                  </a:lnTo>
                  <a:lnTo>
                    <a:pt x="78" y="24"/>
                  </a:lnTo>
                  <a:lnTo>
                    <a:pt x="73" y="23"/>
                  </a:lnTo>
                  <a:lnTo>
                    <a:pt x="69" y="19"/>
                  </a:lnTo>
                  <a:lnTo>
                    <a:pt x="65" y="14"/>
                  </a:lnTo>
                  <a:lnTo>
                    <a:pt x="63" y="10"/>
                  </a:lnTo>
                  <a:lnTo>
                    <a:pt x="63" y="12"/>
                  </a:lnTo>
                  <a:close/>
                </a:path>
              </a:pathLst>
            </a:custGeom>
            <a:solidFill>
              <a:srgbClr val="FDEBBA"/>
            </a:solidFill>
            <a:ln w="127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361" name="Freeform 444"/>
            <p:cNvSpPr>
              <a:spLocks/>
            </p:cNvSpPr>
            <p:nvPr/>
          </p:nvSpPr>
          <p:spPr bwMode="auto">
            <a:xfrm>
              <a:off x="895" y="2705"/>
              <a:ext cx="127" cy="122"/>
            </a:xfrm>
            <a:custGeom>
              <a:avLst/>
              <a:gdLst>
                <a:gd name="T0" fmla="*/ 127 w 127"/>
                <a:gd name="T1" fmla="*/ 60 h 122"/>
                <a:gd name="T2" fmla="*/ 115 w 127"/>
                <a:gd name="T3" fmla="*/ 68 h 122"/>
                <a:gd name="T4" fmla="*/ 99 w 127"/>
                <a:gd name="T5" fmla="*/ 75 h 122"/>
                <a:gd name="T6" fmla="*/ 91 w 127"/>
                <a:gd name="T7" fmla="*/ 79 h 122"/>
                <a:gd name="T8" fmla="*/ 85 w 127"/>
                <a:gd name="T9" fmla="*/ 84 h 122"/>
                <a:gd name="T10" fmla="*/ 83 w 127"/>
                <a:gd name="T11" fmla="*/ 86 h 122"/>
                <a:gd name="T12" fmla="*/ 81 w 127"/>
                <a:gd name="T13" fmla="*/ 89 h 122"/>
                <a:gd name="T14" fmla="*/ 80 w 127"/>
                <a:gd name="T15" fmla="*/ 91 h 122"/>
                <a:gd name="T16" fmla="*/ 80 w 127"/>
                <a:gd name="T17" fmla="*/ 95 h 122"/>
                <a:gd name="T18" fmla="*/ 80 w 127"/>
                <a:gd name="T19" fmla="*/ 104 h 122"/>
                <a:gd name="T20" fmla="*/ 80 w 127"/>
                <a:gd name="T21" fmla="*/ 109 h 122"/>
                <a:gd name="T22" fmla="*/ 79 w 127"/>
                <a:gd name="T23" fmla="*/ 112 h 122"/>
                <a:gd name="T24" fmla="*/ 75 w 127"/>
                <a:gd name="T25" fmla="*/ 116 h 122"/>
                <a:gd name="T26" fmla="*/ 69 w 127"/>
                <a:gd name="T27" fmla="*/ 119 h 122"/>
                <a:gd name="T28" fmla="*/ 62 w 127"/>
                <a:gd name="T29" fmla="*/ 121 h 122"/>
                <a:gd name="T30" fmla="*/ 57 w 127"/>
                <a:gd name="T31" fmla="*/ 119 h 122"/>
                <a:gd name="T32" fmla="*/ 52 w 127"/>
                <a:gd name="T33" fmla="*/ 115 h 122"/>
                <a:gd name="T34" fmla="*/ 47 w 127"/>
                <a:gd name="T35" fmla="*/ 111 h 122"/>
                <a:gd name="T36" fmla="*/ 44 w 127"/>
                <a:gd name="T37" fmla="*/ 109 h 122"/>
                <a:gd name="T38" fmla="*/ 32 w 127"/>
                <a:gd name="T39" fmla="*/ 115 h 122"/>
                <a:gd name="T40" fmla="*/ 22 w 127"/>
                <a:gd name="T41" fmla="*/ 122 h 122"/>
                <a:gd name="T42" fmla="*/ 14 w 127"/>
                <a:gd name="T43" fmla="*/ 115 h 122"/>
                <a:gd name="T44" fmla="*/ 7 w 127"/>
                <a:gd name="T45" fmla="*/ 106 h 122"/>
                <a:gd name="T46" fmla="*/ 2 w 127"/>
                <a:gd name="T47" fmla="*/ 99 h 122"/>
                <a:gd name="T48" fmla="*/ 0 w 127"/>
                <a:gd name="T49" fmla="*/ 95 h 122"/>
                <a:gd name="T50" fmla="*/ 6 w 127"/>
                <a:gd name="T51" fmla="*/ 88 h 122"/>
                <a:gd name="T52" fmla="*/ 12 w 127"/>
                <a:gd name="T53" fmla="*/ 80 h 122"/>
                <a:gd name="T54" fmla="*/ 6 w 127"/>
                <a:gd name="T55" fmla="*/ 72 h 122"/>
                <a:gd name="T56" fmla="*/ 0 w 127"/>
                <a:gd name="T57" fmla="*/ 63 h 122"/>
                <a:gd name="T58" fmla="*/ 1 w 127"/>
                <a:gd name="T59" fmla="*/ 59 h 122"/>
                <a:gd name="T60" fmla="*/ 5 w 127"/>
                <a:gd name="T61" fmla="*/ 56 h 122"/>
                <a:gd name="T62" fmla="*/ 10 w 127"/>
                <a:gd name="T63" fmla="*/ 52 h 122"/>
                <a:gd name="T64" fmla="*/ 14 w 127"/>
                <a:gd name="T65" fmla="*/ 49 h 122"/>
                <a:gd name="T66" fmla="*/ 21 w 127"/>
                <a:gd name="T67" fmla="*/ 47 h 122"/>
                <a:gd name="T68" fmla="*/ 26 w 127"/>
                <a:gd name="T69" fmla="*/ 44 h 122"/>
                <a:gd name="T70" fmla="*/ 29 w 127"/>
                <a:gd name="T71" fmla="*/ 41 h 122"/>
                <a:gd name="T72" fmla="*/ 32 w 127"/>
                <a:gd name="T73" fmla="*/ 37 h 122"/>
                <a:gd name="T74" fmla="*/ 36 w 127"/>
                <a:gd name="T75" fmla="*/ 23 h 122"/>
                <a:gd name="T76" fmla="*/ 38 w 127"/>
                <a:gd name="T77" fmla="*/ 11 h 122"/>
                <a:gd name="T78" fmla="*/ 39 w 127"/>
                <a:gd name="T79" fmla="*/ 6 h 122"/>
                <a:gd name="T80" fmla="*/ 43 w 127"/>
                <a:gd name="T81" fmla="*/ 2 h 122"/>
                <a:gd name="T82" fmla="*/ 49 w 127"/>
                <a:gd name="T83" fmla="*/ 0 h 122"/>
                <a:gd name="T84" fmla="*/ 59 w 127"/>
                <a:gd name="T85" fmla="*/ 0 h 122"/>
                <a:gd name="T86" fmla="*/ 71 w 127"/>
                <a:gd name="T87" fmla="*/ 0 h 122"/>
                <a:gd name="T88" fmla="*/ 85 w 127"/>
                <a:gd name="T89" fmla="*/ 1 h 122"/>
                <a:gd name="T90" fmla="*/ 92 w 127"/>
                <a:gd name="T91" fmla="*/ 2 h 122"/>
                <a:gd name="T92" fmla="*/ 99 w 127"/>
                <a:gd name="T93" fmla="*/ 4 h 122"/>
                <a:gd name="T94" fmla="*/ 102 w 127"/>
                <a:gd name="T95" fmla="*/ 6 h 122"/>
                <a:gd name="T96" fmla="*/ 105 w 127"/>
                <a:gd name="T97" fmla="*/ 10 h 122"/>
                <a:gd name="T98" fmla="*/ 109 w 127"/>
                <a:gd name="T99" fmla="*/ 18 h 122"/>
                <a:gd name="T100" fmla="*/ 110 w 127"/>
                <a:gd name="T101" fmla="*/ 26 h 122"/>
                <a:gd name="T102" fmla="*/ 110 w 127"/>
                <a:gd name="T103" fmla="*/ 30 h 122"/>
                <a:gd name="T104" fmla="*/ 111 w 127"/>
                <a:gd name="T105" fmla="*/ 32 h 122"/>
                <a:gd name="T106" fmla="*/ 115 w 127"/>
                <a:gd name="T107" fmla="*/ 34 h 122"/>
                <a:gd name="T108" fmla="*/ 120 w 127"/>
                <a:gd name="T109" fmla="*/ 36 h 122"/>
                <a:gd name="T110" fmla="*/ 120 w 127"/>
                <a:gd name="T111" fmla="*/ 43 h 122"/>
                <a:gd name="T112" fmla="*/ 120 w 127"/>
                <a:gd name="T113" fmla="*/ 51 h 122"/>
                <a:gd name="T114" fmla="*/ 122 w 127"/>
                <a:gd name="T115" fmla="*/ 57 h 122"/>
                <a:gd name="T116" fmla="*/ 125 w 127"/>
                <a:gd name="T117" fmla="*/ 60 h 122"/>
                <a:gd name="T118" fmla="*/ 127 w 127"/>
                <a:gd name="T119" fmla="*/ 60 h 12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27"/>
                <a:gd name="T181" fmla="*/ 0 h 122"/>
                <a:gd name="T182" fmla="*/ 127 w 127"/>
                <a:gd name="T183" fmla="*/ 122 h 12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27" h="122">
                  <a:moveTo>
                    <a:pt x="127" y="60"/>
                  </a:moveTo>
                  <a:lnTo>
                    <a:pt x="115" y="68"/>
                  </a:lnTo>
                  <a:lnTo>
                    <a:pt x="99" y="75"/>
                  </a:lnTo>
                  <a:lnTo>
                    <a:pt x="91" y="79"/>
                  </a:lnTo>
                  <a:lnTo>
                    <a:pt x="85" y="84"/>
                  </a:lnTo>
                  <a:lnTo>
                    <a:pt x="83" y="86"/>
                  </a:lnTo>
                  <a:lnTo>
                    <a:pt x="81" y="89"/>
                  </a:lnTo>
                  <a:lnTo>
                    <a:pt x="80" y="91"/>
                  </a:lnTo>
                  <a:lnTo>
                    <a:pt x="80" y="95"/>
                  </a:lnTo>
                  <a:lnTo>
                    <a:pt x="80" y="104"/>
                  </a:lnTo>
                  <a:lnTo>
                    <a:pt x="80" y="109"/>
                  </a:lnTo>
                  <a:lnTo>
                    <a:pt x="79" y="112"/>
                  </a:lnTo>
                  <a:lnTo>
                    <a:pt x="75" y="116"/>
                  </a:lnTo>
                  <a:lnTo>
                    <a:pt x="69" y="119"/>
                  </a:lnTo>
                  <a:lnTo>
                    <a:pt x="62" y="121"/>
                  </a:lnTo>
                  <a:lnTo>
                    <a:pt x="57" y="119"/>
                  </a:lnTo>
                  <a:lnTo>
                    <a:pt x="52" y="115"/>
                  </a:lnTo>
                  <a:lnTo>
                    <a:pt x="47" y="111"/>
                  </a:lnTo>
                  <a:lnTo>
                    <a:pt x="44" y="109"/>
                  </a:lnTo>
                  <a:lnTo>
                    <a:pt x="32" y="115"/>
                  </a:lnTo>
                  <a:lnTo>
                    <a:pt x="22" y="122"/>
                  </a:lnTo>
                  <a:lnTo>
                    <a:pt x="14" y="115"/>
                  </a:lnTo>
                  <a:lnTo>
                    <a:pt x="7" y="106"/>
                  </a:lnTo>
                  <a:lnTo>
                    <a:pt x="2" y="99"/>
                  </a:lnTo>
                  <a:lnTo>
                    <a:pt x="0" y="95"/>
                  </a:lnTo>
                  <a:lnTo>
                    <a:pt x="6" y="88"/>
                  </a:lnTo>
                  <a:lnTo>
                    <a:pt x="12" y="80"/>
                  </a:lnTo>
                  <a:lnTo>
                    <a:pt x="6" y="72"/>
                  </a:lnTo>
                  <a:lnTo>
                    <a:pt x="0" y="63"/>
                  </a:lnTo>
                  <a:lnTo>
                    <a:pt x="1" y="59"/>
                  </a:lnTo>
                  <a:lnTo>
                    <a:pt x="5" y="56"/>
                  </a:lnTo>
                  <a:lnTo>
                    <a:pt x="10" y="52"/>
                  </a:lnTo>
                  <a:lnTo>
                    <a:pt x="14" y="49"/>
                  </a:lnTo>
                  <a:lnTo>
                    <a:pt x="21" y="47"/>
                  </a:lnTo>
                  <a:lnTo>
                    <a:pt x="26" y="44"/>
                  </a:lnTo>
                  <a:lnTo>
                    <a:pt x="29" y="41"/>
                  </a:lnTo>
                  <a:lnTo>
                    <a:pt x="32" y="37"/>
                  </a:lnTo>
                  <a:lnTo>
                    <a:pt x="36" y="23"/>
                  </a:lnTo>
                  <a:lnTo>
                    <a:pt x="38" y="11"/>
                  </a:lnTo>
                  <a:lnTo>
                    <a:pt x="39" y="6"/>
                  </a:lnTo>
                  <a:lnTo>
                    <a:pt x="43" y="2"/>
                  </a:lnTo>
                  <a:lnTo>
                    <a:pt x="49" y="0"/>
                  </a:lnTo>
                  <a:lnTo>
                    <a:pt x="59" y="0"/>
                  </a:lnTo>
                  <a:lnTo>
                    <a:pt x="71" y="0"/>
                  </a:lnTo>
                  <a:lnTo>
                    <a:pt x="85" y="1"/>
                  </a:lnTo>
                  <a:lnTo>
                    <a:pt x="92" y="2"/>
                  </a:lnTo>
                  <a:lnTo>
                    <a:pt x="99" y="4"/>
                  </a:lnTo>
                  <a:lnTo>
                    <a:pt x="102" y="6"/>
                  </a:lnTo>
                  <a:lnTo>
                    <a:pt x="105" y="10"/>
                  </a:lnTo>
                  <a:lnTo>
                    <a:pt x="109" y="18"/>
                  </a:lnTo>
                  <a:lnTo>
                    <a:pt x="110" y="26"/>
                  </a:lnTo>
                  <a:lnTo>
                    <a:pt x="110" y="30"/>
                  </a:lnTo>
                  <a:lnTo>
                    <a:pt x="111" y="32"/>
                  </a:lnTo>
                  <a:lnTo>
                    <a:pt x="115" y="34"/>
                  </a:lnTo>
                  <a:lnTo>
                    <a:pt x="120" y="36"/>
                  </a:lnTo>
                  <a:lnTo>
                    <a:pt x="120" y="43"/>
                  </a:lnTo>
                  <a:lnTo>
                    <a:pt x="120" y="51"/>
                  </a:lnTo>
                  <a:lnTo>
                    <a:pt x="122" y="57"/>
                  </a:lnTo>
                  <a:lnTo>
                    <a:pt x="125" y="60"/>
                  </a:lnTo>
                  <a:lnTo>
                    <a:pt x="127" y="60"/>
                  </a:lnTo>
                  <a:close/>
                </a:path>
              </a:pathLst>
            </a:custGeom>
            <a:solidFill>
              <a:srgbClr val="FDEBBA"/>
            </a:solidFill>
            <a:ln w="127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362" name="Freeform 445"/>
            <p:cNvSpPr>
              <a:spLocks/>
            </p:cNvSpPr>
            <p:nvPr/>
          </p:nvSpPr>
          <p:spPr bwMode="auto">
            <a:xfrm>
              <a:off x="1385" y="2569"/>
              <a:ext cx="410" cy="497"/>
            </a:xfrm>
            <a:custGeom>
              <a:avLst/>
              <a:gdLst>
                <a:gd name="T0" fmla="*/ 253 w 410"/>
                <a:gd name="T1" fmla="*/ 53 h 497"/>
                <a:gd name="T2" fmla="*/ 220 w 410"/>
                <a:gd name="T3" fmla="*/ 115 h 497"/>
                <a:gd name="T4" fmla="*/ 206 w 410"/>
                <a:gd name="T5" fmla="*/ 140 h 497"/>
                <a:gd name="T6" fmla="*/ 183 w 410"/>
                <a:gd name="T7" fmla="*/ 153 h 497"/>
                <a:gd name="T8" fmla="*/ 158 w 410"/>
                <a:gd name="T9" fmla="*/ 163 h 497"/>
                <a:gd name="T10" fmla="*/ 154 w 410"/>
                <a:gd name="T11" fmla="*/ 170 h 497"/>
                <a:gd name="T12" fmla="*/ 165 w 410"/>
                <a:gd name="T13" fmla="*/ 210 h 497"/>
                <a:gd name="T14" fmla="*/ 157 w 410"/>
                <a:gd name="T15" fmla="*/ 242 h 497"/>
                <a:gd name="T16" fmla="*/ 157 w 410"/>
                <a:gd name="T17" fmla="*/ 263 h 497"/>
                <a:gd name="T18" fmla="*/ 142 w 410"/>
                <a:gd name="T19" fmla="*/ 276 h 497"/>
                <a:gd name="T20" fmla="*/ 124 w 410"/>
                <a:gd name="T21" fmla="*/ 279 h 497"/>
                <a:gd name="T22" fmla="*/ 114 w 410"/>
                <a:gd name="T23" fmla="*/ 282 h 497"/>
                <a:gd name="T24" fmla="*/ 109 w 410"/>
                <a:gd name="T25" fmla="*/ 296 h 497"/>
                <a:gd name="T26" fmla="*/ 105 w 410"/>
                <a:gd name="T27" fmla="*/ 308 h 497"/>
                <a:gd name="T28" fmla="*/ 98 w 410"/>
                <a:gd name="T29" fmla="*/ 312 h 497"/>
                <a:gd name="T30" fmla="*/ 74 w 410"/>
                <a:gd name="T31" fmla="*/ 308 h 497"/>
                <a:gd name="T32" fmla="*/ 62 w 410"/>
                <a:gd name="T33" fmla="*/ 319 h 497"/>
                <a:gd name="T34" fmla="*/ 48 w 410"/>
                <a:gd name="T35" fmla="*/ 341 h 497"/>
                <a:gd name="T36" fmla="*/ 40 w 410"/>
                <a:gd name="T37" fmla="*/ 341 h 497"/>
                <a:gd name="T38" fmla="*/ 23 w 410"/>
                <a:gd name="T39" fmla="*/ 344 h 497"/>
                <a:gd name="T40" fmla="*/ 10 w 410"/>
                <a:gd name="T41" fmla="*/ 360 h 497"/>
                <a:gd name="T42" fmla="*/ 1 w 410"/>
                <a:gd name="T43" fmla="*/ 382 h 497"/>
                <a:gd name="T44" fmla="*/ 7 w 410"/>
                <a:gd name="T45" fmla="*/ 402 h 497"/>
                <a:gd name="T46" fmla="*/ 32 w 410"/>
                <a:gd name="T47" fmla="*/ 422 h 497"/>
                <a:gd name="T48" fmla="*/ 58 w 410"/>
                <a:gd name="T49" fmla="*/ 431 h 497"/>
                <a:gd name="T50" fmla="*/ 82 w 410"/>
                <a:gd name="T51" fmla="*/ 426 h 497"/>
                <a:gd name="T52" fmla="*/ 102 w 410"/>
                <a:gd name="T53" fmla="*/ 436 h 497"/>
                <a:gd name="T54" fmla="*/ 126 w 410"/>
                <a:gd name="T55" fmla="*/ 457 h 497"/>
                <a:gd name="T56" fmla="*/ 141 w 410"/>
                <a:gd name="T57" fmla="*/ 459 h 497"/>
                <a:gd name="T58" fmla="*/ 168 w 410"/>
                <a:gd name="T59" fmla="*/ 465 h 497"/>
                <a:gd name="T60" fmla="*/ 180 w 410"/>
                <a:gd name="T61" fmla="*/ 478 h 497"/>
                <a:gd name="T62" fmla="*/ 203 w 410"/>
                <a:gd name="T63" fmla="*/ 473 h 497"/>
                <a:gd name="T64" fmla="*/ 233 w 410"/>
                <a:gd name="T65" fmla="*/ 471 h 497"/>
                <a:gd name="T66" fmla="*/ 260 w 410"/>
                <a:gd name="T67" fmla="*/ 488 h 497"/>
                <a:gd name="T68" fmla="*/ 282 w 410"/>
                <a:gd name="T69" fmla="*/ 497 h 497"/>
                <a:gd name="T70" fmla="*/ 317 w 410"/>
                <a:gd name="T71" fmla="*/ 488 h 497"/>
                <a:gd name="T72" fmla="*/ 333 w 410"/>
                <a:gd name="T73" fmla="*/ 480 h 497"/>
                <a:gd name="T74" fmla="*/ 329 w 410"/>
                <a:gd name="T75" fmla="*/ 457 h 497"/>
                <a:gd name="T76" fmla="*/ 339 w 410"/>
                <a:gd name="T77" fmla="*/ 432 h 497"/>
                <a:gd name="T78" fmla="*/ 397 w 410"/>
                <a:gd name="T79" fmla="*/ 418 h 497"/>
                <a:gd name="T80" fmla="*/ 406 w 410"/>
                <a:gd name="T81" fmla="*/ 398 h 497"/>
                <a:gd name="T82" fmla="*/ 410 w 410"/>
                <a:gd name="T83" fmla="*/ 361 h 497"/>
                <a:gd name="T84" fmla="*/ 401 w 410"/>
                <a:gd name="T85" fmla="*/ 319 h 497"/>
                <a:gd name="T86" fmla="*/ 389 w 410"/>
                <a:gd name="T87" fmla="*/ 293 h 497"/>
                <a:gd name="T88" fmla="*/ 370 w 410"/>
                <a:gd name="T89" fmla="*/ 283 h 497"/>
                <a:gd name="T90" fmla="*/ 355 w 410"/>
                <a:gd name="T91" fmla="*/ 270 h 497"/>
                <a:gd name="T92" fmla="*/ 359 w 410"/>
                <a:gd name="T93" fmla="*/ 234 h 497"/>
                <a:gd name="T94" fmla="*/ 357 w 410"/>
                <a:gd name="T95" fmla="*/ 183 h 497"/>
                <a:gd name="T96" fmla="*/ 357 w 410"/>
                <a:gd name="T97" fmla="*/ 137 h 497"/>
                <a:gd name="T98" fmla="*/ 358 w 410"/>
                <a:gd name="T99" fmla="*/ 111 h 497"/>
                <a:gd name="T100" fmla="*/ 347 w 410"/>
                <a:gd name="T101" fmla="*/ 96 h 497"/>
                <a:gd name="T102" fmla="*/ 329 w 410"/>
                <a:gd name="T103" fmla="*/ 68 h 497"/>
                <a:gd name="T104" fmla="*/ 306 w 410"/>
                <a:gd name="T105" fmla="*/ 44 h 497"/>
                <a:gd name="T106" fmla="*/ 286 w 410"/>
                <a:gd name="T107" fmla="*/ 12 h 497"/>
                <a:gd name="T108" fmla="*/ 275 w 410"/>
                <a:gd name="T109" fmla="*/ 3 h 49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410"/>
                <a:gd name="T166" fmla="*/ 0 h 497"/>
                <a:gd name="T167" fmla="*/ 410 w 410"/>
                <a:gd name="T168" fmla="*/ 497 h 497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410" h="497">
                  <a:moveTo>
                    <a:pt x="275" y="3"/>
                  </a:moveTo>
                  <a:lnTo>
                    <a:pt x="264" y="28"/>
                  </a:lnTo>
                  <a:lnTo>
                    <a:pt x="253" y="53"/>
                  </a:lnTo>
                  <a:lnTo>
                    <a:pt x="240" y="78"/>
                  </a:lnTo>
                  <a:lnTo>
                    <a:pt x="227" y="101"/>
                  </a:lnTo>
                  <a:lnTo>
                    <a:pt x="220" y="115"/>
                  </a:lnTo>
                  <a:lnTo>
                    <a:pt x="213" y="127"/>
                  </a:lnTo>
                  <a:lnTo>
                    <a:pt x="209" y="133"/>
                  </a:lnTo>
                  <a:lnTo>
                    <a:pt x="206" y="140"/>
                  </a:lnTo>
                  <a:lnTo>
                    <a:pt x="201" y="144"/>
                  </a:lnTo>
                  <a:lnTo>
                    <a:pt x="196" y="148"/>
                  </a:lnTo>
                  <a:lnTo>
                    <a:pt x="183" y="153"/>
                  </a:lnTo>
                  <a:lnTo>
                    <a:pt x="170" y="157"/>
                  </a:lnTo>
                  <a:lnTo>
                    <a:pt x="163" y="159"/>
                  </a:lnTo>
                  <a:lnTo>
                    <a:pt x="158" y="163"/>
                  </a:lnTo>
                  <a:lnTo>
                    <a:pt x="156" y="166"/>
                  </a:lnTo>
                  <a:lnTo>
                    <a:pt x="155" y="168"/>
                  </a:lnTo>
                  <a:lnTo>
                    <a:pt x="154" y="170"/>
                  </a:lnTo>
                  <a:lnTo>
                    <a:pt x="154" y="174"/>
                  </a:lnTo>
                  <a:lnTo>
                    <a:pt x="160" y="194"/>
                  </a:lnTo>
                  <a:lnTo>
                    <a:pt x="165" y="210"/>
                  </a:lnTo>
                  <a:lnTo>
                    <a:pt x="160" y="222"/>
                  </a:lnTo>
                  <a:lnTo>
                    <a:pt x="154" y="234"/>
                  </a:lnTo>
                  <a:lnTo>
                    <a:pt x="157" y="242"/>
                  </a:lnTo>
                  <a:lnTo>
                    <a:pt x="161" y="252"/>
                  </a:lnTo>
                  <a:lnTo>
                    <a:pt x="160" y="258"/>
                  </a:lnTo>
                  <a:lnTo>
                    <a:pt x="157" y="263"/>
                  </a:lnTo>
                  <a:lnTo>
                    <a:pt x="154" y="268"/>
                  </a:lnTo>
                  <a:lnTo>
                    <a:pt x="149" y="272"/>
                  </a:lnTo>
                  <a:lnTo>
                    <a:pt x="142" y="276"/>
                  </a:lnTo>
                  <a:lnTo>
                    <a:pt x="136" y="278"/>
                  </a:lnTo>
                  <a:lnTo>
                    <a:pt x="130" y="279"/>
                  </a:lnTo>
                  <a:lnTo>
                    <a:pt x="124" y="279"/>
                  </a:lnTo>
                  <a:lnTo>
                    <a:pt x="120" y="279"/>
                  </a:lnTo>
                  <a:lnTo>
                    <a:pt x="116" y="281"/>
                  </a:lnTo>
                  <a:lnTo>
                    <a:pt x="114" y="282"/>
                  </a:lnTo>
                  <a:lnTo>
                    <a:pt x="111" y="284"/>
                  </a:lnTo>
                  <a:lnTo>
                    <a:pt x="110" y="289"/>
                  </a:lnTo>
                  <a:lnTo>
                    <a:pt x="109" y="296"/>
                  </a:lnTo>
                  <a:lnTo>
                    <a:pt x="108" y="302"/>
                  </a:lnTo>
                  <a:lnTo>
                    <a:pt x="106" y="307"/>
                  </a:lnTo>
                  <a:lnTo>
                    <a:pt x="105" y="308"/>
                  </a:lnTo>
                  <a:lnTo>
                    <a:pt x="103" y="310"/>
                  </a:lnTo>
                  <a:lnTo>
                    <a:pt x="100" y="310"/>
                  </a:lnTo>
                  <a:lnTo>
                    <a:pt x="98" y="312"/>
                  </a:lnTo>
                  <a:lnTo>
                    <a:pt x="90" y="309"/>
                  </a:lnTo>
                  <a:lnTo>
                    <a:pt x="80" y="308"/>
                  </a:lnTo>
                  <a:lnTo>
                    <a:pt x="74" y="308"/>
                  </a:lnTo>
                  <a:lnTo>
                    <a:pt x="69" y="310"/>
                  </a:lnTo>
                  <a:lnTo>
                    <a:pt x="64" y="315"/>
                  </a:lnTo>
                  <a:lnTo>
                    <a:pt x="62" y="319"/>
                  </a:lnTo>
                  <a:lnTo>
                    <a:pt x="56" y="330"/>
                  </a:lnTo>
                  <a:lnTo>
                    <a:pt x="51" y="339"/>
                  </a:lnTo>
                  <a:lnTo>
                    <a:pt x="48" y="341"/>
                  </a:lnTo>
                  <a:lnTo>
                    <a:pt x="46" y="341"/>
                  </a:lnTo>
                  <a:lnTo>
                    <a:pt x="43" y="341"/>
                  </a:lnTo>
                  <a:lnTo>
                    <a:pt x="40" y="341"/>
                  </a:lnTo>
                  <a:lnTo>
                    <a:pt x="35" y="340"/>
                  </a:lnTo>
                  <a:lnTo>
                    <a:pt x="28" y="341"/>
                  </a:lnTo>
                  <a:lnTo>
                    <a:pt x="23" y="344"/>
                  </a:lnTo>
                  <a:lnTo>
                    <a:pt x="19" y="348"/>
                  </a:lnTo>
                  <a:lnTo>
                    <a:pt x="14" y="354"/>
                  </a:lnTo>
                  <a:lnTo>
                    <a:pt x="10" y="360"/>
                  </a:lnTo>
                  <a:lnTo>
                    <a:pt x="6" y="367"/>
                  </a:lnTo>
                  <a:lnTo>
                    <a:pt x="2" y="375"/>
                  </a:lnTo>
                  <a:lnTo>
                    <a:pt x="1" y="382"/>
                  </a:lnTo>
                  <a:lnTo>
                    <a:pt x="0" y="388"/>
                  </a:lnTo>
                  <a:lnTo>
                    <a:pt x="2" y="395"/>
                  </a:lnTo>
                  <a:lnTo>
                    <a:pt x="7" y="402"/>
                  </a:lnTo>
                  <a:lnTo>
                    <a:pt x="14" y="408"/>
                  </a:lnTo>
                  <a:lnTo>
                    <a:pt x="22" y="416"/>
                  </a:lnTo>
                  <a:lnTo>
                    <a:pt x="32" y="422"/>
                  </a:lnTo>
                  <a:lnTo>
                    <a:pt x="42" y="426"/>
                  </a:lnTo>
                  <a:lnTo>
                    <a:pt x="51" y="429"/>
                  </a:lnTo>
                  <a:lnTo>
                    <a:pt x="58" y="431"/>
                  </a:lnTo>
                  <a:lnTo>
                    <a:pt x="64" y="427"/>
                  </a:lnTo>
                  <a:lnTo>
                    <a:pt x="74" y="424"/>
                  </a:lnTo>
                  <a:lnTo>
                    <a:pt x="82" y="426"/>
                  </a:lnTo>
                  <a:lnTo>
                    <a:pt x="88" y="428"/>
                  </a:lnTo>
                  <a:lnTo>
                    <a:pt x="95" y="432"/>
                  </a:lnTo>
                  <a:lnTo>
                    <a:pt x="102" y="436"/>
                  </a:lnTo>
                  <a:lnTo>
                    <a:pt x="113" y="445"/>
                  </a:lnTo>
                  <a:lnTo>
                    <a:pt x="121" y="454"/>
                  </a:lnTo>
                  <a:lnTo>
                    <a:pt x="126" y="457"/>
                  </a:lnTo>
                  <a:lnTo>
                    <a:pt x="131" y="459"/>
                  </a:lnTo>
                  <a:lnTo>
                    <a:pt x="136" y="459"/>
                  </a:lnTo>
                  <a:lnTo>
                    <a:pt x="141" y="459"/>
                  </a:lnTo>
                  <a:lnTo>
                    <a:pt x="152" y="460"/>
                  </a:lnTo>
                  <a:lnTo>
                    <a:pt x="163" y="462"/>
                  </a:lnTo>
                  <a:lnTo>
                    <a:pt x="168" y="465"/>
                  </a:lnTo>
                  <a:lnTo>
                    <a:pt x="173" y="471"/>
                  </a:lnTo>
                  <a:lnTo>
                    <a:pt x="176" y="475"/>
                  </a:lnTo>
                  <a:lnTo>
                    <a:pt x="180" y="478"/>
                  </a:lnTo>
                  <a:lnTo>
                    <a:pt x="183" y="479"/>
                  </a:lnTo>
                  <a:lnTo>
                    <a:pt x="187" y="480"/>
                  </a:lnTo>
                  <a:lnTo>
                    <a:pt x="203" y="473"/>
                  </a:lnTo>
                  <a:lnTo>
                    <a:pt x="215" y="466"/>
                  </a:lnTo>
                  <a:lnTo>
                    <a:pt x="223" y="468"/>
                  </a:lnTo>
                  <a:lnTo>
                    <a:pt x="233" y="471"/>
                  </a:lnTo>
                  <a:lnTo>
                    <a:pt x="243" y="476"/>
                  </a:lnTo>
                  <a:lnTo>
                    <a:pt x="251" y="483"/>
                  </a:lnTo>
                  <a:lnTo>
                    <a:pt x="260" y="488"/>
                  </a:lnTo>
                  <a:lnTo>
                    <a:pt x="269" y="492"/>
                  </a:lnTo>
                  <a:lnTo>
                    <a:pt x="276" y="496"/>
                  </a:lnTo>
                  <a:lnTo>
                    <a:pt x="282" y="497"/>
                  </a:lnTo>
                  <a:lnTo>
                    <a:pt x="295" y="491"/>
                  </a:lnTo>
                  <a:lnTo>
                    <a:pt x="306" y="484"/>
                  </a:lnTo>
                  <a:lnTo>
                    <a:pt x="317" y="488"/>
                  </a:lnTo>
                  <a:lnTo>
                    <a:pt x="328" y="490"/>
                  </a:lnTo>
                  <a:lnTo>
                    <a:pt x="332" y="485"/>
                  </a:lnTo>
                  <a:lnTo>
                    <a:pt x="333" y="480"/>
                  </a:lnTo>
                  <a:lnTo>
                    <a:pt x="333" y="474"/>
                  </a:lnTo>
                  <a:lnTo>
                    <a:pt x="332" y="468"/>
                  </a:lnTo>
                  <a:lnTo>
                    <a:pt x="329" y="457"/>
                  </a:lnTo>
                  <a:lnTo>
                    <a:pt x="328" y="452"/>
                  </a:lnTo>
                  <a:lnTo>
                    <a:pt x="334" y="442"/>
                  </a:lnTo>
                  <a:lnTo>
                    <a:pt x="339" y="432"/>
                  </a:lnTo>
                  <a:lnTo>
                    <a:pt x="344" y="424"/>
                  </a:lnTo>
                  <a:lnTo>
                    <a:pt x="352" y="418"/>
                  </a:lnTo>
                  <a:lnTo>
                    <a:pt x="397" y="418"/>
                  </a:lnTo>
                  <a:lnTo>
                    <a:pt x="401" y="412"/>
                  </a:lnTo>
                  <a:lnTo>
                    <a:pt x="404" y="406"/>
                  </a:lnTo>
                  <a:lnTo>
                    <a:pt x="406" y="398"/>
                  </a:lnTo>
                  <a:lnTo>
                    <a:pt x="407" y="392"/>
                  </a:lnTo>
                  <a:lnTo>
                    <a:pt x="409" y="377"/>
                  </a:lnTo>
                  <a:lnTo>
                    <a:pt x="410" y="361"/>
                  </a:lnTo>
                  <a:lnTo>
                    <a:pt x="409" y="354"/>
                  </a:lnTo>
                  <a:lnTo>
                    <a:pt x="406" y="338"/>
                  </a:lnTo>
                  <a:lnTo>
                    <a:pt x="401" y="319"/>
                  </a:lnTo>
                  <a:lnTo>
                    <a:pt x="397" y="303"/>
                  </a:lnTo>
                  <a:lnTo>
                    <a:pt x="394" y="297"/>
                  </a:lnTo>
                  <a:lnTo>
                    <a:pt x="389" y="293"/>
                  </a:lnTo>
                  <a:lnTo>
                    <a:pt x="383" y="289"/>
                  </a:lnTo>
                  <a:lnTo>
                    <a:pt x="376" y="287"/>
                  </a:lnTo>
                  <a:lnTo>
                    <a:pt x="370" y="283"/>
                  </a:lnTo>
                  <a:lnTo>
                    <a:pt x="364" y="281"/>
                  </a:lnTo>
                  <a:lnTo>
                    <a:pt x="359" y="276"/>
                  </a:lnTo>
                  <a:lnTo>
                    <a:pt x="355" y="270"/>
                  </a:lnTo>
                  <a:lnTo>
                    <a:pt x="357" y="258"/>
                  </a:lnTo>
                  <a:lnTo>
                    <a:pt x="359" y="250"/>
                  </a:lnTo>
                  <a:lnTo>
                    <a:pt x="359" y="234"/>
                  </a:lnTo>
                  <a:lnTo>
                    <a:pt x="359" y="214"/>
                  </a:lnTo>
                  <a:lnTo>
                    <a:pt x="359" y="198"/>
                  </a:lnTo>
                  <a:lnTo>
                    <a:pt x="357" y="183"/>
                  </a:lnTo>
                  <a:lnTo>
                    <a:pt x="354" y="168"/>
                  </a:lnTo>
                  <a:lnTo>
                    <a:pt x="354" y="153"/>
                  </a:lnTo>
                  <a:lnTo>
                    <a:pt x="357" y="137"/>
                  </a:lnTo>
                  <a:lnTo>
                    <a:pt x="359" y="121"/>
                  </a:lnTo>
                  <a:lnTo>
                    <a:pt x="359" y="116"/>
                  </a:lnTo>
                  <a:lnTo>
                    <a:pt x="358" y="111"/>
                  </a:lnTo>
                  <a:lnTo>
                    <a:pt x="355" y="107"/>
                  </a:lnTo>
                  <a:lnTo>
                    <a:pt x="353" y="104"/>
                  </a:lnTo>
                  <a:lnTo>
                    <a:pt x="347" y="96"/>
                  </a:lnTo>
                  <a:lnTo>
                    <a:pt x="342" y="89"/>
                  </a:lnTo>
                  <a:lnTo>
                    <a:pt x="337" y="78"/>
                  </a:lnTo>
                  <a:lnTo>
                    <a:pt x="329" y="68"/>
                  </a:lnTo>
                  <a:lnTo>
                    <a:pt x="322" y="59"/>
                  </a:lnTo>
                  <a:lnTo>
                    <a:pt x="314" y="52"/>
                  </a:lnTo>
                  <a:lnTo>
                    <a:pt x="306" y="44"/>
                  </a:lnTo>
                  <a:lnTo>
                    <a:pt x="298" y="35"/>
                  </a:lnTo>
                  <a:lnTo>
                    <a:pt x="291" y="24"/>
                  </a:lnTo>
                  <a:lnTo>
                    <a:pt x="286" y="12"/>
                  </a:lnTo>
                  <a:lnTo>
                    <a:pt x="281" y="7"/>
                  </a:lnTo>
                  <a:lnTo>
                    <a:pt x="276" y="0"/>
                  </a:lnTo>
                  <a:lnTo>
                    <a:pt x="275" y="3"/>
                  </a:lnTo>
                  <a:close/>
                </a:path>
              </a:pathLst>
            </a:custGeom>
            <a:solidFill>
              <a:srgbClr val="FDEBBA"/>
            </a:solidFill>
            <a:ln w="127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363" name="Freeform 446"/>
            <p:cNvSpPr>
              <a:spLocks/>
            </p:cNvSpPr>
            <p:nvPr/>
          </p:nvSpPr>
          <p:spPr bwMode="auto">
            <a:xfrm>
              <a:off x="1525" y="3035"/>
              <a:ext cx="300" cy="215"/>
            </a:xfrm>
            <a:custGeom>
              <a:avLst/>
              <a:gdLst>
                <a:gd name="T0" fmla="*/ 292 w 300"/>
                <a:gd name="T1" fmla="*/ 195 h 215"/>
                <a:gd name="T2" fmla="*/ 280 w 300"/>
                <a:gd name="T3" fmla="*/ 199 h 215"/>
                <a:gd name="T4" fmla="*/ 270 w 300"/>
                <a:gd name="T5" fmla="*/ 202 h 215"/>
                <a:gd name="T6" fmla="*/ 262 w 300"/>
                <a:gd name="T7" fmla="*/ 207 h 215"/>
                <a:gd name="T8" fmla="*/ 246 w 300"/>
                <a:gd name="T9" fmla="*/ 209 h 215"/>
                <a:gd name="T10" fmla="*/ 197 w 300"/>
                <a:gd name="T11" fmla="*/ 209 h 215"/>
                <a:gd name="T12" fmla="*/ 177 w 300"/>
                <a:gd name="T13" fmla="*/ 209 h 215"/>
                <a:gd name="T14" fmla="*/ 170 w 300"/>
                <a:gd name="T15" fmla="*/ 212 h 215"/>
                <a:gd name="T16" fmla="*/ 165 w 300"/>
                <a:gd name="T17" fmla="*/ 210 h 215"/>
                <a:gd name="T18" fmla="*/ 158 w 300"/>
                <a:gd name="T19" fmla="*/ 202 h 215"/>
                <a:gd name="T20" fmla="*/ 152 w 300"/>
                <a:gd name="T21" fmla="*/ 199 h 215"/>
                <a:gd name="T22" fmla="*/ 135 w 300"/>
                <a:gd name="T23" fmla="*/ 205 h 215"/>
                <a:gd name="T24" fmla="*/ 120 w 300"/>
                <a:gd name="T25" fmla="*/ 210 h 215"/>
                <a:gd name="T26" fmla="*/ 103 w 300"/>
                <a:gd name="T27" fmla="*/ 206 h 215"/>
                <a:gd name="T28" fmla="*/ 85 w 300"/>
                <a:gd name="T29" fmla="*/ 209 h 215"/>
                <a:gd name="T30" fmla="*/ 70 w 300"/>
                <a:gd name="T31" fmla="*/ 204 h 215"/>
                <a:gd name="T32" fmla="*/ 54 w 300"/>
                <a:gd name="T33" fmla="*/ 197 h 215"/>
                <a:gd name="T34" fmla="*/ 37 w 300"/>
                <a:gd name="T35" fmla="*/ 195 h 215"/>
                <a:gd name="T36" fmla="*/ 38 w 300"/>
                <a:gd name="T37" fmla="*/ 174 h 215"/>
                <a:gd name="T38" fmla="*/ 42 w 300"/>
                <a:gd name="T39" fmla="*/ 164 h 215"/>
                <a:gd name="T40" fmla="*/ 43 w 300"/>
                <a:gd name="T41" fmla="*/ 152 h 215"/>
                <a:gd name="T42" fmla="*/ 33 w 300"/>
                <a:gd name="T43" fmla="*/ 147 h 215"/>
                <a:gd name="T44" fmla="*/ 22 w 300"/>
                <a:gd name="T45" fmla="*/ 144 h 215"/>
                <a:gd name="T46" fmla="*/ 17 w 300"/>
                <a:gd name="T47" fmla="*/ 138 h 215"/>
                <a:gd name="T48" fmla="*/ 14 w 300"/>
                <a:gd name="T49" fmla="*/ 134 h 215"/>
                <a:gd name="T50" fmla="*/ 5 w 300"/>
                <a:gd name="T51" fmla="*/ 134 h 215"/>
                <a:gd name="T52" fmla="*/ 1 w 300"/>
                <a:gd name="T53" fmla="*/ 127 h 215"/>
                <a:gd name="T54" fmla="*/ 6 w 300"/>
                <a:gd name="T55" fmla="*/ 117 h 215"/>
                <a:gd name="T56" fmla="*/ 17 w 300"/>
                <a:gd name="T57" fmla="*/ 103 h 215"/>
                <a:gd name="T58" fmla="*/ 33 w 300"/>
                <a:gd name="T59" fmla="*/ 86 h 215"/>
                <a:gd name="T60" fmla="*/ 43 w 300"/>
                <a:gd name="T61" fmla="*/ 71 h 215"/>
                <a:gd name="T62" fmla="*/ 47 w 300"/>
                <a:gd name="T63" fmla="*/ 60 h 215"/>
                <a:gd name="T64" fmla="*/ 47 w 300"/>
                <a:gd name="T65" fmla="*/ 44 h 215"/>
                <a:gd name="T66" fmla="*/ 44 w 300"/>
                <a:gd name="T67" fmla="*/ 22 h 215"/>
                <a:gd name="T68" fmla="*/ 44 w 300"/>
                <a:gd name="T69" fmla="*/ 13 h 215"/>
                <a:gd name="T70" fmla="*/ 63 w 300"/>
                <a:gd name="T71" fmla="*/ 7 h 215"/>
                <a:gd name="T72" fmla="*/ 83 w 300"/>
                <a:gd name="T73" fmla="*/ 2 h 215"/>
                <a:gd name="T74" fmla="*/ 103 w 300"/>
                <a:gd name="T75" fmla="*/ 10 h 215"/>
                <a:gd name="T76" fmla="*/ 120 w 300"/>
                <a:gd name="T77" fmla="*/ 22 h 215"/>
                <a:gd name="T78" fmla="*/ 136 w 300"/>
                <a:gd name="T79" fmla="*/ 30 h 215"/>
                <a:gd name="T80" fmla="*/ 155 w 300"/>
                <a:gd name="T81" fmla="*/ 25 h 215"/>
                <a:gd name="T82" fmla="*/ 174 w 300"/>
                <a:gd name="T83" fmla="*/ 19 h 215"/>
                <a:gd name="T84" fmla="*/ 182 w 300"/>
                <a:gd name="T85" fmla="*/ 36 h 215"/>
                <a:gd name="T86" fmla="*/ 182 w 300"/>
                <a:gd name="T87" fmla="*/ 52 h 215"/>
                <a:gd name="T88" fmla="*/ 184 w 300"/>
                <a:gd name="T89" fmla="*/ 59 h 215"/>
                <a:gd name="T90" fmla="*/ 192 w 300"/>
                <a:gd name="T91" fmla="*/ 66 h 215"/>
                <a:gd name="T92" fmla="*/ 199 w 300"/>
                <a:gd name="T93" fmla="*/ 82 h 215"/>
                <a:gd name="T94" fmla="*/ 198 w 300"/>
                <a:gd name="T95" fmla="*/ 91 h 215"/>
                <a:gd name="T96" fmla="*/ 199 w 300"/>
                <a:gd name="T97" fmla="*/ 96 h 215"/>
                <a:gd name="T98" fmla="*/ 207 w 300"/>
                <a:gd name="T99" fmla="*/ 101 h 215"/>
                <a:gd name="T100" fmla="*/ 217 w 300"/>
                <a:gd name="T101" fmla="*/ 102 h 215"/>
                <a:gd name="T102" fmla="*/ 230 w 300"/>
                <a:gd name="T103" fmla="*/ 103 h 215"/>
                <a:gd name="T104" fmla="*/ 246 w 300"/>
                <a:gd name="T105" fmla="*/ 108 h 215"/>
                <a:gd name="T106" fmla="*/ 254 w 300"/>
                <a:gd name="T107" fmla="*/ 116 h 215"/>
                <a:gd name="T108" fmla="*/ 262 w 300"/>
                <a:gd name="T109" fmla="*/ 132 h 215"/>
                <a:gd name="T110" fmla="*/ 279 w 300"/>
                <a:gd name="T111" fmla="*/ 149 h 215"/>
                <a:gd name="T112" fmla="*/ 291 w 300"/>
                <a:gd name="T113" fmla="*/ 164 h 215"/>
                <a:gd name="T114" fmla="*/ 292 w 300"/>
                <a:gd name="T115" fmla="*/ 178 h 215"/>
                <a:gd name="T116" fmla="*/ 296 w 300"/>
                <a:gd name="T117" fmla="*/ 186 h 215"/>
                <a:gd name="T118" fmla="*/ 300 w 300"/>
                <a:gd name="T119" fmla="*/ 192 h 21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00"/>
                <a:gd name="T181" fmla="*/ 0 h 215"/>
                <a:gd name="T182" fmla="*/ 300 w 300"/>
                <a:gd name="T183" fmla="*/ 215 h 21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00" h="215">
                  <a:moveTo>
                    <a:pt x="300" y="192"/>
                  </a:moveTo>
                  <a:lnTo>
                    <a:pt x="292" y="195"/>
                  </a:lnTo>
                  <a:lnTo>
                    <a:pt x="286" y="197"/>
                  </a:lnTo>
                  <a:lnTo>
                    <a:pt x="280" y="199"/>
                  </a:lnTo>
                  <a:lnTo>
                    <a:pt x="271" y="196"/>
                  </a:lnTo>
                  <a:lnTo>
                    <a:pt x="270" y="202"/>
                  </a:lnTo>
                  <a:lnTo>
                    <a:pt x="266" y="206"/>
                  </a:lnTo>
                  <a:lnTo>
                    <a:pt x="262" y="207"/>
                  </a:lnTo>
                  <a:lnTo>
                    <a:pt x="257" y="209"/>
                  </a:lnTo>
                  <a:lnTo>
                    <a:pt x="246" y="209"/>
                  </a:lnTo>
                  <a:lnTo>
                    <a:pt x="222" y="209"/>
                  </a:lnTo>
                  <a:lnTo>
                    <a:pt x="197" y="209"/>
                  </a:lnTo>
                  <a:lnTo>
                    <a:pt x="182" y="209"/>
                  </a:lnTo>
                  <a:lnTo>
                    <a:pt x="177" y="209"/>
                  </a:lnTo>
                  <a:lnTo>
                    <a:pt x="173" y="211"/>
                  </a:lnTo>
                  <a:lnTo>
                    <a:pt x="170" y="212"/>
                  </a:lnTo>
                  <a:lnTo>
                    <a:pt x="168" y="215"/>
                  </a:lnTo>
                  <a:lnTo>
                    <a:pt x="165" y="210"/>
                  </a:lnTo>
                  <a:lnTo>
                    <a:pt x="161" y="205"/>
                  </a:lnTo>
                  <a:lnTo>
                    <a:pt x="158" y="202"/>
                  </a:lnTo>
                  <a:lnTo>
                    <a:pt x="156" y="200"/>
                  </a:lnTo>
                  <a:lnTo>
                    <a:pt x="152" y="199"/>
                  </a:lnTo>
                  <a:lnTo>
                    <a:pt x="148" y="199"/>
                  </a:lnTo>
                  <a:lnTo>
                    <a:pt x="135" y="205"/>
                  </a:lnTo>
                  <a:lnTo>
                    <a:pt x="122" y="211"/>
                  </a:lnTo>
                  <a:lnTo>
                    <a:pt x="120" y="210"/>
                  </a:lnTo>
                  <a:lnTo>
                    <a:pt x="119" y="206"/>
                  </a:lnTo>
                  <a:lnTo>
                    <a:pt x="103" y="206"/>
                  </a:lnTo>
                  <a:lnTo>
                    <a:pt x="94" y="209"/>
                  </a:lnTo>
                  <a:lnTo>
                    <a:pt x="85" y="209"/>
                  </a:lnTo>
                  <a:lnTo>
                    <a:pt x="78" y="206"/>
                  </a:lnTo>
                  <a:lnTo>
                    <a:pt x="70" y="204"/>
                  </a:lnTo>
                  <a:lnTo>
                    <a:pt x="62" y="200"/>
                  </a:lnTo>
                  <a:lnTo>
                    <a:pt x="54" y="197"/>
                  </a:lnTo>
                  <a:lnTo>
                    <a:pt x="46" y="195"/>
                  </a:lnTo>
                  <a:lnTo>
                    <a:pt x="37" y="195"/>
                  </a:lnTo>
                  <a:lnTo>
                    <a:pt x="35" y="180"/>
                  </a:lnTo>
                  <a:lnTo>
                    <a:pt x="38" y="174"/>
                  </a:lnTo>
                  <a:lnTo>
                    <a:pt x="41" y="169"/>
                  </a:lnTo>
                  <a:lnTo>
                    <a:pt x="42" y="164"/>
                  </a:lnTo>
                  <a:lnTo>
                    <a:pt x="43" y="157"/>
                  </a:lnTo>
                  <a:lnTo>
                    <a:pt x="43" y="152"/>
                  </a:lnTo>
                  <a:lnTo>
                    <a:pt x="43" y="147"/>
                  </a:lnTo>
                  <a:lnTo>
                    <a:pt x="33" y="147"/>
                  </a:lnTo>
                  <a:lnTo>
                    <a:pt x="25" y="145"/>
                  </a:lnTo>
                  <a:lnTo>
                    <a:pt x="22" y="144"/>
                  </a:lnTo>
                  <a:lnTo>
                    <a:pt x="20" y="142"/>
                  </a:lnTo>
                  <a:lnTo>
                    <a:pt x="17" y="138"/>
                  </a:lnTo>
                  <a:lnTo>
                    <a:pt x="17" y="133"/>
                  </a:lnTo>
                  <a:lnTo>
                    <a:pt x="14" y="134"/>
                  </a:lnTo>
                  <a:lnTo>
                    <a:pt x="9" y="134"/>
                  </a:lnTo>
                  <a:lnTo>
                    <a:pt x="5" y="134"/>
                  </a:lnTo>
                  <a:lnTo>
                    <a:pt x="0" y="133"/>
                  </a:lnTo>
                  <a:lnTo>
                    <a:pt x="1" y="127"/>
                  </a:lnTo>
                  <a:lnTo>
                    <a:pt x="4" y="122"/>
                  </a:lnTo>
                  <a:lnTo>
                    <a:pt x="6" y="117"/>
                  </a:lnTo>
                  <a:lnTo>
                    <a:pt x="10" y="112"/>
                  </a:lnTo>
                  <a:lnTo>
                    <a:pt x="17" y="103"/>
                  </a:lnTo>
                  <a:lnTo>
                    <a:pt x="26" y="95"/>
                  </a:lnTo>
                  <a:lnTo>
                    <a:pt x="33" y="86"/>
                  </a:lnTo>
                  <a:lnTo>
                    <a:pt x="41" y="77"/>
                  </a:lnTo>
                  <a:lnTo>
                    <a:pt x="43" y="71"/>
                  </a:lnTo>
                  <a:lnTo>
                    <a:pt x="46" y="66"/>
                  </a:lnTo>
                  <a:lnTo>
                    <a:pt x="47" y="60"/>
                  </a:lnTo>
                  <a:lnTo>
                    <a:pt x="47" y="54"/>
                  </a:lnTo>
                  <a:lnTo>
                    <a:pt x="47" y="44"/>
                  </a:lnTo>
                  <a:lnTo>
                    <a:pt x="46" y="33"/>
                  </a:lnTo>
                  <a:lnTo>
                    <a:pt x="44" y="22"/>
                  </a:lnTo>
                  <a:lnTo>
                    <a:pt x="43" y="12"/>
                  </a:lnTo>
                  <a:lnTo>
                    <a:pt x="44" y="13"/>
                  </a:lnTo>
                  <a:lnTo>
                    <a:pt x="47" y="14"/>
                  </a:lnTo>
                  <a:lnTo>
                    <a:pt x="63" y="7"/>
                  </a:lnTo>
                  <a:lnTo>
                    <a:pt x="75" y="0"/>
                  </a:lnTo>
                  <a:lnTo>
                    <a:pt x="83" y="2"/>
                  </a:lnTo>
                  <a:lnTo>
                    <a:pt x="93" y="5"/>
                  </a:lnTo>
                  <a:lnTo>
                    <a:pt x="103" y="10"/>
                  </a:lnTo>
                  <a:lnTo>
                    <a:pt x="111" y="17"/>
                  </a:lnTo>
                  <a:lnTo>
                    <a:pt x="120" y="22"/>
                  </a:lnTo>
                  <a:lnTo>
                    <a:pt x="129" y="26"/>
                  </a:lnTo>
                  <a:lnTo>
                    <a:pt x="136" y="30"/>
                  </a:lnTo>
                  <a:lnTo>
                    <a:pt x="142" y="31"/>
                  </a:lnTo>
                  <a:lnTo>
                    <a:pt x="155" y="25"/>
                  </a:lnTo>
                  <a:lnTo>
                    <a:pt x="166" y="18"/>
                  </a:lnTo>
                  <a:lnTo>
                    <a:pt x="174" y="19"/>
                  </a:lnTo>
                  <a:lnTo>
                    <a:pt x="182" y="22"/>
                  </a:lnTo>
                  <a:lnTo>
                    <a:pt x="182" y="36"/>
                  </a:lnTo>
                  <a:lnTo>
                    <a:pt x="182" y="48"/>
                  </a:lnTo>
                  <a:lnTo>
                    <a:pt x="182" y="52"/>
                  </a:lnTo>
                  <a:lnTo>
                    <a:pt x="183" y="56"/>
                  </a:lnTo>
                  <a:lnTo>
                    <a:pt x="184" y="59"/>
                  </a:lnTo>
                  <a:lnTo>
                    <a:pt x="187" y="61"/>
                  </a:lnTo>
                  <a:lnTo>
                    <a:pt x="192" y="66"/>
                  </a:lnTo>
                  <a:lnTo>
                    <a:pt x="198" y="76"/>
                  </a:lnTo>
                  <a:lnTo>
                    <a:pt x="199" y="82"/>
                  </a:lnTo>
                  <a:lnTo>
                    <a:pt x="198" y="88"/>
                  </a:lnTo>
                  <a:lnTo>
                    <a:pt x="198" y="91"/>
                  </a:lnTo>
                  <a:lnTo>
                    <a:pt x="198" y="93"/>
                  </a:lnTo>
                  <a:lnTo>
                    <a:pt x="199" y="96"/>
                  </a:lnTo>
                  <a:lnTo>
                    <a:pt x="202" y="97"/>
                  </a:lnTo>
                  <a:lnTo>
                    <a:pt x="207" y="101"/>
                  </a:lnTo>
                  <a:lnTo>
                    <a:pt x="212" y="102"/>
                  </a:lnTo>
                  <a:lnTo>
                    <a:pt x="217" y="102"/>
                  </a:lnTo>
                  <a:lnTo>
                    <a:pt x="220" y="103"/>
                  </a:lnTo>
                  <a:lnTo>
                    <a:pt x="230" y="103"/>
                  </a:lnTo>
                  <a:lnTo>
                    <a:pt x="241" y="106"/>
                  </a:lnTo>
                  <a:lnTo>
                    <a:pt x="246" y="108"/>
                  </a:lnTo>
                  <a:lnTo>
                    <a:pt x="250" y="112"/>
                  </a:lnTo>
                  <a:lnTo>
                    <a:pt x="254" y="116"/>
                  </a:lnTo>
                  <a:lnTo>
                    <a:pt x="256" y="121"/>
                  </a:lnTo>
                  <a:lnTo>
                    <a:pt x="262" y="132"/>
                  </a:lnTo>
                  <a:lnTo>
                    <a:pt x="267" y="140"/>
                  </a:lnTo>
                  <a:lnTo>
                    <a:pt x="279" y="149"/>
                  </a:lnTo>
                  <a:lnTo>
                    <a:pt x="290" y="155"/>
                  </a:lnTo>
                  <a:lnTo>
                    <a:pt x="291" y="164"/>
                  </a:lnTo>
                  <a:lnTo>
                    <a:pt x="292" y="173"/>
                  </a:lnTo>
                  <a:lnTo>
                    <a:pt x="292" y="178"/>
                  </a:lnTo>
                  <a:lnTo>
                    <a:pt x="293" y="183"/>
                  </a:lnTo>
                  <a:lnTo>
                    <a:pt x="296" y="186"/>
                  </a:lnTo>
                  <a:lnTo>
                    <a:pt x="300" y="189"/>
                  </a:lnTo>
                  <a:lnTo>
                    <a:pt x="300" y="192"/>
                  </a:lnTo>
                  <a:close/>
                </a:path>
              </a:pathLst>
            </a:custGeom>
            <a:solidFill>
              <a:srgbClr val="FDEBBA"/>
            </a:solidFill>
            <a:ln w="127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364" name="Freeform 447"/>
            <p:cNvSpPr>
              <a:spLocks/>
            </p:cNvSpPr>
            <p:nvPr/>
          </p:nvSpPr>
          <p:spPr bwMode="auto">
            <a:xfrm>
              <a:off x="1314" y="2993"/>
              <a:ext cx="258" cy="337"/>
            </a:xfrm>
            <a:custGeom>
              <a:avLst/>
              <a:gdLst>
                <a:gd name="T0" fmla="*/ 40 w 258"/>
                <a:gd name="T1" fmla="*/ 332 h 337"/>
                <a:gd name="T2" fmla="*/ 75 w 258"/>
                <a:gd name="T3" fmla="*/ 334 h 337"/>
                <a:gd name="T4" fmla="*/ 92 w 258"/>
                <a:gd name="T5" fmla="*/ 296 h 337"/>
                <a:gd name="T6" fmla="*/ 103 w 258"/>
                <a:gd name="T7" fmla="*/ 284 h 337"/>
                <a:gd name="T8" fmla="*/ 125 w 258"/>
                <a:gd name="T9" fmla="*/ 290 h 337"/>
                <a:gd name="T10" fmla="*/ 148 w 258"/>
                <a:gd name="T11" fmla="*/ 301 h 337"/>
                <a:gd name="T12" fmla="*/ 163 w 258"/>
                <a:gd name="T13" fmla="*/ 296 h 337"/>
                <a:gd name="T14" fmla="*/ 133 w 258"/>
                <a:gd name="T15" fmla="*/ 254 h 337"/>
                <a:gd name="T16" fmla="*/ 151 w 258"/>
                <a:gd name="T17" fmla="*/ 251 h 337"/>
                <a:gd name="T18" fmla="*/ 135 w 258"/>
                <a:gd name="T19" fmla="*/ 239 h 337"/>
                <a:gd name="T20" fmla="*/ 135 w 258"/>
                <a:gd name="T21" fmla="*/ 227 h 337"/>
                <a:gd name="T22" fmla="*/ 147 w 258"/>
                <a:gd name="T23" fmla="*/ 215 h 337"/>
                <a:gd name="T24" fmla="*/ 177 w 258"/>
                <a:gd name="T25" fmla="*/ 222 h 337"/>
                <a:gd name="T26" fmla="*/ 228 w 258"/>
                <a:gd name="T27" fmla="*/ 237 h 337"/>
                <a:gd name="T28" fmla="*/ 249 w 258"/>
                <a:gd name="T29" fmla="*/ 216 h 337"/>
                <a:gd name="T30" fmla="*/ 254 w 258"/>
                <a:gd name="T31" fmla="*/ 194 h 337"/>
                <a:gd name="T32" fmla="*/ 233 w 258"/>
                <a:gd name="T33" fmla="*/ 186 h 337"/>
                <a:gd name="T34" fmla="*/ 225 w 258"/>
                <a:gd name="T35" fmla="*/ 176 h 337"/>
                <a:gd name="T36" fmla="*/ 212 w 258"/>
                <a:gd name="T37" fmla="*/ 169 h 337"/>
                <a:gd name="T38" fmla="*/ 228 w 258"/>
                <a:gd name="T39" fmla="*/ 145 h 337"/>
                <a:gd name="T40" fmla="*/ 254 w 258"/>
                <a:gd name="T41" fmla="*/ 113 h 337"/>
                <a:gd name="T42" fmla="*/ 258 w 258"/>
                <a:gd name="T43" fmla="*/ 86 h 337"/>
                <a:gd name="T44" fmla="*/ 243 w 258"/>
                <a:gd name="T45" fmla="*/ 45 h 337"/>
                <a:gd name="T46" fmla="*/ 207 w 258"/>
                <a:gd name="T47" fmla="*/ 35 h 337"/>
                <a:gd name="T48" fmla="*/ 184 w 258"/>
                <a:gd name="T49" fmla="*/ 21 h 337"/>
                <a:gd name="T50" fmla="*/ 153 w 258"/>
                <a:gd name="T51" fmla="*/ 2 h 337"/>
                <a:gd name="T52" fmla="*/ 139 w 258"/>
                <a:gd name="T53" fmla="*/ 14 h 337"/>
                <a:gd name="T54" fmla="*/ 132 w 258"/>
                <a:gd name="T55" fmla="*/ 50 h 337"/>
                <a:gd name="T56" fmla="*/ 133 w 258"/>
                <a:gd name="T57" fmla="*/ 67 h 337"/>
                <a:gd name="T58" fmla="*/ 103 w 258"/>
                <a:gd name="T59" fmla="*/ 70 h 337"/>
                <a:gd name="T60" fmla="*/ 88 w 258"/>
                <a:gd name="T61" fmla="*/ 83 h 337"/>
                <a:gd name="T62" fmla="*/ 78 w 258"/>
                <a:gd name="T63" fmla="*/ 86 h 337"/>
                <a:gd name="T64" fmla="*/ 70 w 258"/>
                <a:gd name="T65" fmla="*/ 73 h 337"/>
                <a:gd name="T66" fmla="*/ 55 w 258"/>
                <a:gd name="T67" fmla="*/ 71 h 337"/>
                <a:gd name="T68" fmla="*/ 60 w 258"/>
                <a:gd name="T69" fmla="*/ 56 h 337"/>
                <a:gd name="T70" fmla="*/ 57 w 258"/>
                <a:gd name="T71" fmla="*/ 42 h 337"/>
                <a:gd name="T72" fmla="*/ 35 w 258"/>
                <a:gd name="T73" fmla="*/ 40 h 337"/>
                <a:gd name="T74" fmla="*/ 19 w 258"/>
                <a:gd name="T75" fmla="*/ 50 h 337"/>
                <a:gd name="T76" fmla="*/ 16 w 258"/>
                <a:gd name="T77" fmla="*/ 77 h 337"/>
                <a:gd name="T78" fmla="*/ 28 w 258"/>
                <a:gd name="T79" fmla="*/ 107 h 337"/>
                <a:gd name="T80" fmla="*/ 62 w 258"/>
                <a:gd name="T81" fmla="*/ 118 h 337"/>
                <a:gd name="T82" fmla="*/ 107 w 258"/>
                <a:gd name="T83" fmla="*/ 117 h 337"/>
                <a:gd name="T84" fmla="*/ 112 w 258"/>
                <a:gd name="T85" fmla="*/ 144 h 337"/>
                <a:gd name="T86" fmla="*/ 96 w 258"/>
                <a:gd name="T87" fmla="*/ 169 h 337"/>
                <a:gd name="T88" fmla="*/ 57 w 258"/>
                <a:gd name="T89" fmla="*/ 174 h 337"/>
                <a:gd name="T90" fmla="*/ 35 w 258"/>
                <a:gd name="T91" fmla="*/ 200 h 337"/>
                <a:gd name="T92" fmla="*/ 31 w 258"/>
                <a:gd name="T93" fmla="*/ 221 h 337"/>
                <a:gd name="T94" fmla="*/ 8 w 258"/>
                <a:gd name="T95" fmla="*/ 252 h 337"/>
                <a:gd name="T96" fmla="*/ 0 w 258"/>
                <a:gd name="T97" fmla="*/ 273 h 337"/>
                <a:gd name="T98" fmla="*/ 12 w 258"/>
                <a:gd name="T99" fmla="*/ 284 h 337"/>
                <a:gd name="T100" fmla="*/ 42 w 258"/>
                <a:gd name="T101" fmla="*/ 290 h 337"/>
                <a:gd name="T102" fmla="*/ 56 w 258"/>
                <a:gd name="T103" fmla="*/ 306 h 337"/>
                <a:gd name="T104" fmla="*/ 36 w 258"/>
                <a:gd name="T105" fmla="*/ 337 h 337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58"/>
                <a:gd name="T160" fmla="*/ 0 h 337"/>
                <a:gd name="T161" fmla="*/ 258 w 258"/>
                <a:gd name="T162" fmla="*/ 337 h 337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58" h="337">
                  <a:moveTo>
                    <a:pt x="36" y="337"/>
                  </a:moveTo>
                  <a:lnTo>
                    <a:pt x="36" y="335"/>
                  </a:lnTo>
                  <a:lnTo>
                    <a:pt x="38" y="334"/>
                  </a:lnTo>
                  <a:lnTo>
                    <a:pt x="40" y="332"/>
                  </a:lnTo>
                  <a:lnTo>
                    <a:pt x="42" y="331"/>
                  </a:lnTo>
                  <a:lnTo>
                    <a:pt x="50" y="330"/>
                  </a:lnTo>
                  <a:lnTo>
                    <a:pt x="59" y="331"/>
                  </a:lnTo>
                  <a:lnTo>
                    <a:pt x="75" y="334"/>
                  </a:lnTo>
                  <a:lnTo>
                    <a:pt x="82" y="336"/>
                  </a:lnTo>
                  <a:lnTo>
                    <a:pt x="86" y="320"/>
                  </a:lnTo>
                  <a:lnTo>
                    <a:pt x="90" y="304"/>
                  </a:lnTo>
                  <a:lnTo>
                    <a:pt x="92" y="296"/>
                  </a:lnTo>
                  <a:lnTo>
                    <a:pt x="96" y="290"/>
                  </a:lnTo>
                  <a:lnTo>
                    <a:pt x="97" y="288"/>
                  </a:lnTo>
                  <a:lnTo>
                    <a:pt x="101" y="285"/>
                  </a:lnTo>
                  <a:lnTo>
                    <a:pt x="103" y="284"/>
                  </a:lnTo>
                  <a:lnTo>
                    <a:pt x="107" y="284"/>
                  </a:lnTo>
                  <a:lnTo>
                    <a:pt x="114" y="285"/>
                  </a:lnTo>
                  <a:lnTo>
                    <a:pt x="120" y="286"/>
                  </a:lnTo>
                  <a:lnTo>
                    <a:pt x="125" y="290"/>
                  </a:lnTo>
                  <a:lnTo>
                    <a:pt x="132" y="293"/>
                  </a:lnTo>
                  <a:lnTo>
                    <a:pt x="137" y="296"/>
                  </a:lnTo>
                  <a:lnTo>
                    <a:pt x="142" y="299"/>
                  </a:lnTo>
                  <a:lnTo>
                    <a:pt x="148" y="301"/>
                  </a:lnTo>
                  <a:lnTo>
                    <a:pt x="155" y="303"/>
                  </a:lnTo>
                  <a:lnTo>
                    <a:pt x="159" y="301"/>
                  </a:lnTo>
                  <a:lnTo>
                    <a:pt x="161" y="299"/>
                  </a:lnTo>
                  <a:lnTo>
                    <a:pt x="163" y="296"/>
                  </a:lnTo>
                  <a:lnTo>
                    <a:pt x="163" y="293"/>
                  </a:lnTo>
                  <a:lnTo>
                    <a:pt x="149" y="278"/>
                  </a:lnTo>
                  <a:lnTo>
                    <a:pt x="133" y="264"/>
                  </a:lnTo>
                  <a:lnTo>
                    <a:pt x="133" y="254"/>
                  </a:lnTo>
                  <a:lnTo>
                    <a:pt x="139" y="254"/>
                  </a:lnTo>
                  <a:lnTo>
                    <a:pt x="144" y="254"/>
                  </a:lnTo>
                  <a:lnTo>
                    <a:pt x="148" y="253"/>
                  </a:lnTo>
                  <a:lnTo>
                    <a:pt x="151" y="251"/>
                  </a:lnTo>
                  <a:lnTo>
                    <a:pt x="147" y="247"/>
                  </a:lnTo>
                  <a:lnTo>
                    <a:pt x="140" y="243"/>
                  </a:lnTo>
                  <a:lnTo>
                    <a:pt x="138" y="242"/>
                  </a:lnTo>
                  <a:lnTo>
                    <a:pt x="135" y="239"/>
                  </a:lnTo>
                  <a:lnTo>
                    <a:pt x="134" y="237"/>
                  </a:lnTo>
                  <a:lnTo>
                    <a:pt x="133" y="234"/>
                  </a:lnTo>
                  <a:lnTo>
                    <a:pt x="134" y="231"/>
                  </a:lnTo>
                  <a:lnTo>
                    <a:pt x="135" y="227"/>
                  </a:lnTo>
                  <a:lnTo>
                    <a:pt x="137" y="223"/>
                  </a:lnTo>
                  <a:lnTo>
                    <a:pt x="139" y="220"/>
                  </a:lnTo>
                  <a:lnTo>
                    <a:pt x="143" y="217"/>
                  </a:lnTo>
                  <a:lnTo>
                    <a:pt x="147" y="215"/>
                  </a:lnTo>
                  <a:lnTo>
                    <a:pt x="150" y="213"/>
                  </a:lnTo>
                  <a:lnTo>
                    <a:pt x="155" y="212"/>
                  </a:lnTo>
                  <a:lnTo>
                    <a:pt x="164" y="216"/>
                  </a:lnTo>
                  <a:lnTo>
                    <a:pt x="177" y="222"/>
                  </a:lnTo>
                  <a:lnTo>
                    <a:pt x="192" y="231"/>
                  </a:lnTo>
                  <a:lnTo>
                    <a:pt x="201" y="237"/>
                  </a:lnTo>
                  <a:lnTo>
                    <a:pt x="217" y="237"/>
                  </a:lnTo>
                  <a:lnTo>
                    <a:pt x="228" y="237"/>
                  </a:lnTo>
                  <a:lnTo>
                    <a:pt x="238" y="237"/>
                  </a:lnTo>
                  <a:lnTo>
                    <a:pt x="248" y="237"/>
                  </a:lnTo>
                  <a:lnTo>
                    <a:pt x="246" y="222"/>
                  </a:lnTo>
                  <a:lnTo>
                    <a:pt x="249" y="216"/>
                  </a:lnTo>
                  <a:lnTo>
                    <a:pt x="252" y="211"/>
                  </a:lnTo>
                  <a:lnTo>
                    <a:pt x="253" y="206"/>
                  </a:lnTo>
                  <a:lnTo>
                    <a:pt x="254" y="199"/>
                  </a:lnTo>
                  <a:lnTo>
                    <a:pt x="254" y="194"/>
                  </a:lnTo>
                  <a:lnTo>
                    <a:pt x="254" y="189"/>
                  </a:lnTo>
                  <a:lnTo>
                    <a:pt x="244" y="189"/>
                  </a:lnTo>
                  <a:lnTo>
                    <a:pt x="236" y="187"/>
                  </a:lnTo>
                  <a:lnTo>
                    <a:pt x="233" y="186"/>
                  </a:lnTo>
                  <a:lnTo>
                    <a:pt x="231" y="184"/>
                  </a:lnTo>
                  <a:lnTo>
                    <a:pt x="228" y="180"/>
                  </a:lnTo>
                  <a:lnTo>
                    <a:pt x="228" y="175"/>
                  </a:lnTo>
                  <a:lnTo>
                    <a:pt x="225" y="176"/>
                  </a:lnTo>
                  <a:lnTo>
                    <a:pt x="220" y="176"/>
                  </a:lnTo>
                  <a:lnTo>
                    <a:pt x="216" y="176"/>
                  </a:lnTo>
                  <a:lnTo>
                    <a:pt x="211" y="175"/>
                  </a:lnTo>
                  <a:lnTo>
                    <a:pt x="212" y="169"/>
                  </a:lnTo>
                  <a:lnTo>
                    <a:pt x="215" y="164"/>
                  </a:lnTo>
                  <a:lnTo>
                    <a:pt x="217" y="159"/>
                  </a:lnTo>
                  <a:lnTo>
                    <a:pt x="221" y="154"/>
                  </a:lnTo>
                  <a:lnTo>
                    <a:pt x="228" y="145"/>
                  </a:lnTo>
                  <a:lnTo>
                    <a:pt x="237" y="137"/>
                  </a:lnTo>
                  <a:lnTo>
                    <a:pt x="244" y="128"/>
                  </a:lnTo>
                  <a:lnTo>
                    <a:pt x="252" y="119"/>
                  </a:lnTo>
                  <a:lnTo>
                    <a:pt x="254" y="113"/>
                  </a:lnTo>
                  <a:lnTo>
                    <a:pt x="257" y="108"/>
                  </a:lnTo>
                  <a:lnTo>
                    <a:pt x="258" y="102"/>
                  </a:lnTo>
                  <a:lnTo>
                    <a:pt x="258" y="96"/>
                  </a:lnTo>
                  <a:lnTo>
                    <a:pt x="258" y="86"/>
                  </a:lnTo>
                  <a:lnTo>
                    <a:pt x="257" y="75"/>
                  </a:lnTo>
                  <a:lnTo>
                    <a:pt x="254" y="64"/>
                  </a:lnTo>
                  <a:lnTo>
                    <a:pt x="252" y="54"/>
                  </a:lnTo>
                  <a:lnTo>
                    <a:pt x="243" y="45"/>
                  </a:lnTo>
                  <a:lnTo>
                    <a:pt x="234" y="38"/>
                  </a:lnTo>
                  <a:lnTo>
                    <a:pt x="223" y="36"/>
                  </a:lnTo>
                  <a:lnTo>
                    <a:pt x="212" y="35"/>
                  </a:lnTo>
                  <a:lnTo>
                    <a:pt x="207" y="35"/>
                  </a:lnTo>
                  <a:lnTo>
                    <a:pt x="202" y="35"/>
                  </a:lnTo>
                  <a:lnTo>
                    <a:pt x="197" y="33"/>
                  </a:lnTo>
                  <a:lnTo>
                    <a:pt x="192" y="30"/>
                  </a:lnTo>
                  <a:lnTo>
                    <a:pt x="184" y="21"/>
                  </a:lnTo>
                  <a:lnTo>
                    <a:pt x="173" y="12"/>
                  </a:lnTo>
                  <a:lnTo>
                    <a:pt x="166" y="8"/>
                  </a:lnTo>
                  <a:lnTo>
                    <a:pt x="159" y="4"/>
                  </a:lnTo>
                  <a:lnTo>
                    <a:pt x="153" y="2"/>
                  </a:lnTo>
                  <a:lnTo>
                    <a:pt x="145" y="0"/>
                  </a:lnTo>
                  <a:lnTo>
                    <a:pt x="143" y="0"/>
                  </a:lnTo>
                  <a:lnTo>
                    <a:pt x="142" y="3"/>
                  </a:lnTo>
                  <a:lnTo>
                    <a:pt x="139" y="14"/>
                  </a:lnTo>
                  <a:lnTo>
                    <a:pt x="137" y="23"/>
                  </a:lnTo>
                  <a:lnTo>
                    <a:pt x="133" y="31"/>
                  </a:lnTo>
                  <a:lnTo>
                    <a:pt x="132" y="42"/>
                  </a:lnTo>
                  <a:lnTo>
                    <a:pt x="132" y="50"/>
                  </a:lnTo>
                  <a:lnTo>
                    <a:pt x="133" y="55"/>
                  </a:lnTo>
                  <a:lnTo>
                    <a:pt x="134" y="60"/>
                  </a:lnTo>
                  <a:lnTo>
                    <a:pt x="137" y="64"/>
                  </a:lnTo>
                  <a:lnTo>
                    <a:pt x="133" y="67"/>
                  </a:lnTo>
                  <a:lnTo>
                    <a:pt x="128" y="68"/>
                  </a:lnTo>
                  <a:lnTo>
                    <a:pt x="123" y="70"/>
                  </a:lnTo>
                  <a:lnTo>
                    <a:pt x="116" y="71"/>
                  </a:lnTo>
                  <a:lnTo>
                    <a:pt x="103" y="70"/>
                  </a:lnTo>
                  <a:lnTo>
                    <a:pt x="93" y="70"/>
                  </a:lnTo>
                  <a:lnTo>
                    <a:pt x="92" y="77"/>
                  </a:lnTo>
                  <a:lnTo>
                    <a:pt x="90" y="82"/>
                  </a:lnTo>
                  <a:lnTo>
                    <a:pt x="88" y="83"/>
                  </a:lnTo>
                  <a:lnTo>
                    <a:pt x="86" y="85"/>
                  </a:lnTo>
                  <a:lnTo>
                    <a:pt x="85" y="86"/>
                  </a:lnTo>
                  <a:lnTo>
                    <a:pt x="82" y="86"/>
                  </a:lnTo>
                  <a:lnTo>
                    <a:pt x="78" y="86"/>
                  </a:lnTo>
                  <a:lnTo>
                    <a:pt x="76" y="83"/>
                  </a:lnTo>
                  <a:lnTo>
                    <a:pt x="73" y="82"/>
                  </a:lnTo>
                  <a:lnTo>
                    <a:pt x="71" y="80"/>
                  </a:lnTo>
                  <a:lnTo>
                    <a:pt x="70" y="73"/>
                  </a:lnTo>
                  <a:lnTo>
                    <a:pt x="67" y="70"/>
                  </a:lnTo>
                  <a:lnTo>
                    <a:pt x="62" y="71"/>
                  </a:lnTo>
                  <a:lnTo>
                    <a:pt x="59" y="71"/>
                  </a:lnTo>
                  <a:lnTo>
                    <a:pt x="55" y="71"/>
                  </a:lnTo>
                  <a:lnTo>
                    <a:pt x="50" y="70"/>
                  </a:lnTo>
                  <a:lnTo>
                    <a:pt x="54" y="64"/>
                  </a:lnTo>
                  <a:lnTo>
                    <a:pt x="57" y="60"/>
                  </a:lnTo>
                  <a:lnTo>
                    <a:pt x="60" y="56"/>
                  </a:lnTo>
                  <a:lnTo>
                    <a:pt x="61" y="50"/>
                  </a:lnTo>
                  <a:lnTo>
                    <a:pt x="61" y="46"/>
                  </a:lnTo>
                  <a:lnTo>
                    <a:pt x="60" y="44"/>
                  </a:lnTo>
                  <a:lnTo>
                    <a:pt x="57" y="42"/>
                  </a:lnTo>
                  <a:lnTo>
                    <a:pt x="55" y="41"/>
                  </a:lnTo>
                  <a:lnTo>
                    <a:pt x="49" y="40"/>
                  </a:lnTo>
                  <a:lnTo>
                    <a:pt x="41" y="40"/>
                  </a:lnTo>
                  <a:lnTo>
                    <a:pt x="35" y="40"/>
                  </a:lnTo>
                  <a:lnTo>
                    <a:pt x="30" y="41"/>
                  </a:lnTo>
                  <a:lnTo>
                    <a:pt x="26" y="44"/>
                  </a:lnTo>
                  <a:lnTo>
                    <a:pt x="23" y="46"/>
                  </a:lnTo>
                  <a:lnTo>
                    <a:pt x="19" y="50"/>
                  </a:lnTo>
                  <a:lnTo>
                    <a:pt x="18" y="55"/>
                  </a:lnTo>
                  <a:lnTo>
                    <a:pt x="16" y="60"/>
                  </a:lnTo>
                  <a:lnTo>
                    <a:pt x="16" y="66"/>
                  </a:lnTo>
                  <a:lnTo>
                    <a:pt x="16" y="77"/>
                  </a:lnTo>
                  <a:lnTo>
                    <a:pt x="18" y="87"/>
                  </a:lnTo>
                  <a:lnTo>
                    <a:pt x="20" y="94"/>
                  </a:lnTo>
                  <a:lnTo>
                    <a:pt x="23" y="102"/>
                  </a:lnTo>
                  <a:lnTo>
                    <a:pt x="28" y="107"/>
                  </a:lnTo>
                  <a:lnTo>
                    <a:pt x="33" y="111"/>
                  </a:lnTo>
                  <a:lnTo>
                    <a:pt x="40" y="113"/>
                  </a:lnTo>
                  <a:lnTo>
                    <a:pt x="47" y="113"/>
                  </a:lnTo>
                  <a:lnTo>
                    <a:pt x="62" y="118"/>
                  </a:lnTo>
                  <a:lnTo>
                    <a:pt x="77" y="122"/>
                  </a:lnTo>
                  <a:lnTo>
                    <a:pt x="90" y="120"/>
                  </a:lnTo>
                  <a:lnTo>
                    <a:pt x="99" y="119"/>
                  </a:lnTo>
                  <a:lnTo>
                    <a:pt x="107" y="117"/>
                  </a:lnTo>
                  <a:lnTo>
                    <a:pt x="113" y="113"/>
                  </a:lnTo>
                  <a:lnTo>
                    <a:pt x="123" y="113"/>
                  </a:lnTo>
                  <a:lnTo>
                    <a:pt x="119" y="124"/>
                  </a:lnTo>
                  <a:lnTo>
                    <a:pt x="112" y="144"/>
                  </a:lnTo>
                  <a:lnTo>
                    <a:pt x="107" y="153"/>
                  </a:lnTo>
                  <a:lnTo>
                    <a:pt x="102" y="161"/>
                  </a:lnTo>
                  <a:lnTo>
                    <a:pt x="98" y="168"/>
                  </a:lnTo>
                  <a:lnTo>
                    <a:pt x="96" y="169"/>
                  </a:lnTo>
                  <a:lnTo>
                    <a:pt x="87" y="166"/>
                  </a:lnTo>
                  <a:lnTo>
                    <a:pt x="77" y="163"/>
                  </a:lnTo>
                  <a:lnTo>
                    <a:pt x="68" y="166"/>
                  </a:lnTo>
                  <a:lnTo>
                    <a:pt x="57" y="174"/>
                  </a:lnTo>
                  <a:lnTo>
                    <a:pt x="47" y="181"/>
                  </a:lnTo>
                  <a:lnTo>
                    <a:pt x="41" y="187"/>
                  </a:lnTo>
                  <a:lnTo>
                    <a:pt x="38" y="194"/>
                  </a:lnTo>
                  <a:lnTo>
                    <a:pt x="35" y="200"/>
                  </a:lnTo>
                  <a:lnTo>
                    <a:pt x="34" y="205"/>
                  </a:lnTo>
                  <a:lnTo>
                    <a:pt x="33" y="210"/>
                  </a:lnTo>
                  <a:lnTo>
                    <a:pt x="33" y="215"/>
                  </a:lnTo>
                  <a:lnTo>
                    <a:pt x="31" y="221"/>
                  </a:lnTo>
                  <a:lnTo>
                    <a:pt x="29" y="227"/>
                  </a:lnTo>
                  <a:lnTo>
                    <a:pt x="24" y="234"/>
                  </a:lnTo>
                  <a:lnTo>
                    <a:pt x="16" y="244"/>
                  </a:lnTo>
                  <a:lnTo>
                    <a:pt x="8" y="252"/>
                  </a:lnTo>
                  <a:lnTo>
                    <a:pt x="5" y="257"/>
                  </a:lnTo>
                  <a:lnTo>
                    <a:pt x="3" y="260"/>
                  </a:lnTo>
                  <a:lnTo>
                    <a:pt x="0" y="267"/>
                  </a:lnTo>
                  <a:lnTo>
                    <a:pt x="0" y="273"/>
                  </a:lnTo>
                  <a:lnTo>
                    <a:pt x="2" y="278"/>
                  </a:lnTo>
                  <a:lnTo>
                    <a:pt x="4" y="281"/>
                  </a:lnTo>
                  <a:lnTo>
                    <a:pt x="8" y="284"/>
                  </a:lnTo>
                  <a:lnTo>
                    <a:pt x="12" y="284"/>
                  </a:lnTo>
                  <a:lnTo>
                    <a:pt x="18" y="284"/>
                  </a:lnTo>
                  <a:lnTo>
                    <a:pt x="26" y="284"/>
                  </a:lnTo>
                  <a:lnTo>
                    <a:pt x="33" y="285"/>
                  </a:lnTo>
                  <a:lnTo>
                    <a:pt x="42" y="290"/>
                  </a:lnTo>
                  <a:lnTo>
                    <a:pt x="47" y="293"/>
                  </a:lnTo>
                  <a:lnTo>
                    <a:pt x="52" y="296"/>
                  </a:lnTo>
                  <a:lnTo>
                    <a:pt x="55" y="301"/>
                  </a:lnTo>
                  <a:lnTo>
                    <a:pt x="56" y="306"/>
                  </a:lnTo>
                  <a:lnTo>
                    <a:pt x="49" y="314"/>
                  </a:lnTo>
                  <a:lnTo>
                    <a:pt x="38" y="324"/>
                  </a:lnTo>
                  <a:lnTo>
                    <a:pt x="38" y="332"/>
                  </a:lnTo>
                  <a:lnTo>
                    <a:pt x="36" y="337"/>
                  </a:lnTo>
                  <a:close/>
                </a:path>
              </a:pathLst>
            </a:custGeom>
            <a:solidFill>
              <a:srgbClr val="FDEBBA"/>
            </a:solidFill>
            <a:ln w="127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365" name="Freeform 448"/>
            <p:cNvSpPr>
              <a:spLocks/>
            </p:cNvSpPr>
            <p:nvPr/>
          </p:nvSpPr>
          <p:spPr bwMode="auto">
            <a:xfrm>
              <a:off x="1661" y="1818"/>
              <a:ext cx="975" cy="1442"/>
            </a:xfrm>
            <a:custGeom>
              <a:avLst/>
              <a:gdLst>
                <a:gd name="T0" fmla="*/ 951 w 975"/>
                <a:gd name="T1" fmla="*/ 918 h 1442"/>
                <a:gd name="T2" fmla="*/ 950 w 975"/>
                <a:gd name="T3" fmla="*/ 848 h 1442"/>
                <a:gd name="T4" fmla="*/ 949 w 975"/>
                <a:gd name="T5" fmla="*/ 769 h 1442"/>
                <a:gd name="T6" fmla="*/ 903 w 975"/>
                <a:gd name="T7" fmla="*/ 680 h 1442"/>
                <a:gd name="T8" fmla="*/ 873 w 975"/>
                <a:gd name="T9" fmla="*/ 572 h 1442"/>
                <a:gd name="T10" fmla="*/ 892 w 975"/>
                <a:gd name="T11" fmla="*/ 467 h 1442"/>
                <a:gd name="T12" fmla="*/ 873 w 975"/>
                <a:gd name="T13" fmla="*/ 388 h 1442"/>
                <a:gd name="T14" fmla="*/ 810 w 975"/>
                <a:gd name="T15" fmla="*/ 310 h 1442"/>
                <a:gd name="T16" fmla="*/ 833 w 975"/>
                <a:gd name="T17" fmla="*/ 209 h 1442"/>
                <a:gd name="T18" fmla="*/ 857 w 975"/>
                <a:gd name="T19" fmla="*/ 157 h 1442"/>
                <a:gd name="T20" fmla="*/ 819 w 975"/>
                <a:gd name="T21" fmla="*/ 115 h 1442"/>
                <a:gd name="T22" fmla="*/ 807 w 975"/>
                <a:gd name="T23" fmla="*/ 146 h 1442"/>
                <a:gd name="T24" fmla="*/ 752 w 975"/>
                <a:gd name="T25" fmla="*/ 167 h 1442"/>
                <a:gd name="T26" fmla="*/ 772 w 975"/>
                <a:gd name="T27" fmla="*/ 206 h 1442"/>
                <a:gd name="T28" fmla="*/ 747 w 975"/>
                <a:gd name="T29" fmla="*/ 98 h 1442"/>
                <a:gd name="T30" fmla="*/ 723 w 975"/>
                <a:gd name="T31" fmla="*/ 102 h 1442"/>
                <a:gd name="T32" fmla="*/ 661 w 975"/>
                <a:gd name="T33" fmla="*/ 172 h 1442"/>
                <a:gd name="T34" fmla="*/ 643 w 975"/>
                <a:gd name="T35" fmla="*/ 311 h 1442"/>
                <a:gd name="T36" fmla="*/ 698 w 975"/>
                <a:gd name="T37" fmla="*/ 359 h 1442"/>
                <a:gd name="T38" fmla="*/ 737 w 975"/>
                <a:gd name="T39" fmla="*/ 455 h 1442"/>
                <a:gd name="T40" fmla="*/ 762 w 975"/>
                <a:gd name="T41" fmla="*/ 519 h 1442"/>
                <a:gd name="T42" fmla="*/ 720 w 975"/>
                <a:gd name="T43" fmla="*/ 412 h 1442"/>
                <a:gd name="T44" fmla="*/ 651 w 975"/>
                <a:gd name="T45" fmla="*/ 386 h 1442"/>
                <a:gd name="T46" fmla="*/ 603 w 975"/>
                <a:gd name="T47" fmla="*/ 519 h 1442"/>
                <a:gd name="T48" fmla="*/ 519 w 975"/>
                <a:gd name="T49" fmla="*/ 566 h 1442"/>
                <a:gd name="T50" fmla="*/ 446 w 975"/>
                <a:gd name="T51" fmla="*/ 513 h 1442"/>
                <a:gd name="T52" fmla="*/ 492 w 975"/>
                <a:gd name="T53" fmla="*/ 544 h 1442"/>
                <a:gd name="T54" fmla="*/ 581 w 975"/>
                <a:gd name="T55" fmla="*/ 468 h 1442"/>
                <a:gd name="T56" fmla="*/ 606 w 975"/>
                <a:gd name="T57" fmla="*/ 368 h 1442"/>
                <a:gd name="T58" fmla="*/ 650 w 975"/>
                <a:gd name="T59" fmla="*/ 193 h 1442"/>
                <a:gd name="T60" fmla="*/ 658 w 975"/>
                <a:gd name="T61" fmla="*/ 113 h 1442"/>
                <a:gd name="T62" fmla="*/ 611 w 975"/>
                <a:gd name="T63" fmla="*/ 0 h 1442"/>
                <a:gd name="T64" fmla="*/ 518 w 975"/>
                <a:gd name="T65" fmla="*/ 115 h 1442"/>
                <a:gd name="T66" fmla="*/ 492 w 975"/>
                <a:gd name="T67" fmla="*/ 181 h 1442"/>
                <a:gd name="T68" fmla="*/ 451 w 975"/>
                <a:gd name="T69" fmla="*/ 260 h 1442"/>
                <a:gd name="T70" fmla="*/ 489 w 975"/>
                <a:gd name="T71" fmla="*/ 344 h 1442"/>
                <a:gd name="T72" fmla="*/ 398 w 975"/>
                <a:gd name="T73" fmla="*/ 255 h 1442"/>
                <a:gd name="T74" fmla="*/ 391 w 975"/>
                <a:gd name="T75" fmla="*/ 326 h 1442"/>
                <a:gd name="T76" fmla="*/ 374 w 975"/>
                <a:gd name="T77" fmla="*/ 420 h 1442"/>
                <a:gd name="T78" fmla="*/ 186 w 975"/>
                <a:gd name="T79" fmla="*/ 518 h 1442"/>
                <a:gd name="T80" fmla="*/ 103 w 975"/>
                <a:gd name="T81" fmla="*/ 543 h 1442"/>
                <a:gd name="T82" fmla="*/ 36 w 975"/>
                <a:gd name="T83" fmla="*/ 654 h 1442"/>
                <a:gd name="T84" fmla="*/ 22 w 975"/>
                <a:gd name="T85" fmla="*/ 786 h 1442"/>
                <a:gd name="T86" fmla="*/ 78 w 975"/>
                <a:gd name="T87" fmla="*/ 904 h 1442"/>
                <a:gd name="T88" fmla="*/ 113 w 975"/>
                <a:gd name="T89" fmla="*/ 1044 h 1442"/>
                <a:gd name="T90" fmla="*/ 68 w 975"/>
                <a:gd name="T91" fmla="*/ 1175 h 1442"/>
                <a:gd name="T92" fmla="*/ 46 w 975"/>
                <a:gd name="T93" fmla="*/ 1269 h 1442"/>
                <a:gd name="T94" fmla="*/ 81 w 975"/>
                <a:gd name="T95" fmla="*/ 1319 h 1442"/>
                <a:gd name="T96" fmla="*/ 157 w 975"/>
                <a:gd name="T97" fmla="*/ 1398 h 1442"/>
                <a:gd name="T98" fmla="*/ 239 w 975"/>
                <a:gd name="T99" fmla="*/ 1440 h 1442"/>
                <a:gd name="T100" fmla="*/ 277 w 975"/>
                <a:gd name="T101" fmla="*/ 1364 h 1442"/>
                <a:gd name="T102" fmla="*/ 321 w 975"/>
                <a:gd name="T103" fmla="*/ 1302 h 1442"/>
                <a:gd name="T104" fmla="*/ 285 w 975"/>
                <a:gd name="T105" fmla="*/ 1268 h 1442"/>
                <a:gd name="T106" fmla="*/ 337 w 975"/>
                <a:gd name="T107" fmla="*/ 1189 h 1442"/>
                <a:gd name="T108" fmla="*/ 412 w 975"/>
                <a:gd name="T109" fmla="*/ 1242 h 1442"/>
                <a:gd name="T110" fmla="*/ 494 w 975"/>
                <a:gd name="T111" fmla="*/ 1231 h 1442"/>
                <a:gd name="T112" fmla="*/ 566 w 975"/>
                <a:gd name="T113" fmla="*/ 1153 h 1442"/>
                <a:gd name="T114" fmla="*/ 661 w 975"/>
                <a:gd name="T115" fmla="*/ 1073 h 1442"/>
                <a:gd name="T116" fmla="*/ 799 w 975"/>
                <a:gd name="T117" fmla="*/ 1108 h 1442"/>
                <a:gd name="T118" fmla="*/ 899 w 975"/>
                <a:gd name="T119" fmla="*/ 1084 h 1442"/>
                <a:gd name="T120" fmla="*/ 926 w 975"/>
                <a:gd name="T121" fmla="*/ 1026 h 144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975"/>
                <a:gd name="T184" fmla="*/ 0 h 1442"/>
                <a:gd name="T185" fmla="*/ 975 w 975"/>
                <a:gd name="T186" fmla="*/ 1442 h 144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975" h="1442">
                  <a:moveTo>
                    <a:pt x="907" y="977"/>
                  </a:moveTo>
                  <a:lnTo>
                    <a:pt x="914" y="976"/>
                  </a:lnTo>
                  <a:lnTo>
                    <a:pt x="921" y="973"/>
                  </a:lnTo>
                  <a:lnTo>
                    <a:pt x="924" y="969"/>
                  </a:lnTo>
                  <a:lnTo>
                    <a:pt x="925" y="964"/>
                  </a:lnTo>
                  <a:lnTo>
                    <a:pt x="926" y="956"/>
                  </a:lnTo>
                  <a:lnTo>
                    <a:pt x="926" y="949"/>
                  </a:lnTo>
                  <a:lnTo>
                    <a:pt x="929" y="944"/>
                  </a:lnTo>
                  <a:lnTo>
                    <a:pt x="933" y="939"/>
                  </a:lnTo>
                  <a:lnTo>
                    <a:pt x="936" y="935"/>
                  </a:lnTo>
                  <a:lnTo>
                    <a:pt x="941" y="931"/>
                  </a:lnTo>
                  <a:lnTo>
                    <a:pt x="945" y="928"/>
                  </a:lnTo>
                  <a:lnTo>
                    <a:pt x="949" y="923"/>
                  </a:lnTo>
                  <a:lnTo>
                    <a:pt x="951" y="918"/>
                  </a:lnTo>
                  <a:lnTo>
                    <a:pt x="952" y="912"/>
                  </a:lnTo>
                  <a:lnTo>
                    <a:pt x="952" y="905"/>
                  </a:lnTo>
                  <a:lnTo>
                    <a:pt x="950" y="899"/>
                  </a:lnTo>
                  <a:lnTo>
                    <a:pt x="949" y="895"/>
                  </a:lnTo>
                  <a:lnTo>
                    <a:pt x="946" y="891"/>
                  </a:lnTo>
                  <a:lnTo>
                    <a:pt x="944" y="887"/>
                  </a:lnTo>
                  <a:lnTo>
                    <a:pt x="941" y="882"/>
                  </a:lnTo>
                  <a:lnTo>
                    <a:pt x="939" y="878"/>
                  </a:lnTo>
                  <a:lnTo>
                    <a:pt x="939" y="873"/>
                  </a:lnTo>
                  <a:lnTo>
                    <a:pt x="939" y="868"/>
                  </a:lnTo>
                  <a:lnTo>
                    <a:pt x="940" y="863"/>
                  </a:lnTo>
                  <a:lnTo>
                    <a:pt x="942" y="858"/>
                  </a:lnTo>
                  <a:lnTo>
                    <a:pt x="945" y="855"/>
                  </a:lnTo>
                  <a:lnTo>
                    <a:pt x="950" y="848"/>
                  </a:lnTo>
                  <a:lnTo>
                    <a:pt x="956" y="843"/>
                  </a:lnTo>
                  <a:lnTo>
                    <a:pt x="963" y="839"/>
                  </a:lnTo>
                  <a:lnTo>
                    <a:pt x="968" y="832"/>
                  </a:lnTo>
                  <a:lnTo>
                    <a:pt x="971" y="829"/>
                  </a:lnTo>
                  <a:lnTo>
                    <a:pt x="973" y="824"/>
                  </a:lnTo>
                  <a:lnTo>
                    <a:pt x="975" y="819"/>
                  </a:lnTo>
                  <a:lnTo>
                    <a:pt x="975" y="812"/>
                  </a:lnTo>
                  <a:lnTo>
                    <a:pt x="973" y="801"/>
                  </a:lnTo>
                  <a:lnTo>
                    <a:pt x="972" y="791"/>
                  </a:lnTo>
                  <a:lnTo>
                    <a:pt x="971" y="782"/>
                  </a:lnTo>
                  <a:lnTo>
                    <a:pt x="971" y="773"/>
                  </a:lnTo>
                  <a:lnTo>
                    <a:pt x="965" y="772"/>
                  </a:lnTo>
                  <a:lnTo>
                    <a:pt x="957" y="770"/>
                  </a:lnTo>
                  <a:lnTo>
                    <a:pt x="949" y="769"/>
                  </a:lnTo>
                  <a:lnTo>
                    <a:pt x="940" y="765"/>
                  </a:lnTo>
                  <a:lnTo>
                    <a:pt x="933" y="763"/>
                  </a:lnTo>
                  <a:lnTo>
                    <a:pt x="926" y="758"/>
                  </a:lnTo>
                  <a:lnTo>
                    <a:pt x="924" y="756"/>
                  </a:lnTo>
                  <a:lnTo>
                    <a:pt x="923" y="754"/>
                  </a:lnTo>
                  <a:lnTo>
                    <a:pt x="921" y="752"/>
                  </a:lnTo>
                  <a:lnTo>
                    <a:pt x="921" y="749"/>
                  </a:lnTo>
                  <a:lnTo>
                    <a:pt x="921" y="744"/>
                  </a:lnTo>
                  <a:lnTo>
                    <a:pt x="924" y="739"/>
                  </a:lnTo>
                  <a:lnTo>
                    <a:pt x="926" y="736"/>
                  </a:lnTo>
                  <a:lnTo>
                    <a:pt x="929" y="733"/>
                  </a:lnTo>
                  <a:lnTo>
                    <a:pt x="926" y="695"/>
                  </a:lnTo>
                  <a:lnTo>
                    <a:pt x="914" y="687"/>
                  </a:lnTo>
                  <a:lnTo>
                    <a:pt x="903" y="680"/>
                  </a:lnTo>
                  <a:lnTo>
                    <a:pt x="898" y="675"/>
                  </a:lnTo>
                  <a:lnTo>
                    <a:pt x="894" y="669"/>
                  </a:lnTo>
                  <a:lnTo>
                    <a:pt x="892" y="661"/>
                  </a:lnTo>
                  <a:lnTo>
                    <a:pt x="892" y="654"/>
                  </a:lnTo>
                  <a:lnTo>
                    <a:pt x="892" y="637"/>
                  </a:lnTo>
                  <a:lnTo>
                    <a:pt x="892" y="624"/>
                  </a:lnTo>
                  <a:lnTo>
                    <a:pt x="892" y="613"/>
                  </a:lnTo>
                  <a:lnTo>
                    <a:pt x="892" y="599"/>
                  </a:lnTo>
                  <a:lnTo>
                    <a:pt x="890" y="593"/>
                  </a:lnTo>
                  <a:lnTo>
                    <a:pt x="889" y="588"/>
                  </a:lnTo>
                  <a:lnTo>
                    <a:pt x="888" y="586"/>
                  </a:lnTo>
                  <a:lnTo>
                    <a:pt x="885" y="583"/>
                  </a:lnTo>
                  <a:lnTo>
                    <a:pt x="881" y="578"/>
                  </a:lnTo>
                  <a:lnTo>
                    <a:pt x="873" y="572"/>
                  </a:lnTo>
                  <a:lnTo>
                    <a:pt x="869" y="559"/>
                  </a:lnTo>
                  <a:lnTo>
                    <a:pt x="864" y="535"/>
                  </a:lnTo>
                  <a:lnTo>
                    <a:pt x="861" y="514"/>
                  </a:lnTo>
                  <a:lnTo>
                    <a:pt x="859" y="504"/>
                  </a:lnTo>
                  <a:lnTo>
                    <a:pt x="859" y="502"/>
                  </a:lnTo>
                  <a:lnTo>
                    <a:pt x="861" y="499"/>
                  </a:lnTo>
                  <a:lnTo>
                    <a:pt x="863" y="498"/>
                  </a:lnTo>
                  <a:lnTo>
                    <a:pt x="866" y="497"/>
                  </a:lnTo>
                  <a:lnTo>
                    <a:pt x="872" y="495"/>
                  </a:lnTo>
                  <a:lnTo>
                    <a:pt x="877" y="494"/>
                  </a:lnTo>
                  <a:lnTo>
                    <a:pt x="883" y="489"/>
                  </a:lnTo>
                  <a:lnTo>
                    <a:pt x="887" y="482"/>
                  </a:lnTo>
                  <a:lnTo>
                    <a:pt x="890" y="474"/>
                  </a:lnTo>
                  <a:lnTo>
                    <a:pt x="892" y="467"/>
                  </a:lnTo>
                  <a:lnTo>
                    <a:pt x="893" y="467"/>
                  </a:lnTo>
                  <a:lnTo>
                    <a:pt x="892" y="463"/>
                  </a:lnTo>
                  <a:lnTo>
                    <a:pt x="890" y="456"/>
                  </a:lnTo>
                  <a:lnTo>
                    <a:pt x="889" y="451"/>
                  </a:lnTo>
                  <a:lnTo>
                    <a:pt x="895" y="447"/>
                  </a:lnTo>
                  <a:lnTo>
                    <a:pt x="898" y="441"/>
                  </a:lnTo>
                  <a:lnTo>
                    <a:pt x="899" y="435"/>
                  </a:lnTo>
                  <a:lnTo>
                    <a:pt x="899" y="427"/>
                  </a:lnTo>
                  <a:lnTo>
                    <a:pt x="898" y="419"/>
                  </a:lnTo>
                  <a:lnTo>
                    <a:pt x="897" y="412"/>
                  </a:lnTo>
                  <a:lnTo>
                    <a:pt x="893" y="408"/>
                  </a:lnTo>
                  <a:lnTo>
                    <a:pt x="889" y="403"/>
                  </a:lnTo>
                  <a:lnTo>
                    <a:pt x="881" y="395"/>
                  </a:lnTo>
                  <a:lnTo>
                    <a:pt x="873" y="388"/>
                  </a:lnTo>
                  <a:lnTo>
                    <a:pt x="868" y="388"/>
                  </a:lnTo>
                  <a:lnTo>
                    <a:pt x="857" y="390"/>
                  </a:lnTo>
                  <a:lnTo>
                    <a:pt x="850" y="388"/>
                  </a:lnTo>
                  <a:lnTo>
                    <a:pt x="841" y="384"/>
                  </a:lnTo>
                  <a:lnTo>
                    <a:pt x="831" y="378"/>
                  </a:lnTo>
                  <a:lnTo>
                    <a:pt x="822" y="370"/>
                  </a:lnTo>
                  <a:lnTo>
                    <a:pt x="814" y="362"/>
                  </a:lnTo>
                  <a:lnTo>
                    <a:pt x="807" y="353"/>
                  </a:lnTo>
                  <a:lnTo>
                    <a:pt x="804" y="344"/>
                  </a:lnTo>
                  <a:lnTo>
                    <a:pt x="801" y="336"/>
                  </a:lnTo>
                  <a:lnTo>
                    <a:pt x="803" y="327"/>
                  </a:lnTo>
                  <a:lnTo>
                    <a:pt x="804" y="321"/>
                  </a:lnTo>
                  <a:lnTo>
                    <a:pt x="807" y="315"/>
                  </a:lnTo>
                  <a:lnTo>
                    <a:pt x="810" y="310"/>
                  </a:lnTo>
                  <a:lnTo>
                    <a:pt x="820" y="302"/>
                  </a:lnTo>
                  <a:lnTo>
                    <a:pt x="830" y="297"/>
                  </a:lnTo>
                  <a:lnTo>
                    <a:pt x="840" y="291"/>
                  </a:lnTo>
                  <a:lnTo>
                    <a:pt x="848" y="284"/>
                  </a:lnTo>
                  <a:lnTo>
                    <a:pt x="852" y="279"/>
                  </a:lnTo>
                  <a:lnTo>
                    <a:pt x="855" y="273"/>
                  </a:lnTo>
                  <a:lnTo>
                    <a:pt x="857" y="265"/>
                  </a:lnTo>
                  <a:lnTo>
                    <a:pt x="857" y="256"/>
                  </a:lnTo>
                  <a:lnTo>
                    <a:pt x="856" y="245"/>
                  </a:lnTo>
                  <a:lnTo>
                    <a:pt x="853" y="237"/>
                  </a:lnTo>
                  <a:lnTo>
                    <a:pt x="848" y="229"/>
                  </a:lnTo>
                  <a:lnTo>
                    <a:pt x="843" y="222"/>
                  </a:lnTo>
                  <a:lnTo>
                    <a:pt x="838" y="216"/>
                  </a:lnTo>
                  <a:lnTo>
                    <a:pt x="833" y="209"/>
                  </a:lnTo>
                  <a:lnTo>
                    <a:pt x="831" y="203"/>
                  </a:lnTo>
                  <a:lnTo>
                    <a:pt x="830" y="197"/>
                  </a:lnTo>
                  <a:lnTo>
                    <a:pt x="830" y="193"/>
                  </a:lnTo>
                  <a:lnTo>
                    <a:pt x="831" y="191"/>
                  </a:lnTo>
                  <a:lnTo>
                    <a:pt x="832" y="190"/>
                  </a:lnTo>
                  <a:lnTo>
                    <a:pt x="835" y="187"/>
                  </a:lnTo>
                  <a:lnTo>
                    <a:pt x="840" y="186"/>
                  </a:lnTo>
                  <a:lnTo>
                    <a:pt x="845" y="183"/>
                  </a:lnTo>
                  <a:lnTo>
                    <a:pt x="851" y="181"/>
                  </a:lnTo>
                  <a:lnTo>
                    <a:pt x="855" y="176"/>
                  </a:lnTo>
                  <a:lnTo>
                    <a:pt x="856" y="172"/>
                  </a:lnTo>
                  <a:lnTo>
                    <a:pt x="857" y="168"/>
                  </a:lnTo>
                  <a:lnTo>
                    <a:pt x="858" y="164"/>
                  </a:lnTo>
                  <a:lnTo>
                    <a:pt x="857" y="157"/>
                  </a:lnTo>
                  <a:lnTo>
                    <a:pt x="857" y="154"/>
                  </a:lnTo>
                  <a:lnTo>
                    <a:pt x="856" y="150"/>
                  </a:lnTo>
                  <a:lnTo>
                    <a:pt x="853" y="147"/>
                  </a:lnTo>
                  <a:lnTo>
                    <a:pt x="851" y="145"/>
                  </a:lnTo>
                  <a:lnTo>
                    <a:pt x="845" y="141"/>
                  </a:lnTo>
                  <a:lnTo>
                    <a:pt x="837" y="139"/>
                  </a:lnTo>
                  <a:lnTo>
                    <a:pt x="831" y="136"/>
                  </a:lnTo>
                  <a:lnTo>
                    <a:pt x="825" y="133"/>
                  </a:lnTo>
                  <a:lnTo>
                    <a:pt x="824" y="131"/>
                  </a:lnTo>
                  <a:lnTo>
                    <a:pt x="821" y="129"/>
                  </a:lnTo>
                  <a:lnTo>
                    <a:pt x="820" y="125"/>
                  </a:lnTo>
                  <a:lnTo>
                    <a:pt x="820" y="121"/>
                  </a:lnTo>
                  <a:lnTo>
                    <a:pt x="820" y="118"/>
                  </a:lnTo>
                  <a:lnTo>
                    <a:pt x="819" y="115"/>
                  </a:lnTo>
                  <a:lnTo>
                    <a:pt x="820" y="112"/>
                  </a:lnTo>
                  <a:lnTo>
                    <a:pt x="821" y="108"/>
                  </a:lnTo>
                  <a:lnTo>
                    <a:pt x="812" y="109"/>
                  </a:lnTo>
                  <a:lnTo>
                    <a:pt x="803" y="112"/>
                  </a:lnTo>
                  <a:lnTo>
                    <a:pt x="799" y="113"/>
                  </a:lnTo>
                  <a:lnTo>
                    <a:pt x="796" y="115"/>
                  </a:lnTo>
                  <a:lnTo>
                    <a:pt x="794" y="116"/>
                  </a:lnTo>
                  <a:lnTo>
                    <a:pt x="791" y="120"/>
                  </a:lnTo>
                  <a:lnTo>
                    <a:pt x="798" y="126"/>
                  </a:lnTo>
                  <a:lnTo>
                    <a:pt x="803" y="133"/>
                  </a:lnTo>
                  <a:lnTo>
                    <a:pt x="805" y="138"/>
                  </a:lnTo>
                  <a:lnTo>
                    <a:pt x="807" y="141"/>
                  </a:lnTo>
                  <a:lnTo>
                    <a:pt x="807" y="144"/>
                  </a:lnTo>
                  <a:lnTo>
                    <a:pt x="807" y="146"/>
                  </a:lnTo>
                  <a:lnTo>
                    <a:pt x="805" y="147"/>
                  </a:lnTo>
                  <a:lnTo>
                    <a:pt x="803" y="149"/>
                  </a:lnTo>
                  <a:lnTo>
                    <a:pt x="795" y="147"/>
                  </a:lnTo>
                  <a:lnTo>
                    <a:pt x="784" y="142"/>
                  </a:lnTo>
                  <a:lnTo>
                    <a:pt x="772" y="135"/>
                  </a:lnTo>
                  <a:lnTo>
                    <a:pt x="758" y="124"/>
                  </a:lnTo>
                  <a:lnTo>
                    <a:pt x="754" y="129"/>
                  </a:lnTo>
                  <a:lnTo>
                    <a:pt x="749" y="135"/>
                  </a:lnTo>
                  <a:lnTo>
                    <a:pt x="746" y="141"/>
                  </a:lnTo>
                  <a:lnTo>
                    <a:pt x="744" y="149"/>
                  </a:lnTo>
                  <a:lnTo>
                    <a:pt x="744" y="154"/>
                  </a:lnTo>
                  <a:lnTo>
                    <a:pt x="746" y="157"/>
                  </a:lnTo>
                  <a:lnTo>
                    <a:pt x="748" y="162"/>
                  </a:lnTo>
                  <a:lnTo>
                    <a:pt x="752" y="167"/>
                  </a:lnTo>
                  <a:lnTo>
                    <a:pt x="758" y="172"/>
                  </a:lnTo>
                  <a:lnTo>
                    <a:pt x="765" y="177"/>
                  </a:lnTo>
                  <a:lnTo>
                    <a:pt x="774" y="183"/>
                  </a:lnTo>
                  <a:lnTo>
                    <a:pt x="786" y="190"/>
                  </a:lnTo>
                  <a:lnTo>
                    <a:pt x="790" y="196"/>
                  </a:lnTo>
                  <a:lnTo>
                    <a:pt x="799" y="211"/>
                  </a:lnTo>
                  <a:lnTo>
                    <a:pt x="803" y="219"/>
                  </a:lnTo>
                  <a:lnTo>
                    <a:pt x="804" y="227"/>
                  </a:lnTo>
                  <a:lnTo>
                    <a:pt x="804" y="230"/>
                  </a:lnTo>
                  <a:lnTo>
                    <a:pt x="803" y="234"/>
                  </a:lnTo>
                  <a:lnTo>
                    <a:pt x="801" y="237"/>
                  </a:lnTo>
                  <a:lnTo>
                    <a:pt x="798" y="239"/>
                  </a:lnTo>
                  <a:lnTo>
                    <a:pt x="785" y="223"/>
                  </a:lnTo>
                  <a:lnTo>
                    <a:pt x="772" y="206"/>
                  </a:lnTo>
                  <a:lnTo>
                    <a:pt x="762" y="204"/>
                  </a:lnTo>
                  <a:lnTo>
                    <a:pt x="753" y="201"/>
                  </a:lnTo>
                  <a:lnTo>
                    <a:pt x="744" y="197"/>
                  </a:lnTo>
                  <a:lnTo>
                    <a:pt x="738" y="191"/>
                  </a:lnTo>
                  <a:lnTo>
                    <a:pt x="732" y="185"/>
                  </a:lnTo>
                  <a:lnTo>
                    <a:pt x="727" y="180"/>
                  </a:lnTo>
                  <a:lnTo>
                    <a:pt x="724" y="173"/>
                  </a:lnTo>
                  <a:lnTo>
                    <a:pt x="722" y="170"/>
                  </a:lnTo>
                  <a:lnTo>
                    <a:pt x="722" y="159"/>
                  </a:lnTo>
                  <a:lnTo>
                    <a:pt x="724" y="149"/>
                  </a:lnTo>
                  <a:lnTo>
                    <a:pt x="727" y="140"/>
                  </a:lnTo>
                  <a:lnTo>
                    <a:pt x="729" y="131"/>
                  </a:lnTo>
                  <a:lnTo>
                    <a:pt x="738" y="115"/>
                  </a:lnTo>
                  <a:lnTo>
                    <a:pt x="747" y="98"/>
                  </a:lnTo>
                  <a:lnTo>
                    <a:pt x="747" y="93"/>
                  </a:lnTo>
                  <a:lnTo>
                    <a:pt x="748" y="82"/>
                  </a:lnTo>
                  <a:lnTo>
                    <a:pt x="749" y="73"/>
                  </a:lnTo>
                  <a:lnTo>
                    <a:pt x="749" y="63"/>
                  </a:lnTo>
                  <a:lnTo>
                    <a:pt x="748" y="53"/>
                  </a:lnTo>
                  <a:lnTo>
                    <a:pt x="747" y="42"/>
                  </a:lnTo>
                  <a:lnTo>
                    <a:pt x="742" y="40"/>
                  </a:lnTo>
                  <a:lnTo>
                    <a:pt x="738" y="40"/>
                  </a:lnTo>
                  <a:lnTo>
                    <a:pt x="736" y="41"/>
                  </a:lnTo>
                  <a:lnTo>
                    <a:pt x="733" y="45"/>
                  </a:lnTo>
                  <a:lnTo>
                    <a:pt x="729" y="56"/>
                  </a:lnTo>
                  <a:lnTo>
                    <a:pt x="728" y="72"/>
                  </a:lnTo>
                  <a:lnTo>
                    <a:pt x="726" y="87"/>
                  </a:lnTo>
                  <a:lnTo>
                    <a:pt x="723" y="102"/>
                  </a:lnTo>
                  <a:lnTo>
                    <a:pt x="722" y="107"/>
                  </a:lnTo>
                  <a:lnTo>
                    <a:pt x="720" y="112"/>
                  </a:lnTo>
                  <a:lnTo>
                    <a:pt x="716" y="113"/>
                  </a:lnTo>
                  <a:lnTo>
                    <a:pt x="712" y="114"/>
                  </a:lnTo>
                  <a:lnTo>
                    <a:pt x="697" y="118"/>
                  </a:lnTo>
                  <a:lnTo>
                    <a:pt x="686" y="123"/>
                  </a:lnTo>
                  <a:lnTo>
                    <a:pt x="677" y="128"/>
                  </a:lnTo>
                  <a:lnTo>
                    <a:pt x="672" y="133"/>
                  </a:lnTo>
                  <a:lnTo>
                    <a:pt x="669" y="139"/>
                  </a:lnTo>
                  <a:lnTo>
                    <a:pt x="666" y="145"/>
                  </a:lnTo>
                  <a:lnTo>
                    <a:pt x="664" y="152"/>
                  </a:lnTo>
                  <a:lnTo>
                    <a:pt x="663" y="160"/>
                  </a:lnTo>
                  <a:lnTo>
                    <a:pt x="661" y="166"/>
                  </a:lnTo>
                  <a:lnTo>
                    <a:pt x="661" y="172"/>
                  </a:lnTo>
                  <a:lnTo>
                    <a:pt x="663" y="180"/>
                  </a:lnTo>
                  <a:lnTo>
                    <a:pt x="664" y="187"/>
                  </a:lnTo>
                  <a:lnTo>
                    <a:pt x="666" y="202"/>
                  </a:lnTo>
                  <a:lnTo>
                    <a:pt x="670" y="217"/>
                  </a:lnTo>
                  <a:lnTo>
                    <a:pt x="671" y="229"/>
                  </a:lnTo>
                  <a:lnTo>
                    <a:pt x="672" y="242"/>
                  </a:lnTo>
                  <a:lnTo>
                    <a:pt x="671" y="247"/>
                  </a:lnTo>
                  <a:lnTo>
                    <a:pt x="669" y="250"/>
                  </a:lnTo>
                  <a:lnTo>
                    <a:pt x="665" y="254"/>
                  </a:lnTo>
                  <a:lnTo>
                    <a:pt x="661" y="256"/>
                  </a:lnTo>
                  <a:lnTo>
                    <a:pt x="654" y="276"/>
                  </a:lnTo>
                  <a:lnTo>
                    <a:pt x="648" y="295"/>
                  </a:lnTo>
                  <a:lnTo>
                    <a:pt x="645" y="302"/>
                  </a:lnTo>
                  <a:lnTo>
                    <a:pt x="643" y="311"/>
                  </a:lnTo>
                  <a:lnTo>
                    <a:pt x="642" y="318"/>
                  </a:lnTo>
                  <a:lnTo>
                    <a:pt x="642" y="326"/>
                  </a:lnTo>
                  <a:lnTo>
                    <a:pt x="642" y="338"/>
                  </a:lnTo>
                  <a:lnTo>
                    <a:pt x="642" y="349"/>
                  </a:lnTo>
                  <a:lnTo>
                    <a:pt x="642" y="353"/>
                  </a:lnTo>
                  <a:lnTo>
                    <a:pt x="642" y="357"/>
                  </a:lnTo>
                  <a:lnTo>
                    <a:pt x="643" y="360"/>
                  </a:lnTo>
                  <a:lnTo>
                    <a:pt x="645" y="363"/>
                  </a:lnTo>
                  <a:lnTo>
                    <a:pt x="648" y="365"/>
                  </a:lnTo>
                  <a:lnTo>
                    <a:pt x="651" y="367"/>
                  </a:lnTo>
                  <a:lnTo>
                    <a:pt x="656" y="367"/>
                  </a:lnTo>
                  <a:lnTo>
                    <a:pt x="663" y="367"/>
                  </a:lnTo>
                  <a:lnTo>
                    <a:pt x="677" y="365"/>
                  </a:lnTo>
                  <a:lnTo>
                    <a:pt x="698" y="359"/>
                  </a:lnTo>
                  <a:lnTo>
                    <a:pt x="708" y="363"/>
                  </a:lnTo>
                  <a:lnTo>
                    <a:pt x="717" y="368"/>
                  </a:lnTo>
                  <a:lnTo>
                    <a:pt x="724" y="375"/>
                  </a:lnTo>
                  <a:lnTo>
                    <a:pt x="731" y="383"/>
                  </a:lnTo>
                  <a:lnTo>
                    <a:pt x="736" y="393"/>
                  </a:lnTo>
                  <a:lnTo>
                    <a:pt x="741" y="404"/>
                  </a:lnTo>
                  <a:lnTo>
                    <a:pt x="743" y="415"/>
                  </a:lnTo>
                  <a:lnTo>
                    <a:pt x="747" y="427"/>
                  </a:lnTo>
                  <a:lnTo>
                    <a:pt x="747" y="434"/>
                  </a:lnTo>
                  <a:lnTo>
                    <a:pt x="747" y="438"/>
                  </a:lnTo>
                  <a:lnTo>
                    <a:pt x="747" y="442"/>
                  </a:lnTo>
                  <a:lnTo>
                    <a:pt x="746" y="446"/>
                  </a:lnTo>
                  <a:lnTo>
                    <a:pt x="742" y="451"/>
                  </a:lnTo>
                  <a:lnTo>
                    <a:pt x="737" y="455"/>
                  </a:lnTo>
                  <a:lnTo>
                    <a:pt x="732" y="458"/>
                  </a:lnTo>
                  <a:lnTo>
                    <a:pt x="727" y="461"/>
                  </a:lnTo>
                  <a:lnTo>
                    <a:pt x="723" y="466"/>
                  </a:lnTo>
                  <a:lnTo>
                    <a:pt x="721" y="473"/>
                  </a:lnTo>
                  <a:lnTo>
                    <a:pt x="721" y="478"/>
                  </a:lnTo>
                  <a:lnTo>
                    <a:pt x="722" y="482"/>
                  </a:lnTo>
                  <a:lnTo>
                    <a:pt x="723" y="487"/>
                  </a:lnTo>
                  <a:lnTo>
                    <a:pt x="727" y="490"/>
                  </a:lnTo>
                  <a:lnTo>
                    <a:pt x="733" y="497"/>
                  </a:lnTo>
                  <a:lnTo>
                    <a:pt x="742" y="503"/>
                  </a:lnTo>
                  <a:lnTo>
                    <a:pt x="749" y="508"/>
                  </a:lnTo>
                  <a:lnTo>
                    <a:pt x="757" y="513"/>
                  </a:lnTo>
                  <a:lnTo>
                    <a:pt x="760" y="517"/>
                  </a:lnTo>
                  <a:lnTo>
                    <a:pt x="762" y="519"/>
                  </a:lnTo>
                  <a:lnTo>
                    <a:pt x="753" y="519"/>
                  </a:lnTo>
                  <a:lnTo>
                    <a:pt x="744" y="517"/>
                  </a:lnTo>
                  <a:lnTo>
                    <a:pt x="736" y="514"/>
                  </a:lnTo>
                  <a:lnTo>
                    <a:pt x="728" y="510"/>
                  </a:lnTo>
                  <a:lnTo>
                    <a:pt x="722" y="505"/>
                  </a:lnTo>
                  <a:lnTo>
                    <a:pt x="717" y="499"/>
                  </a:lnTo>
                  <a:lnTo>
                    <a:pt x="713" y="493"/>
                  </a:lnTo>
                  <a:lnTo>
                    <a:pt x="712" y="487"/>
                  </a:lnTo>
                  <a:lnTo>
                    <a:pt x="713" y="474"/>
                  </a:lnTo>
                  <a:lnTo>
                    <a:pt x="717" y="461"/>
                  </a:lnTo>
                  <a:lnTo>
                    <a:pt x="722" y="446"/>
                  </a:lnTo>
                  <a:lnTo>
                    <a:pt x="731" y="427"/>
                  </a:lnTo>
                  <a:lnTo>
                    <a:pt x="724" y="420"/>
                  </a:lnTo>
                  <a:lnTo>
                    <a:pt x="720" y="412"/>
                  </a:lnTo>
                  <a:lnTo>
                    <a:pt x="715" y="404"/>
                  </a:lnTo>
                  <a:lnTo>
                    <a:pt x="711" y="395"/>
                  </a:lnTo>
                  <a:lnTo>
                    <a:pt x="708" y="391"/>
                  </a:lnTo>
                  <a:lnTo>
                    <a:pt x="705" y="388"/>
                  </a:lnTo>
                  <a:lnTo>
                    <a:pt x="701" y="385"/>
                  </a:lnTo>
                  <a:lnTo>
                    <a:pt x="697" y="383"/>
                  </a:lnTo>
                  <a:lnTo>
                    <a:pt x="692" y="380"/>
                  </a:lnTo>
                  <a:lnTo>
                    <a:pt x="687" y="379"/>
                  </a:lnTo>
                  <a:lnTo>
                    <a:pt x="680" y="379"/>
                  </a:lnTo>
                  <a:lnTo>
                    <a:pt x="672" y="380"/>
                  </a:lnTo>
                  <a:lnTo>
                    <a:pt x="666" y="380"/>
                  </a:lnTo>
                  <a:lnTo>
                    <a:pt x="661" y="382"/>
                  </a:lnTo>
                  <a:lnTo>
                    <a:pt x="656" y="384"/>
                  </a:lnTo>
                  <a:lnTo>
                    <a:pt x="651" y="386"/>
                  </a:lnTo>
                  <a:lnTo>
                    <a:pt x="648" y="390"/>
                  </a:lnTo>
                  <a:lnTo>
                    <a:pt x="645" y="394"/>
                  </a:lnTo>
                  <a:lnTo>
                    <a:pt x="643" y="398"/>
                  </a:lnTo>
                  <a:lnTo>
                    <a:pt x="640" y="404"/>
                  </a:lnTo>
                  <a:lnTo>
                    <a:pt x="639" y="416"/>
                  </a:lnTo>
                  <a:lnTo>
                    <a:pt x="639" y="434"/>
                  </a:lnTo>
                  <a:lnTo>
                    <a:pt x="640" y="453"/>
                  </a:lnTo>
                  <a:lnTo>
                    <a:pt x="643" y="479"/>
                  </a:lnTo>
                  <a:lnTo>
                    <a:pt x="630" y="486"/>
                  </a:lnTo>
                  <a:lnTo>
                    <a:pt x="622" y="490"/>
                  </a:lnTo>
                  <a:lnTo>
                    <a:pt x="616" y="495"/>
                  </a:lnTo>
                  <a:lnTo>
                    <a:pt x="612" y="499"/>
                  </a:lnTo>
                  <a:lnTo>
                    <a:pt x="608" y="507"/>
                  </a:lnTo>
                  <a:lnTo>
                    <a:pt x="603" y="519"/>
                  </a:lnTo>
                  <a:lnTo>
                    <a:pt x="598" y="528"/>
                  </a:lnTo>
                  <a:lnTo>
                    <a:pt x="592" y="534"/>
                  </a:lnTo>
                  <a:lnTo>
                    <a:pt x="587" y="539"/>
                  </a:lnTo>
                  <a:lnTo>
                    <a:pt x="581" y="543"/>
                  </a:lnTo>
                  <a:lnTo>
                    <a:pt x="570" y="547"/>
                  </a:lnTo>
                  <a:lnTo>
                    <a:pt x="560" y="550"/>
                  </a:lnTo>
                  <a:lnTo>
                    <a:pt x="551" y="551"/>
                  </a:lnTo>
                  <a:lnTo>
                    <a:pt x="542" y="555"/>
                  </a:lnTo>
                  <a:lnTo>
                    <a:pt x="539" y="559"/>
                  </a:lnTo>
                  <a:lnTo>
                    <a:pt x="535" y="562"/>
                  </a:lnTo>
                  <a:lnTo>
                    <a:pt x="533" y="569"/>
                  </a:lnTo>
                  <a:lnTo>
                    <a:pt x="530" y="576"/>
                  </a:lnTo>
                  <a:lnTo>
                    <a:pt x="524" y="571"/>
                  </a:lnTo>
                  <a:lnTo>
                    <a:pt x="519" y="566"/>
                  </a:lnTo>
                  <a:lnTo>
                    <a:pt x="513" y="562"/>
                  </a:lnTo>
                  <a:lnTo>
                    <a:pt x="507" y="560"/>
                  </a:lnTo>
                  <a:lnTo>
                    <a:pt x="494" y="556"/>
                  </a:lnTo>
                  <a:lnTo>
                    <a:pt x="483" y="552"/>
                  </a:lnTo>
                  <a:lnTo>
                    <a:pt x="473" y="550"/>
                  </a:lnTo>
                  <a:lnTo>
                    <a:pt x="466" y="546"/>
                  </a:lnTo>
                  <a:lnTo>
                    <a:pt x="463" y="544"/>
                  </a:lnTo>
                  <a:lnTo>
                    <a:pt x="461" y="541"/>
                  </a:lnTo>
                  <a:lnTo>
                    <a:pt x="460" y="538"/>
                  </a:lnTo>
                  <a:lnTo>
                    <a:pt x="458" y="533"/>
                  </a:lnTo>
                  <a:lnTo>
                    <a:pt x="457" y="528"/>
                  </a:lnTo>
                  <a:lnTo>
                    <a:pt x="453" y="521"/>
                  </a:lnTo>
                  <a:lnTo>
                    <a:pt x="450" y="517"/>
                  </a:lnTo>
                  <a:lnTo>
                    <a:pt x="446" y="513"/>
                  </a:lnTo>
                  <a:lnTo>
                    <a:pt x="445" y="510"/>
                  </a:lnTo>
                  <a:lnTo>
                    <a:pt x="445" y="509"/>
                  </a:lnTo>
                  <a:lnTo>
                    <a:pt x="445" y="508"/>
                  </a:lnTo>
                  <a:lnTo>
                    <a:pt x="446" y="507"/>
                  </a:lnTo>
                  <a:lnTo>
                    <a:pt x="452" y="505"/>
                  </a:lnTo>
                  <a:lnTo>
                    <a:pt x="464" y="504"/>
                  </a:lnTo>
                  <a:lnTo>
                    <a:pt x="468" y="505"/>
                  </a:lnTo>
                  <a:lnTo>
                    <a:pt x="472" y="508"/>
                  </a:lnTo>
                  <a:lnTo>
                    <a:pt x="474" y="509"/>
                  </a:lnTo>
                  <a:lnTo>
                    <a:pt x="477" y="513"/>
                  </a:lnTo>
                  <a:lnTo>
                    <a:pt x="481" y="520"/>
                  </a:lnTo>
                  <a:lnTo>
                    <a:pt x="483" y="528"/>
                  </a:lnTo>
                  <a:lnTo>
                    <a:pt x="487" y="536"/>
                  </a:lnTo>
                  <a:lnTo>
                    <a:pt x="492" y="544"/>
                  </a:lnTo>
                  <a:lnTo>
                    <a:pt x="494" y="546"/>
                  </a:lnTo>
                  <a:lnTo>
                    <a:pt x="499" y="549"/>
                  </a:lnTo>
                  <a:lnTo>
                    <a:pt x="504" y="550"/>
                  </a:lnTo>
                  <a:lnTo>
                    <a:pt x="510" y="550"/>
                  </a:lnTo>
                  <a:lnTo>
                    <a:pt x="515" y="549"/>
                  </a:lnTo>
                  <a:lnTo>
                    <a:pt x="520" y="547"/>
                  </a:lnTo>
                  <a:lnTo>
                    <a:pt x="525" y="544"/>
                  </a:lnTo>
                  <a:lnTo>
                    <a:pt x="529" y="539"/>
                  </a:lnTo>
                  <a:lnTo>
                    <a:pt x="538" y="528"/>
                  </a:lnTo>
                  <a:lnTo>
                    <a:pt x="547" y="513"/>
                  </a:lnTo>
                  <a:lnTo>
                    <a:pt x="556" y="498"/>
                  </a:lnTo>
                  <a:lnTo>
                    <a:pt x="567" y="482"/>
                  </a:lnTo>
                  <a:lnTo>
                    <a:pt x="573" y="474"/>
                  </a:lnTo>
                  <a:lnTo>
                    <a:pt x="581" y="468"/>
                  </a:lnTo>
                  <a:lnTo>
                    <a:pt x="587" y="461"/>
                  </a:lnTo>
                  <a:lnTo>
                    <a:pt x="596" y="455"/>
                  </a:lnTo>
                  <a:lnTo>
                    <a:pt x="598" y="445"/>
                  </a:lnTo>
                  <a:lnTo>
                    <a:pt x="601" y="437"/>
                  </a:lnTo>
                  <a:lnTo>
                    <a:pt x="604" y="432"/>
                  </a:lnTo>
                  <a:lnTo>
                    <a:pt x="607" y="429"/>
                  </a:lnTo>
                  <a:lnTo>
                    <a:pt x="614" y="424"/>
                  </a:lnTo>
                  <a:lnTo>
                    <a:pt x="620" y="422"/>
                  </a:lnTo>
                  <a:lnTo>
                    <a:pt x="623" y="420"/>
                  </a:lnTo>
                  <a:lnTo>
                    <a:pt x="624" y="419"/>
                  </a:lnTo>
                  <a:lnTo>
                    <a:pt x="624" y="415"/>
                  </a:lnTo>
                  <a:lnTo>
                    <a:pt x="624" y="410"/>
                  </a:lnTo>
                  <a:lnTo>
                    <a:pt x="618" y="395"/>
                  </a:lnTo>
                  <a:lnTo>
                    <a:pt x="606" y="368"/>
                  </a:lnTo>
                  <a:lnTo>
                    <a:pt x="602" y="360"/>
                  </a:lnTo>
                  <a:lnTo>
                    <a:pt x="601" y="352"/>
                  </a:lnTo>
                  <a:lnTo>
                    <a:pt x="601" y="343"/>
                  </a:lnTo>
                  <a:lnTo>
                    <a:pt x="601" y="333"/>
                  </a:lnTo>
                  <a:lnTo>
                    <a:pt x="604" y="312"/>
                  </a:lnTo>
                  <a:lnTo>
                    <a:pt x="611" y="291"/>
                  </a:lnTo>
                  <a:lnTo>
                    <a:pt x="619" y="269"/>
                  </a:lnTo>
                  <a:lnTo>
                    <a:pt x="629" y="249"/>
                  </a:lnTo>
                  <a:lnTo>
                    <a:pt x="638" y="230"/>
                  </a:lnTo>
                  <a:lnTo>
                    <a:pt x="645" y="216"/>
                  </a:lnTo>
                  <a:lnTo>
                    <a:pt x="648" y="208"/>
                  </a:lnTo>
                  <a:lnTo>
                    <a:pt x="649" y="203"/>
                  </a:lnTo>
                  <a:lnTo>
                    <a:pt x="650" y="198"/>
                  </a:lnTo>
                  <a:lnTo>
                    <a:pt x="650" y="193"/>
                  </a:lnTo>
                  <a:lnTo>
                    <a:pt x="648" y="187"/>
                  </a:lnTo>
                  <a:lnTo>
                    <a:pt x="643" y="180"/>
                  </a:lnTo>
                  <a:lnTo>
                    <a:pt x="639" y="173"/>
                  </a:lnTo>
                  <a:lnTo>
                    <a:pt x="635" y="165"/>
                  </a:lnTo>
                  <a:lnTo>
                    <a:pt x="635" y="160"/>
                  </a:lnTo>
                  <a:lnTo>
                    <a:pt x="635" y="155"/>
                  </a:lnTo>
                  <a:lnTo>
                    <a:pt x="635" y="147"/>
                  </a:lnTo>
                  <a:lnTo>
                    <a:pt x="637" y="140"/>
                  </a:lnTo>
                  <a:lnTo>
                    <a:pt x="639" y="133"/>
                  </a:lnTo>
                  <a:lnTo>
                    <a:pt x="642" y="128"/>
                  </a:lnTo>
                  <a:lnTo>
                    <a:pt x="644" y="124"/>
                  </a:lnTo>
                  <a:lnTo>
                    <a:pt x="646" y="120"/>
                  </a:lnTo>
                  <a:lnTo>
                    <a:pt x="653" y="116"/>
                  </a:lnTo>
                  <a:lnTo>
                    <a:pt x="658" y="113"/>
                  </a:lnTo>
                  <a:lnTo>
                    <a:pt x="664" y="108"/>
                  </a:lnTo>
                  <a:lnTo>
                    <a:pt x="670" y="102"/>
                  </a:lnTo>
                  <a:lnTo>
                    <a:pt x="675" y="90"/>
                  </a:lnTo>
                  <a:lnTo>
                    <a:pt x="681" y="72"/>
                  </a:lnTo>
                  <a:lnTo>
                    <a:pt x="682" y="62"/>
                  </a:lnTo>
                  <a:lnTo>
                    <a:pt x="682" y="53"/>
                  </a:lnTo>
                  <a:lnTo>
                    <a:pt x="681" y="46"/>
                  </a:lnTo>
                  <a:lnTo>
                    <a:pt x="677" y="41"/>
                  </a:lnTo>
                  <a:lnTo>
                    <a:pt x="672" y="35"/>
                  </a:lnTo>
                  <a:lnTo>
                    <a:pt x="665" y="30"/>
                  </a:lnTo>
                  <a:lnTo>
                    <a:pt x="655" y="26"/>
                  </a:lnTo>
                  <a:lnTo>
                    <a:pt x="643" y="21"/>
                  </a:lnTo>
                  <a:lnTo>
                    <a:pt x="623" y="9"/>
                  </a:lnTo>
                  <a:lnTo>
                    <a:pt x="611" y="0"/>
                  </a:lnTo>
                  <a:lnTo>
                    <a:pt x="608" y="0"/>
                  </a:lnTo>
                  <a:lnTo>
                    <a:pt x="606" y="0"/>
                  </a:lnTo>
                  <a:lnTo>
                    <a:pt x="603" y="0"/>
                  </a:lnTo>
                  <a:lnTo>
                    <a:pt x="601" y="3"/>
                  </a:lnTo>
                  <a:lnTo>
                    <a:pt x="594" y="9"/>
                  </a:lnTo>
                  <a:lnTo>
                    <a:pt x="587" y="21"/>
                  </a:lnTo>
                  <a:lnTo>
                    <a:pt x="580" y="41"/>
                  </a:lnTo>
                  <a:lnTo>
                    <a:pt x="564" y="74"/>
                  </a:lnTo>
                  <a:lnTo>
                    <a:pt x="557" y="82"/>
                  </a:lnTo>
                  <a:lnTo>
                    <a:pt x="551" y="90"/>
                  </a:lnTo>
                  <a:lnTo>
                    <a:pt x="544" y="98"/>
                  </a:lnTo>
                  <a:lnTo>
                    <a:pt x="536" y="105"/>
                  </a:lnTo>
                  <a:lnTo>
                    <a:pt x="528" y="110"/>
                  </a:lnTo>
                  <a:lnTo>
                    <a:pt x="518" y="115"/>
                  </a:lnTo>
                  <a:lnTo>
                    <a:pt x="507" y="119"/>
                  </a:lnTo>
                  <a:lnTo>
                    <a:pt x="494" y="120"/>
                  </a:lnTo>
                  <a:lnTo>
                    <a:pt x="488" y="126"/>
                  </a:lnTo>
                  <a:lnTo>
                    <a:pt x="484" y="133"/>
                  </a:lnTo>
                  <a:lnTo>
                    <a:pt x="482" y="138"/>
                  </a:lnTo>
                  <a:lnTo>
                    <a:pt x="481" y="144"/>
                  </a:lnTo>
                  <a:lnTo>
                    <a:pt x="481" y="147"/>
                  </a:lnTo>
                  <a:lnTo>
                    <a:pt x="483" y="152"/>
                  </a:lnTo>
                  <a:lnTo>
                    <a:pt x="484" y="156"/>
                  </a:lnTo>
                  <a:lnTo>
                    <a:pt x="487" y="160"/>
                  </a:lnTo>
                  <a:lnTo>
                    <a:pt x="492" y="167"/>
                  </a:lnTo>
                  <a:lnTo>
                    <a:pt x="494" y="173"/>
                  </a:lnTo>
                  <a:lnTo>
                    <a:pt x="493" y="177"/>
                  </a:lnTo>
                  <a:lnTo>
                    <a:pt x="492" y="181"/>
                  </a:lnTo>
                  <a:lnTo>
                    <a:pt x="488" y="185"/>
                  </a:lnTo>
                  <a:lnTo>
                    <a:pt x="483" y="190"/>
                  </a:lnTo>
                  <a:lnTo>
                    <a:pt x="481" y="197"/>
                  </a:lnTo>
                  <a:lnTo>
                    <a:pt x="478" y="204"/>
                  </a:lnTo>
                  <a:lnTo>
                    <a:pt x="474" y="211"/>
                  </a:lnTo>
                  <a:lnTo>
                    <a:pt x="471" y="217"/>
                  </a:lnTo>
                  <a:lnTo>
                    <a:pt x="462" y="227"/>
                  </a:lnTo>
                  <a:lnTo>
                    <a:pt x="455" y="237"/>
                  </a:lnTo>
                  <a:lnTo>
                    <a:pt x="451" y="240"/>
                  </a:lnTo>
                  <a:lnTo>
                    <a:pt x="450" y="244"/>
                  </a:lnTo>
                  <a:lnTo>
                    <a:pt x="447" y="249"/>
                  </a:lnTo>
                  <a:lnTo>
                    <a:pt x="447" y="253"/>
                  </a:lnTo>
                  <a:lnTo>
                    <a:pt x="448" y="256"/>
                  </a:lnTo>
                  <a:lnTo>
                    <a:pt x="451" y="260"/>
                  </a:lnTo>
                  <a:lnTo>
                    <a:pt x="456" y="264"/>
                  </a:lnTo>
                  <a:lnTo>
                    <a:pt x="462" y="269"/>
                  </a:lnTo>
                  <a:lnTo>
                    <a:pt x="467" y="271"/>
                  </a:lnTo>
                  <a:lnTo>
                    <a:pt x="471" y="274"/>
                  </a:lnTo>
                  <a:lnTo>
                    <a:pt x="473" y="277"/>
                  </a:lnTo>
                  <a:lnTo>
                    <a:pt x="476" y="281"/>
                  </a:lnTo>
                  <a:lnTo>
                    <a:pt x="478" y="289"/>
                  </a:lnTo>
                  <a:lnTo>
                    <a:pt x="481" y="296"/>
                  </a:lnTo>
                  <a:lnTo>
                    <a:pt x="481" y="303"/>
                  </a:lnTo>
                  <a:lnTo>
                    <a:pt x="482" y="311"/>
                  </a:lnTo>
                  <a:lnTo>
                    <a:pt x="484" y="318"/>
                  </a:lnTo>
                  <a:lnTo>
                    <a:pt x="488" y="325"/>
                  </a:lnTo>
                  <a:lnTo>
                    <a:pt x="489" y="331"/>
                  </a:lnTo>
                  <a:lnTo>
                    <a:pt x="489" y="344"/>
                  </a:lnTo>
                  <a:lnTo>
                    <a:pt x="488" y="352"/>
                  </a:lnTo>
                  <a:lnTo>
                    <a:pt x="486" y="358"/>
                  </a:lnTo>
                  <a:lnTo>
                    <a:pt x="483" y="362"/>
                  </a:lnTo>
                  <a:lnTo>
                    <a:pt x="481" y="363"/>
                  </a:lnTo>
                  <a:lnTo>
                    <a:pt x="477" y="365"/>
                  </a:lnTo>
                  <a:lnTo>
                    <a:pt x="472" y="365"/>
                  </a:lnTo>
                  <a:lnTo>
                    <a:pt x="467" y="365"/>
                  </a:lnTo>
                  <a:lnTo>
                    <a:pt x="462" y="364"/>
                  </a:lnTo>
                  <a:lnTo>
                    <a:pt x="457" y="360"/>
                  </a:lnTo>
                  <a:lnTo>
                    <a:pt x="453" y="357"/>
                  </a:lnTo>
                  <a:lnTo>
                    <a:pt x="443" y="344"/>
                  </a:lnTo>
                  <a:lnTo>
                    <a:pt x="435" y="328"/>
                  </a:lnTo>
                  <a:lnTo>
                    <a:pt x="416" y="292"/>
                  </a:lnTo>
                  <a:lnTo>
                    <a:pt x="398" y="255"/>
                  </a:lnTo>
                  <a:lnTo>
                    <a:pt x="391" y="263"/>
                  </a:lnTo>
                  <a:lnTo>
                    <a:pt x="384" y="270"/>
                  </a:lnTo>
                  <a:lnTo>
                    <a:pt x="380" y="274"/>
                  </a:lnTo>
                  <a:lnTo>
                    <a:pt x="378" y="277"/>
                  </a:lnTo>
                  <a:lnTo>
                    <a:pt x="377" y="281"/>
                  </a:lnTo>
                  <a:lnTo>
                    <a:pt x="375" y="286"/>
                  </a:lnTo>
                  <a:lnTo>
                    <a:pt x="377" y="291"/>
                  </a:lnTo>
                  <a:lnTo>
                    <a:pt x="378" y="296"/>
                  </a:lnTo>
                  <a:lnTo>
                    <a:pt x="380" y="300"/>
                  </a:lnTo>
                  <a:lnTo>
                    <a:pt x="383" y="305"/>
                  </a:lnTo>
                  <a:lnTo>
                    <a:pt x="386" y="310"/>
                  </a:lnTo>
                  <a:lnTo>
                    <a:pt x="389" y="315"/>
                  </a:lnTo>
                  <a:lnTo>
                    <a:pt x="390" y="320"/>
                  </a:lnTo>
                  <a:lnTo>
                    <a:pt x="391" y="326"/>
                  </a:lnTo>
                  <a:lnTo>
                    <a:pt x="390" y="334"/>
                  </a:lnTo>
                  <a:lnTo>
                    <a:pt x="388" y="341"/>
                  </a:lnTo>
                  <a:lnTo>
                    <a:pt x="384" y="346"/>
                  </a:lnTo>
                  <a:lnTo>
                    <a:pt x="380" y="349"/>
                  </a:lnTo>
                  <a:lnTo>
                    <a:pt x="377" y="353"/>
                  </a:lnTo>
                  <a:lnTo>
                    <a:pt x="373" y="358"/>
                  </a:lnTo>
                  <a:lnTo>
                    <a:pt x="370" y="363"/>
                  </a:lnTo>
                  <a:lnTo>
                    <a:pt x="369" y="370"/>
                  </a:lnTo>
                  <a:lnTo>
                    <a:pt x="377" y="382"/>
                  </a:lnTo>
                  <a:lnTo>
                    <a:pt x="383" y="395"/>
                  </a:lnTo>
                  <a:lnTo>
                    <a:pt x="383" y="403"/>
                  </a:lnTo>
                  <a:lnTo>
                    <a:pt x="380" y="409"/>
                  </a:lnTo>
                  <a:lnTo>
                    <a:pt x="378" y="414"/>
                  </a:lnTo>
                  <a:lnTo>
                    <a:pt x="374" y="420"/>
                  </a:lnTo>
                  <a:lnTo>
                    <a:pt x="364" y="430"/>
                  </a:lnTo>
                  <a:lnTo>
                    <a:pt x="352" y="437"/>
                  </a:lnTo>
                  <a:lnTo>
                    <a:pt x="338" y="445"/>
                  </a:lnTo>
                  <a:lnTo>
                    <a:pt x="325" y="451"/>
                  </a:lnTo>
                  <a:lnTo>
                    <a:pt x="312" y="456"/>
                  </a:lnTo>
                  <a:lnTo>
                    <a:pt x="302" y="460"/>
                  </a:lnTo>
                  <a:lnTo>
                    <a:pt x="287" y="464"/>
                  </a:lnTo>
                  <a:lnTo>
                    <a:pt x="274" y="471"/>
                  </a:lnTo>
                  <a:lnTo>
                    <a:pt x="263" y="477"/>
                  </a:lnTo>
                  <a:lnTo>
                    <a:pt x="251" y="484"/>
                  </a:lnTo>
                  <a:lnTo>
                    <a:pt x="229" y="497"/>
                  </a:lnTo>
                  <a:lnTo>
                    <a:pt x="204" y="509"/>
                  </a:lnTo>
                  <a:lnTo>
                    <a:pt x="195" y="513"/>
                  </a:lnTo>
                  <a:lnTo>
                    <a:pt x="186" y="518"/>
                  </a:lnTo>
                  <a:lnTo>
                    <a:pt x="177" y="524"/>
                  </a:lnTo>
                  <a:lnTo>
                    <a:pt x="170" y="530"/>
                  </a:lnTo>
                  <a:lnTo>
                    <a:pt x="162" y="536"/>
                  </a:lnTo>
                  <a:lnTo>
                    <a:pt x="155" y="541"/>
                  </a:lnTo>
                  <a:lnTo>
                    <a:pt x="145" y="545"/>
                  </a:lnTo>
                  <a:lnTo>
                    <a:pt x="135" y="546"/>
                  </a:lnTo>
                  <a:lnTo>
                    <a:pt x="133" y="543"/>
                  </a:lnTo>
                  <a:lnTo>
                    <a:pt x="131" y="536"/>
                  </a:lnTo>
                  <a:lnTo>
                    <a:pt x="125" y="536"/>
                  </a:lnTo>
                  <a:lnTo>
                    <a:pt x="121" y="536"/>
                  </a:lnTo>
                  <a:lnTo>
                    <a:pt x="117" y="536"/>
                  </a:lnTo>
                  <a:lnTo>
                    <a:pt x="112" y="538"/>
                  </a:lnTo>
                  <a:lnTo>
                    <a:pt x="107" y="540"/>
                  </a:lnTo>
                  <a:lnTo>
                    <a:pt x="103" y="543"/>
                  </a:lnTo>
                  <a:lnTo>
                    <a:pt x="95" y="549"/>
                  </a:lnTo>
                  <a:lnTo>
                    <a:pt x="90" y="557"/>
                  </a:lnTo>
                  <a:lnTo>
                    <a:pt x="87" y="567"/>
                  </a:lnTo>
                  <a:lnTo>
                    <a:pt x="83" y="578"/>
                  </a:lnTo>
                  <a:lnTo>
                    <a:pt x="81" y="590"/>
                  </a:lnTo>
                  <a:lnTo>
                    <a:pt x="78" y="599"/>
                  </a:lnTo>
                  <a:lnTo>
                    <a:pt x="77" y="603"/>
                  </a:lnTo>
                  <a:lnTo>
                    <a:pt x="74" y="608"/>
                  </a:lnTo>
                  <a:lnTo>
                    <a:pt x="69" y="613"/>
                  </a:lnTo>
                  <a:lnTo>
                    <a:pt x="64" y="618"/>
                  </a:lnTo>
                  <a:lnTo>
                    <a:pt x="55" y="628"/>
                  </a:lnTo>
                  <a:lnTo>
                    <a:pt x="48" y="635"/>
                  </a:lnTo>
                  <a:lnTo>
                    <a:pt x="41" y="645"/>
                  </a:lnTo>
                  <a:lnTo>
                    <a:pt x="36" y="654"/>
                  </a:lnTo>
                  <a:lnTo>
                    <a:pt x="34" y="664"/>
                  </a:lnTo>
                  <a:lnTo>
                    <a:pt x="30" y="674"/>
                  </a:lnTo>
                  <a:lnTo>
                    <a:pt x="25" y="696"/>
                  </a:lnTo>
                  <a:lnTo>
                    <a:pt x="19" y="720"/>
                  </a:lnTo>
                  <a:lnTo>
                    <a:pt x="14" y="727"/>
                  </a:lnTo>
                  <a:lnTo>
                    <a:pt x="8" y="734"/>
                  </a:lnTo>
                  <a:lnTo>
                    <a:pt x="5" y="738"/>
                  </a:lnTo>
                  <a:lnTo>
                    <a:pt x="3" y="742"/>
                  </a:lnTo>
                  <a:lnTo>
                    <a:pt x="1" y="747"/>
                  </a:lnTo>
                  <a:lnTo>
                    <a:pt x="0" y="751"/>
                  </a:lnTo>
                  <a:lnTo>
                    <a:pt x="5" y="758"/>
                  </a:lnTo>
                  <a:lnTo>
                    <a:pt x="10" y="763"/>
                  </a:lnTo>
                  <a:lnTo>
                    <a:pt x="15" y="775"/>
                  </a:lnTo>
                  <a:lnTo>
                    <a:pt x="22" y="786"/>
                  </a:lnTo>
                  <a:lnTo>
                    <a:pt x="30" y="795"/>
                  </a:lnTo>
                  <a:lnTo>
                    <a:pt x="38" y="803"/>
                  </a:lnTo>
                  <a:lnTo>
                    <a:pt x="46" y="810"/>
                  </a:lnTo>
                  <a:lnTo>
                    <a:pt x="53" y="819"/>
                  </a:lnTo>
                  <a:lnTo>
                    <a:pt x="61" y="829"/>
                  </a:lnTo>
                  <a:lnTo>
                    <a:pt x="66" y="840"/>
                  </a:lnTo>
                  <a:lnTo>
                    <a:pt x="71" y="847"/>
                  </a:lnTo>
                  <a:lnTo>
                    <a:pt x="77" y="855"/>
                  </a:lnTo>
                  <a:lnTo>
                    <a:pt x="79" y="858"/>
                  </a:lnTo>
                  <a:lnTo>
                    <a:pt x="82" y="862"/>
                  </a:lnTo>
                  <a:lnTo>
                    <a:pt x="83" y="867"/>
                  </a:lnTo>
                  <a:lnTo>
                    <a:pt x="83" y="872"/>
                  </a:lnTo>
                  <a:lnTo>
                    <a:pt x="81" y="888"/>
                  </a:lnTo>
                  <a:lnTo>
                    <a:pt x="78" y="904"/>
                  </a:lnTo>
                  <a:lnTo>
                    <a:pt x="78" y="919"/>
                  </a:lnTo>
                  <a:lnTo>
                    <a:pt x="81" y="934"/>
                  </a:lnTo>
                  <a:lnTo>
                    <a:pt x="83" y="949"/>
                  </a:lnTo>
                  <a:lnTo>
                    <a:pt x="83" y="965"/>
                  </a:lnTo>
                  <a:lnTo>
                    <a:pt x="83" y="985"/>
                  </a:lnTo>
                  <a:lnTo>
                    <a:pt x="83" y="1001"/>
                  </a:lnTo>
                  <a:lnTo>
                    <a:pt x="81" y="1009"/>
                  </a:lnTo>
                  <a:lnTo>
                    <a:pt x="79" y="1021"/>
                  </a:lnTo>
                  <a:lnTo>
                    <a:pt x="83" y="1027"/>
                  </a:lnTo>
                  <a:lnTo>
                    <a:pt x="88" y="1032"/>
                  </a:lnTo>
                  <a:lnTo>
                    <a:pt x="94" y="1034"/>
                  </a:lnTo>
                  <a:lnTo>
                    <a:pt x="100" y="1038"/>
                  </a:lnTo>
                  <a:lnTo>
                    <a:pt x="107" y="1040"/>
                  </a:lnTo>
                  <a:lnTo>
                    <a:pt x="113" y="1044"/>
                  </a:lnTo>
                  <a:lnTo>
                    <a:pt x="118" y="1048"/>
                  </a:lnTo>
                  <a:lnTo>
                    <a:pt x="121" y="1054"/>
                  </a:lnTo>
                  <a:lnTo>
                    <a:pt x="125" y="1071"/>
                  </a:lnTo>
                  <a:lnTo>
                    <a:pt x="130" y="1090"/>
                  </a:lnTo>
                  <a:lnTo>
                    <a:pt x="133" y="1106"/>
                  </a:lnTo>
                  <a:lnTo>
                    <a:pt x="134" y="1112"/>
                  </a:lnTo>
                  <a:lnTo>
                    <a:pt x="133" y="1128"/>
                  </a:lnTo>
                  <a:lnTo>
                    <a:pt x="131" y="1143"/>
                  </a:lnTo>
                  <a:lnTo>
                    <a:pt x="130" y="1149"/>
                  </a:lnTo>
                  <a:lnTo>
                    <a:pt x="128" y="1157"/>
                  </a:lnTo>
                  <a:lnTo>
                    <a:pt x="125" y="1163"/>
                  </a:lnTo>
                  <a:lnTo>
                    <a:pt x="121" y="1169"/>
                  </a:lnTo>
                  <a:lnTo>
                    <a:pt x="76" y="1169"/>
                  </a:lnTo>
                  <a:lnTo>
                    <a:pt x="68" y="1175"/>
                  </a:lnTo>
                  <a:lnTo>
                    <a:pt x="63" y="1183"/>
                  </a:lnTo>
                  <a:lnTo>
                    <a:pt x="58" y="1193"/>
                  </a:lnTo>
                  <a:lnTo>
                    <a:pt x="52" y="1203"/>
                  </a:lnTo>
                  <a:lnTo>
                    <a:pt x="53" y="1208"/>
                  </a:lnTo>
                  <a:lnTo>
                    <a:pt x="56" y="1219"/>
                  </a:lnTo>
                  <a:lnTo>
                    <a:pt x="57" y="1225"/>
                  </a:lnTo>
                  <a:lnTo>
                    <a:pt x="57" y="1231"/>
                  </a:lnTo>
                  <a:lnTo>
                    <a:pt x="56" y="1236"/>
                  </a:lnTo>
                  <a:lnTo>
                    <a:pt x="52" y="1241"/>
                  </a:lnTo>
                  <a:lnTo>
                    <a:pt x="48" y="1241"/>
                  </a:lnTo>
                  <a:lnTo>
                    <a:pt x="46" y="1239"/>
                  </a:lnTo>
                  <a:lnTo>
                    <a:pt x="46" y="1253"/>
                  </a:lnTo>
                  <a:lnTo>
                    <a:pt x="46" y="1265"/>
                  </a:lnTo>
                  <a:lnTo>
                    <a:pt x="46" y="1269"/>
                  </a:lnTo>
                  <a:lnTo>
                    <a:pt x="47" y="1273"/>
                  </a:lnTo>
                  <a:lnTo>
                    <a:pt x="48" y="1276"/>
                  </a:lnTo>
                  <a:lnTo>
                    <a:pt x="51" y="1278"/>
                  </a:lnTo>
                  <a:lnTo>
                    <a:pt x="56" y="1283"/>
                  </a:lnTo>
                  <a:lnTo>
                    <a:pt x="62" y="1293"/>
                  </a:lnTo>
                  <a:lnTo>
                    <a:pt x="63" y="1299"/>
                  </a:lnTo>
                  <a:lnTo>
                    <a:pt x="62" y="1305"/>
                  </a:lnTo>
                  <a:lnTo>
                    <a:pt x="62" y="1308"/>
                  </a:lnTo>
                  <a:lnTo>
                    <a:pt x="62" y="1310"/>
                  </a:lnTo>
                  <a:lnTo>
                    <a:pt x="63" y="1313"/>
                  </a:lnTo>
                  <a:lnTo>
                    <a:pt x="66" y="1314"/>
                  </a:lnTo>
                  <a:lnTo>
                    <a:pt x="71" y="1318"/>
                  </a:lnTo>
                  <a:lnTo>
                    <a:pt x="76" y="1319"/>
                  </a:lnTo>
                  <a:lnTo>
                    <a:pt x="81" y="1319"/>
                  </a:lnTo>
                  <a:lnTo>
                    <a:pt x="84" y="1320"/>
                  </a:lnTo>
                  <a:lnTo>
                    <a:pt x="94" y="1320"/>
                  </a:lnTo>
                  <a:lnTo>
                    <a:pt x="105" y="1323"/>
                  </a:lnTo>
                  <a:lnTo>
                    <a:pt x="110" y="1325"/>
                  </a:lnTo>
                  <a:lnTo>
                    <a:pt x="114" y="1329"/>
                  </a:lnTo>
                  <a:lnTo>
                    <a:pt x="118" y="1333"/>
                  </a:lnTo>
                  <a:lnTo>
                    <a:pt x="120" y="1338"/>
                  </a:lnTo>
                  <a:lnTo>
                    <a:pt x="126" y="1349"/>
                  </a:lnTo>
                  <a:lnTo>
                    <a:pt x="131" y="1357"/>
                  </a:lnTo>
                  <a:lnTo>
                    <a:pt x="143" y="1366"/>
                  </a:lnTo>
                  <a:lnTo>
                    <a:pt x="154" y="1372"/>
                  </a:lnTo>
                  <a:lnTo>
                    <a:pt x="155" y="1382"/>
                  </a:lnTo>
                  <a:lnTo>
                    <a:pt x="156" y="1393"/>
                  </a:lnTo>
                  <a:lnTo>
                    <a:pt x="157" y="1398"/>
                  </a:lnTo>
                  <a:lnTo>
                    <a:pt x="159" y="1403"/>
                  </a:lnTo>
                  <a:lnTo>
                    <a:pt x="161" y="1407"/>
                  </a:lnTo>
                  <a:lnTo>
                    <a:pt x="165" y="1408"/>
                  </a:lnTo>
                  <a:lnTo>
                    <a:pt x="176" y="1408"/>
                  </a:lnTo>
                  <a:lnTo>
                    <a:pt x="185" y="1409"/>
                  </a:lnTo>
                  <a:lnTo>
                    <a:pt x="195" y="1412"/>
                  </a:lnTo>
                  <a:lnTo>
                    <a:pt x="204" y="1418"/>
                  </a:lnTo>
                  <a:lnTo>
                    <a:pt x="212" y="1424"/>
                  </a:lnTo>
                  <a:lnTo>
                    <a:pt x="219" y="1432"/>
                  </a:lnTo>
                  <a:lnTo>
                    <a:pt x="223" y="1435"/>
                  </a:lnTo>
                  <a:lnTo>
                    <a:pt x="227" y="1438"/>
                  </a:lnTo>
                  <a:lnTo>
                    <a:pt x="230" y="1440"/>
                  </a:lnTo>
                  <a:lnTo>
                    <a:pt x="237" y="1442"/>
                  </a:lnTo>
                  <a:lnTo>
                    <a:pt x="239" y="1440"/>
                  </a:lnTo>
                  <a:lnTo>
                    <a:pt x="243" y="1440"/>
                  </a:lnTo>
                  <a:lnTo>
                    <a:pt x="245" y="1439"/>
                  </a:lnTo>
                  <a:lnTo>
                    <a:pt x="247" y="1437"/>
                  </a:lnTo>
                  <a:lnTo>
                    <a:pt x="250" y="1432"/>
                  </a:lnTo>
                  <a:lnTo>
                    <a:pt x="253" y="1426"/>
                  </a:lnTo>
                  <a:lnTo>
                    <a:pt x="255" y="1409"/>
                  </a:lnTo>
                  <a:lnTo>
                    <a:pt x="256" y="1393"/>
                  </a:lnTo>
                  <a:lnTo>
                    <a:pt x="256" y="1388"/>
                  </a:lnTo>
                  <a:lnTo>
                    <a:pt x="258" y="1386"/>
                  </a:lnTo>
                  <a:lnTo>
                    <a:pt x="260" y="1383"/>
                  </a:lnTo>
                  <a:lnTo>
                    <a:pt x="263" y="1382"/>
                  </a:lnTo>
                  <a:lnTo>
                    <a:pt x="269" y="1381"/>
                  </a:lnTo>
                  <a:lnTo>
                    <a:pt x="274" y="1380"/>
                  </a:lnTo>
                  <a:lnTo>
                    <a:pt x="277" y="1364"/>
                  </a:lnTo>
                  <a:lnTo>
                    <a:pt x="280" y="1348"/>
                  </a:lnTo>
                  <a:lnTo>
                    <a:pt x="282" y="1345"/>
                  </a:lnTo>
                  <a:lnTo>
                    <a:pt x="286" y="1343"/>
                  </a:lnTo>
                  <a:lnTo>
                    <a:pt x="290" y="1340"/>
                  </a:lnTo>
                  <a:lnTo>
                    <a:pt x="294" y="1339"/>
                  </a:lnTo>
                  <a:lnTo>
                    <a:pt x="303" y="1335"/>
                  </a:lnTo>
                  <a:lnTo>
                    <a:pt x="312" y="1333"/>
                  </a:lnTo>
                  <a:lnTo>
                    <a:pt x="320" y="1330"/>
                  </a:lnTo>
                  <a:lnTo>
                    <a:pt x="326" y="1326"/>
                  </a:lnTo>
                  <a:lnTo>
                    <a:pt x="327" y="1324"/>
                  </a:lnTo>
                  <a:lnTo>
                    <a:pt x="328" y="1321"/>
                  </a:lnTo>
                  <a:lnTo>
                    <a:pt x="327" y="1318"/>
                  </a:lnTo>
                  <a:lnTo>
                    <a:pt x="326" y="1314"/>
                  </a:lnTo>
                  <a:lnTo>
                    <a:pt x="321" y="1302"/>
                  </a:lnTo>
                  <a:lnTo>
                    <a:pt x="317" y="1291"/>
                  </a:lnTo>
                  <a:lnTo>
                    <a:pt x="315" y="1286"/>
                  </a:lnTo>
                  <a:lnTo>
                    <a:pt x="312" y="1282"/>
                  </a:lnTo>
                  <a:lnTo>
                    <a:pt x="308" y="1279"/>
                  </a:lnTo>
                  <a:lnTo>
                    <a:pt x="303" y="1278"/>
                  </a:lnTo>
                  <a:lnTo>
                    <a:pt x="297" y="1283"/>
                  </a:lnTo>
                  <a:lnTo>
                    <a:pt x="294" y="1287"/>
                  </a:lnTo>
                  <a:lnTo>
                    <a:pt x="291" y="1286"/>
                  </a:lnTo>
                  <a:lnTo>
                    <a:pt x="289" y="1284"/>
                  </a:lnTo>
                  <a:lnTo>
                    <a:pt x="287" y="1283"/>
                  </a:lnTo>
                  <a:lnTo>
                    <a:pt x="286" y="1281"/>
                  </a:lnTo>
                  <a:lnTo>
                    <a:pt x="285" y="1277"/>
                  </a:lnTo>
                  <a:lnTo>
                    <a:pt x="284" y="1273"/>
                  </a:lnTo>
                  <a:lnTo>
                    <a:pt x="285" y="1268"/>
                  </a:lnTo>
                  <a:lnTo>
                    <a:pt x="287" y="1265"/>
                  </a:lnTo>
                  <a:lnTo>
                    <a:pt x="290" y="1261"/>
                  </a:lnTo>
                  <a:lnTo>
                    <a:pt x="294" y="1257"/>
                  </a:lnTo>
                  <a:lnTo>
                    <a:pt x="296" y="1253"/>
                  </a:lnTo>
                  <a:lnTo>
                    <a:pt x="297" y="1248"/>
                  </a:lnTo>
                  <a:lnTo>
                    <a:pt x="297" y="1241"/>
                  </a:lnTo>
                  <a:lnTo>
                    <a:pt x="294" y="1234"/>
                  </a:lnTo>
                  <a:lnTo>
                    <a:pt x="301" y="1220"/>
                  </a:lnTo>
                  <a:lnTo>
                    <a:pt x="310" y="1205"/>
                  </a:lnTo>
                  <a:lnTo>
                    <a:pt x="316" y="1198"/>
                  </a:lnTo>
                  <a:lnTo>
                    <a:pt x="322" y="1193"/>
                  </a:lnTo>
                  <a:lnTo>
                    <a:pt x="327" y="1189"/>
                  </a:lnTo>
                  <a:lnTo>
                    <a:pt x="333" y="1188"/>
                  </a:lnTo>
                  <a:lnTo>
                    <a:pt x="337" y="1189"/>
                  </a:lnTo>
                  <a:lnTo>
                    <a:pt x="339" y="1191"/>
                  </a:lnTo>
                  <a:lnTo>
                    <a:pt x="341" y="1196"/>
                  </a:lnTo>
                  <a:lnTo>
                    <a:pt x="342" y="1201"/>
                  </a:lnTo>
                  <a:lnTo>
                    <a:pt x="338" y="1210"/>
                  </a:lnTo>
                  <a:lnTo>
                    <a:pt x="333" y="1215"/>
                  </a:lnTo>
                  <a:lnTo>
                    <a:pt x="336" y="1219"/>
                  </a:lnTo>
                  <a:lnTo>
                    <a:pt x="343" y="1224"/>
                  </a:lnTo>
                  <a:lnTo>
                    <a:pt x="352" y="1229"/>
                  </a:lnTo>
                  <a:lnTo>
                    <a:pt x="363" y="1234"/>
                  </a:lnTo>
                  <a:lnTo>
                    <a:pt x="374" y="1237"/>
                  </a:lnTo>
                  <a:lnTo>
                    <a:pt x="385" y="1241"/>
                  </a:lnTo>
                  <a:lnTo>
                    <a:pt x="395" y="1243"/>
                  </a:lnTo>
                  <a:lnTo>
                    <a:pt x="401" y="1245"/>
                  </a:lnTo>
                  <a:lnTo>
                    <a:pt x="412" y="1242"/>
                  </a:lnTo>
                  <a:lnTo>
                    <a:pt x="422" y="1239"/>
                  </a:lnTo>
                  <a:lnTo>
                    <a:pt x="430" y="1240"/>
                  </a:lnTo>
                  <a:lnTo>
                    <a:pt x="435" y="1241"/>
                  </a:lnTo>
                  <a:lnTo>
                    <a:pt x="441" y="1243"/>
                  </a:lnTo>
                  <a:lnTo>
                    <a:pt x="446" y="1246"/>
                  </a:lnTo>
                  <a:lnTo>
                    <a:pt x="451" y="1247"/>
                  </a:lnTo>
                  <a:lnTo>
                    <a:pt x="456" y="1248"/>
                  </a:lnTo>
                  <a:lnTo>
                    <a:pt x="461" y="1250"/>
                  </a:lnTo>
                  <a:lnTo>
                    <a:pt x="467" y="1248"/>
                  </a:lnTo>
                  <a:lnTo>
                    <a:pt x="474" y="1246"/>
                  </a:lnTo>
                  <a:lnTo>
                    <a:pt x="481" y="1242"/>
                  </a:lnTo>
                  <a:lnTo>
                    <a:pt x="486" y="1240"/>
                  </a:lnTo>
                  <a:lnTo>
                    <a:pt x="490" y="1236"/>
                  </a:lnTo>
                  <a:lnTo>
                    <a:pt x="494" y="1231"/>
                  </a:lnTo>
                  <a:lnTo>
                    <a:pt x="498" y="1227"/>
                  </a:lnTo>
                  <a:lnTo>
                    <a:pt x="502" y="1221"/>
                  </a:lnTo>
                  <a:lnTo>
                    <a:pt x="504" y="1215"/>
                  </a:lnTo>
                  <a:lnTo>
                    <a:pt x="516" y="1215"/>
                  </a:lnTo>
                  <a:lnTo>
                    <a:pt x="521" y="1204"/>
                  </a:lnTo>
                  <a:lnTo>
                    <a:pt x="526" y="1193"/>
                  </a:lnTo>
                  <a:lnTo>
                    <a:pt x="529" y="1183"/>
                  </a:lnTo>
                  <a:lnTo>
                    <a:pt x="534" y="1173"/>
                  </a:lnTo>
                  <a:lnTo>
                    <a:pt x="539" y="1167"/>
                  </a:lnTo>
                  <a:lnTo>
                    <a:pt x="544" y="1163"/>
                  </a:lnTo>
                  <a:lnTo>
                    <a:pt x="549" y="1160"/>
                  </a:lnTo>
                  <a:lnTo>
                    <a:pt x="555" y="1158"/>
                  </a:lnTo>
                  <a:lnTo>
                    <a:pt x="561" y="1156"/>
                  </a:lnTo>
                  <a:lnTo>
                    <a:pt x="566" y="1153"/>
                  </a:lnTo>
                  <a:lnTo>
                    <a:pt x="571" y="1149"/>
                  </a:lnTo>
                  <a:lnTo>
                    <a:pt x="576" y="1143"/>
                  </a:lnTo>
                  <a:lnTo>
                    <a:pt x="585" y="1122"/>
                  </a:lnTo>
                  <a:lnTo>
                    <a:pt x="594" y="1096"/>
                  </a:lnTo>
                  <a:lnTo>
                    <a:pt x="601" y="1082"/>
                  </a:lnTo>
                  <a:lnTo>
                    <a:pt x="608" y="1073"/>
                  </a:lnTo>
                  <a:lnTo>
                    <a:pt x="612" y="1068"/>
                  </a:lnTo>
                  <a:lnTo>
                    <a:pt x="617" y="1065"/>
                  </a:lnTo>
                  <a:lnTo>
                    <a:pt x="622" y="1063"/>
                  </a:lnTo>
                  <a:lnTo>
                    <a:pt x="627" y="1063"/>
                  </a:lnTo>
                  <a:lnTo>
                    <a:pt x="638" y="1064"/>
                  </a:lnTo>
                  <a:lnTo>
                    <a:pt x="646" y="1066"/>
                  </a:lnTo>
                  <a:lnTo>
                    <a:pt x="654" y="1070"/>
                  </a:lnTo>
                  <a:lnTo>
                    <a:pt x="661" y="1073"/>
                  </a:lnTo>
                  <a:lnTo>
                    <a:pt x="695" y="1073"/>
                  </a:lnTo>
                  <a:lnTo>
                    <a:pt x="700" y="1076"/>
                  </a:lnTo>
                  <a:lnTo>
                    <a:pt x="706" y="1080"/>
                  </a:lnTo>
                  <a:lnTo>
                    <a:pt x="711" y="1081"/>
                  </a:lnTo>
                  <a:lnTo>
                    <a:pt x="717" y="1084"/>
                  </a:lnTo>
                  <a:lnTo>
                    <a:pt x="731" y="1086"/>
                  </a:lnTo>
                  <a:lnTo>
                    <a:pt x="744" y="1086"/>
                  </a:lnTo>
                  <a:lnTo>
                    <a:pt x="755" y="1087"/>
                  </a:lnTo>
                  <a:lnTo>
                    <a:pt x="764" y="1090"/>
                  </a:lnTo>
                  <a:lnTo>
                    <a:pt x="772" y="1094"/>
                  </a:lnTo>
                  <a:lnTo>
                    <a:pt x="778" y="1099"/>
                  </a:lnTo>
                  <a:lnTo>
                    <a:pt x="784" y="1102"/>
                  </a:lnTo>
                  <a:lnTo>
                    <a:pt x="790" y="1106"/>
                  </a:lnTo>
                  <a:lnTo>
                    <a:pt x="799" y="1108"/>
                  </a:lnTo>
                  <a:lnTo>
                    <a:pt x="807" y="1110"/>
                  </a:lnTo>
                  <a:lnTo>
                    <a:pt x="814" y="1108"/>
                  </a:lnTo>
                  <a:lnTo>
                    <a:pt x="820" y="1105"/>
                  </a:lnTo>
                  <a:lnTo>
                    <a:pt x="825" y="1101"/>
                  </a:lnTo>
                  <a:lnTo>
                    <a:pt x="831" y="1095"/>
                  </a:lnTo>
                  <a:lnTo>
                    <a:pt x="836" y="1090"/>
                  </a:lnTo>
                  <a:lnTo>
                    <a:pt x="843" y="1085"/>
                  </a:lnTo>
                  <a:lnTo>
                    <a:pt x="851" y="1081"/>
                  </a:lnTo>
                  <a:lnTo>
                    <a:pt x="859" y="1080"/>
                  </a:lnTo>
                  <a:lnTo>
                    <a:pt x="877" y="1089"/>
                  </a:lnTo>
                  <a:lnTo>
                    <a:pt x="893" y="1099"/>
                  </a:lnTo>
                  <a:lnTo>
                    <a:pt x="894" y="1092"/>
                  </a:lnTo>
                  <a:lnTo>
                    <a:pt x="897" y="1087"/>
                  </a:lnTo>
                  <a:lnTo>
                    <a:pt x="899" y="1084"/>
                  </a:lnTo>
                  <a:lnTo>
                    <a:pt x="904" y="1080"/>
                  </a:lnTo>
                  <a:lnTo>
                    <a:pt x="915" y="1075"/>
                  </a:lnTo>
                  <a:lnTo>
                    <a:pt x="928" y="1071"/>
                  </a:lnTo>
                  <a:lnTo>
                    <a:pt x="939" y="1066"/>
                  </a:lnTo>
                  <a:lnTo>
                    <a:pt x="949" y="1060"/>
                  </a:lnTo>
                  <a:lnTo>
                    <a:pt x="952" y="1055"/>
                  </a:lnTo>
                  <a:lnTo>
                    <a:pt x="956" y="1050"/>
                  </a:lnTo>
                  <a:lnTo>
                    <a:pt x="957" y="1044"/>
                  </a:lnTo>
                  <a:lnTo>
                    <a:pt x="956" y="1037"/>
                  </a:lnTo>
                  <a:lnTo>
                    <a:pt x="951" y="1037"/>
                  </a:lnTo>
                  <a:lnTo>
                    <a:pt x="945" y="1035"/>
                  </a:lnTo>
                  <a:lnTo>
                    <a:pt x="940" y="1034"/>
                  </a:lnTo>
                  <a:lnTo>
                    <a:pt x="935" y="1032"/>
                  </a:lnTo>
                  <a:lnTo>
                    <a:pt x="926" y="1026"/>
                  </a:lnTo>
                  <a:lnTo>
                    <a:pt x="920" y="1018"/>
                  </a:lnTo>
                  <a:lnTo>
                    <a:pt x="914" y="1009"/>
                  </a:lnTo>
                  <a:lnTo>
                    <a:pt x="910" y="998"/>
                  </a:lnTo>
                  <a:lnTo>
                    <a:pt x="908" y="987"/>
                  </a:lnTo>
                  <a:lnTo>
                    <a:pt x="907" y="975"/>
                  </a:lnTo>
                  <a:lnTo>
                    <a:pt x="907" y="977"/>
                  </a:lnTo>
                  <a:close/>
                </a:path>
              </a:pathLst>
            </a:custGeom>
            <a:solidFill>
              <a:srgbClr val="FDEBBA"/>
            </a:solidFill>
            <a:ln w="127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366" name="Freeform 449"/>
            <p:cNvSpPr>
              <a:spLocks/>
            </p:cNvSpPr>
            <p:nvPr/>
          </p:nvSpPr>
          <p:spPr bwMode="auto">
            <a:xfrm>
              <a:off x="2946" y="1294"/>
              <a:ext cx="96" cy="139"/>
            </a:xfrm>
            <a:custGeom>
              <a:avLst/>
              <a:gdLst>
                <a:gd name="T0" fmla="*/ 44 w 96"/>
                <a:gd name="T1" fmla="*/ 14 h 139"/>
                <a:gd name="T2" fmla="*/ 44 w 96"/>
                <a:gd name="T3" fmla="*/ 11 h 139"/>
                <a:gd name="T4" fmla="*/ 44 w 96"/>
                <a:gd name="T5" fmla="*/ 8 h 139"/>
                <a:gd name="T6" fmla="*/ 44 w 96"/>
                <a:gd name="T7" fmla="*/ 5 h 139"/>
                <a:gd name="T8" fmla="*/ 41 w 96"/>
                <a:gd name="T9" fmla="*/ 3 h 139"/>
                <a:gd name="T10" fmla="*/ 39 w 96"/>
                <a:gd name="T11" fmla="*/ 0 h 139"/>
                <a:gd name="T12" fmla="*/ 36 w 96"/>
                <a:gd name="T13" fmla="*/ 0 h 139"/>
                <a:gd name="T14" fmla="*/ 28 w 96"/>
                <a:gd name="T15" fmla="*/ 9 h 139"/>
                <a:gd name="T16" fmla="*/ 20 w 96"/>
                <a:gd name="T17" fmla="*/ 20 h 139"/>
                <a:gd name="T18" fmla="*/ 20 w 96"/>
                <a:gd name="T19" fmla="*/ 40 h 139"/>
                <a:gd name="T20" fmla="*/ 18 w 96"/>
                <a:gd name="T21" fmla="*/ 53 h 139"/>
                <a:gd name="T22" fmla="*/ 15 w 96"/>
                <a:gd name="T23" fmla="*/ 67 h 139"/>
                <a:gd name="T24" fmla="*/ 12 w 96"/>
                <a:gd name="T25" fmla="*/ 78 h 139"/>
                <a:gd name="T26" fmla="*/ 8 w 96"/>
                <a:gd name="T27" fmla="*/ 89 h 139"/>
                <a:gd name="T28" fmla="*/ 8 w 96"/>
                <a:gd name="T29" fmla="*/ 107 h 139"/>
                <a:gd name="T30" fmla="*/ 5 w 96"/>
                <a:gd name="T31" fmla="*/ 112 h 139"/>
                <a:gd name="T32" fmla="*/ 3 w 96"/>
                <a:gd name="T33" fmla="*/ 118 h 139"/>
                <a:gd name="T34" fmla="*/ 0 w 96"/>
                <a:gd name="T35" fmla="*/ 125 h 139"/>
                <a:gd name="T36" fmla="*/ 0 w 96"/>
                <a:gd name="T37" fmla="*/ 130 h 139"/>
                <a:gd name="T38" fmla="*/ 0 w 96"/>
                <a:gd name="T39" fmla="*/ 135 h 139"/>
                <a:gd name="T40" fmla="*/ 3 w 96"/>
                <a:gd name="T41" fmla="*/ 136 h 139"/>
                <a:gd name="T42" fmla="*/ 5 w 96"/>
                <a:gd name="T43" fmla="*/ 139 h 139"/>
                <a:gd name="T44" fmla="*/ 8 w 96"/>
                <a:gd name="T45" fmla="*/ 139 h 139"/>
                <a:gd name="T46" fmla="*/ 14 w 96"/>
                <a:gd name="T47" fmla="*/ 138 h 139"/>
                <a:gd name="T48" fmla="*/ 18 w 96"/>
                <a:gd name="T49" fmla="*/ 134 h 139"/>
                <a:gd name="T50" fmla="*/ 21 w 96"/>
                <a:gd name="T51" fmla="*/ 130 h 139"/>
                <a:gd name="T52" fmla="*/ 24 w 96"/>
                <a:gd name="T53" fmla="*/ 127 h 139"/>
                <a:gd name="T54" fmla="*/ 33 w 96"/>
                <a:gd name="T55" fmla="*/ 120 h 139"/>
                <a:gd name="T56" fmla="*/ 41 w 96"/>
                <a:gd name="T57" fmla="*/ 114 h 139"/>
                <a:gd name="T58" fmla="*/ 51 w 96"/>
                <a:gd name="T59" fmla="*/ 110 h 139"/>
                <a:gd name="T60" fmla="*/ 62 w 96"/>
                <a:gd name="T61" fmla="*/ 107 h 139"/>
                <a:gd name="T62" fmla="*/ 67 w 96"/>
                <a:gd name="T63" fmla="*/ 104 h 139"/>
                <a:gd name="T64" fmla="*/ 73 w 96"/>
                <a:gd name="T65" fmla="*/ 102 h 139"/>
                <a:gd name="T66" fmla="*/ 80 w 96"/>
                <a:gd name="T67" fmla="*/ 98 h 139"/>
                <a:gd name="T68" fmla="*/ 85 w 96"/>
                <a:gd name="T69" fmla="*/ 93 h 139"/>
                <a:gd name="T70" fmla="*/ 90 w 96"/>
                <a:gd name="T71" fmla="*/ 88 h 139"/>
                <a:gd name="T72" fmla="*/ 92 w 96"/>
                <a:gd name="T73" fmla="*/ 82 h 139"/>
                <a:gd name="T74" fmla="*/ 95 w 96"/>
                <a:gd name="T75" fmla="*/ 75 h 139"/>
                <a:gd name="T76" fmla="*/ 96 w 96"/>
                <a:gd name="T77" fmla="*/ 67 h 139"/>
                <a:gd name="T78" fmla="*/ 95 w 96"/>
                <a:gd name="T79" fmla="*/ 62 h 139"/>
                <a:gd name="T80" fmla="*/ 92 w 96"/>
                <a:gd name="T81" fmla="*/ 55 h 139"/>
                <a:gd name="T82" fmla="*/ 87 w 96"/>
                <a:gd name="T83" fmla="*/ 49 h 139"/>
                <a:gd name="T84" fmla="*/ 82 w 96"/>
                <a:gd name="T85" fmla="*/ 41 h 139"/>
                <a:gd name="T86" fmla="*/ 77 w 96"/>
                <a:gd name="T87" fmla="*/ 35 h 139"/>
                <a:gd name="T88" fmla="*/ 71 w 96"/>
                <a:gd name="T89" fmla="*/ 30 h 139"/>
                <a:gd name="T90" fmla="*/ 66 w 96"/>
                <a:gd name="T91" fmla="*/ 27 h 139"/>
                <a:gd name="T92" fmla="*/ 62 w 96"/>
                <a:gd name="T93" fmla="*/ 26 h 139"/>
                <a:gd name="T94" fmla="*/ 57 w 96"/>
                <a:gd name="T95" fmla="*/ 26 h 139"/>
                <a:gd name="T96" fmla="*/ 54 w 96"/>
                <a:gd name="T97" fmla="*/ 27 h 139"/>
                <a:gd name="T98" fmla="*/ 50 w 96"/>
                <a:gd name="T99" fmla="*/ 30 h 139"/>
                <a:gd name="T100" fmla="*/ 47 w 96"/>
                <a:gd name="T101" fmla="*/ 34 h 139"/>
                <a:gd name="T102" fmla="*/ 45 w 96"/>
                <a:gd name="T103" fmla="*/ 41 h 139"/>
                <a:gd name="T104" fmla="*/ 44 w 96"/>
                <a:gd name="T105" fmla="*/ 50 h 139"/>
                <a:gd name="T106" fmla="*/ 38 w 96"/>
                <a:gd name="T107" fmla="*/ 50 h 139"/>
                <a:gd name="T108" fmla="*/ 38 w 96"/>
                <a:gd name="T109" fmla="*/ 37 h 139"/>
                <a:gd name="T110" fmla="*/ 41 w 96"/>
                <a:gd name="T111" fmla="*/ 26 h 139"/>
                <a:gd name="T112" fmla="*/ 44 w 96"/>
                <a:gd name="T113" fmla="*/ 14 h 13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96"/>
                <a:gd name="T172" fmla="*/ 0 h 139"/>
                <a:gd name="T173" fmla="*/ 96 w 96"/>
                <a:gd name="T174" fmla="*/ 139 h 139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96" h="139">
                  <a:moveTo>
                    <a:pt x="44" y="14"/>
                  </a:moveTo>
                  <a:lnTo>
                    <a:pt x="44" y="11"/>
                  </a:lnTo>
                  <a:lnTo>
                    <a:pt x="44" y="8"/>
                  </a:lnTo>
                  <a:lnTo>
                    <a:pt x="44" y="5"/>
                  </a:lnTo>
                  <a:lnTo>
                    <a:pt x="41" y="3"/>
                  </a:lnTo>
                  <a:lnTo>
                    <a:pt x="39" y="0"/>
                  </a:lnTo>
                  <a:lnTo>
                    <a:pt x="36" y="0"/>
                  </a:lnTo>
                  <a:lnTo>
                    <a:pt x="28" y="9"/>
                  </a:lnTo>
                  <a:lnTo>
                    <a:pt x="20" y="20"/>
                  </a:lnTo>
                  <a:lnTo>
                    <a:pt x="20" y="40"/>
                  </a:lnTo>
                  <a:lnTo>
                    <a:pt x="18" y="53"/>
                  </a:lnTo>
                  <a:lnTo>
                    <a:pt x="15" y="67"/>
                  </a:lnTo>
                  <a:lnTo>
                    <a:pt x="12" y="78"/>
                  </a:lnTo>
                  <a:lnTo>
                    <a:pt x="8" y="89"/>
                  </a:lnTo>
                  <a:lnTo>
                    <a:pt x="8" y="107"/>
                  </a:lnTo>
                  <a:lnTo>
                    <a:pt x="5" y="112"/>
                  </a:lnTo>
                  <a:lnTo>
                    <a:pt x="3" y="118"/>
                  </a:lnTo>
                  <a:lnTo>
                    <a:pt x="0" y="125"/>
                  </a:lnTo>
                  <a:lnTo>
                    <a:pt x="0" y="130"/>
                  </a:lnTo>
                  <a:lnTo>
                    <a:pt x="0" y="135"/>
                  </a:lnTo>
                  <a:lnTo>
                    <a:pt x="3" y="136"/>
                  </a:lnTo>
                  <a:lnTo>
                    <a:pt x="5" y="139"/>
                  </a:lnTo>
                  <a:lnTo>
                    <a:pt x="8" y="139"/>
                  </a:lnTo>
                  <a:lnTo>
                    <a:pt x="14" y="138"/>
                  </a:lnTo>
                  <a:lnTo>
                    <a:pt x="18" y="134"/>
                  </a:lnTo>
                  <a:lnTo>
                    <a:pt x="21" y="130"/>
                  </a:lnTo>
                  <a:lnTo>
                    <a:pt x="24" y="127"/>
                  </a:lnTo>
                  <a:lnTo>
                    <a:pt x="33" y="120"/>
                  </a:lnTo>
                  <a:lnTo>
                    <a:pt x="41" y="114"/>
                  </a:lnTo>
                  <a:lnTo>
                    <a:pt x="51" y="110"/>
                  </a:lnTo>
                  <a:lnTo>
                    <a:pt x="62" y="107"/>
                  </a:lnTo>
                  <a:lnTo>
                    <a:pt x="67" y="104"/>
                  </a:lnTo>
                  <a:lnTo>
                    <a:pt x="73" y="102"/>
                  </a:lnTo>
                  <a:lnTo>
                    <a:pt x="80" y="98"/>
                  </a:lnTo>
                  <a:lnTo>
                    <a:pt x="85" y="93"/>
                  </a:lnTo>
                  <a:lnTo>
                    <a:pt x="90" y="88"/>
                  </a:lnTo>
                  <a:lnTo>
                    <a:pt x="92" y="82"/>
                  </a:lnTo>
                  <a:lnTo>
                    <a:pt x="95" y="75"/>
                  </a:lnTo>
                  <a:lnTo>
                    <a:pt x="96" y="67"/>
                  </a:lnTo>
                  <a:lnTo>
                    <a:pt x="95" y="62"/>
                  </a:lnTo>
                  <a:lnTo>
                    <a:pt x="92" y="55"/>
                  </a:lnTo>
                  <a:lnTo>
                    <a:pt x="87" y="49"/>
                  </a:lnTo>
                  <a:lnTo>
                    <a:pt x="82" y="41"/>
                  </a:lnTo>
                  <a:lnTo>
                    <a:pt x="77" y="35"/>
                  </a:lnTo>
                  <a:lnTo>
                    <a:pt x="71" y="30"/>
                  </a:lnTo>
                  <a:lnTo>
                    <a:pt x="66" y="27"/>
                  </a:lnTo>
                  <a:lnTo>
                    <a:pt x="62" y="26"/>
                  </a:lnTo>
                  <a:lnTo>
                    <a:pt x="57" y="26"/>
                  </a:lnTo>
                  <a:lnTo>
                    <a:pt x="54" y="27"/>
                  </a:lnTo>
                  <a:lnTo>
                    <a:pt x="50" y="30"/>
                  </a:lnTo>
                  <a:lnTo>
                    <a:pt x="47" y="34"/>
                  </a:lnTo>
                  <a:lnTo>
                    <a:pt x="45" y="41"/>
                  </a:lnTo>
                  <a:lnTo>
                    <a:pt x="44" y="50"/>
                  </a:lnTo>
                  <a:lnTo>
                    <a:pt x="38" y="50"/>
                  </a:lnTo>
                  <a:lnTo>
                    <a:pt x="38" y="37"/>
                  </a:lnTo>
                  <a:lnTo>
                    <a:pt x="41" y="26"/>
                  </a:lnTo>
                  <a:lnTo>
                    <a:pt x="44" y="14"/>
                  </a:lnTo>
                  <a:close/>
                </a:path>
              </a:pathLst>
            </a:custGeom>
            <a:solidFill>
              <a:srgbClr val="FDEBBA"/>
            </a:solidFill>
            <a:ln w="127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367" name="Freeform 450"/>
            <p:cNvSpPr>
              <a:spLocks/>
            </p:cNvSpPr>
            <p:nvPr/>
          </p:nvSpPr>
          <p:spPr bwMode="auto">
            <a:xfrm>
              <a:off x="2205" y="3435"/>
              <a:ext cx="438" cy="320"/>
            </a:xfrm>
            <a:custGeom>
              <a:avLst/>
              <a:gdLst>
                <a:gd name="T0" fmla="*/ 291 w 438"/>
                <a:gd name="T1" fmla="*/ 314 h 320"/>
                <a:gd name="T2" fmla="*/ 304 w 438"/>
                <a:gd name="T3" fmla="*/ 306 h 320"/>
                <a:gd name="T4" fmla="*/ 294 w 438"/>
                <a:gd name="T5" fmla="*/ 285 h 320"/>
                <a:gd name="T6" fmla="*/ 293 w 438"/>
                <a:gd name="T7" fmla="*/ 264 h 320"/>
                <a:gd name="T8" fmla="*/ 338 w 438"/>
                <a:gd name="T9" fmla="*/ 241 h 320"/>
                <a:gd name="T10" fmla="*/ 361 w 438"/>
                <a:gd name="T11" fmla="*/ 228 h 320"/>
                <a:gd name="T12" fmla="*/ 386 w 438"/>
                <a:gd name="T13" fmla="*/ 223 h 320"/>
                <a:gd name="T14" fmla="*/ 418 w 438"/>
                <a:gd name="T15" fmla="*/ 215 h 320"/>
                <a:gd name="T16" fmla="*/ 423 w 438"/>
                <a:gd name="T17" fmla="*/ 207 h 320"/>
                <a:gd name="T18" fmla="*/ 413 w 438"/>
                <a:gd name="T19" fmla="*/ 175 h 320"/>
                <a:gd name="T20" fmla="*/ 418 w 438"/>
                <a:gd name="T21" fmla="*/ 165 h 320"/>
                <a:gd name="T22" fmla="*/ 438 w 438"/>
                <a:gd name="T23" fmla="*/ 159 h 320"/>
                <a:gd name="T24" fmla="*/ 436 w 438"/>
                <a:gd name="T25" fmla="*/ 129 h 320"/>
                <a:gd name="T26" fmla="*/ 427 w 438"/>
                <a:gd name="T27" fmla="*/ 100 h 320"/>
                <a:gd name="T28" fmla="*/ 423 w 438"/>
                <a:gd name="T29" fmla="*/ 87 h 320"/>
                <a:gd name="T30" fmla="*/ 411 w 438"/>
                <a:gd name="T31" fmla="*/ 77 h 320"/>
                <a:gd name="T32" fmla="*/ 400 w 438"/>
                <a:gd name="T33" fmla="*/ 53 h 320"/>
                <a:gd name="T34" fmla="*/ 379 w 438"/>
                <a:gd name="T35" fmla="*/ 31 h 320"/>
                <a:gd name="T36" fmla="*/ 355 w 438"/>
                <a:gd name="T37" fmla="*/ 13 h 320"/>
                <a:gd name="T38" fmla="*/ 337 w 438"/>
                <a:gd name="T39" fmla="*/ 13 h 320"/>
                <a:gd name="T40" fmla="*/ 306 w 438"/>
                <a:gd name="T41" fmla="*/ 23 h 320"/>
                <a:gd name="T42" fmla="*/ 288 w 438"/>
                <a:gd name="T43" fmla="*/ 23 h 320"/>
                <a:gd name="T44" fmla="*/ 273 w 438"/>
                <a:gd name="T45" fmla="*/ 31 h 320"/>
                <a:gd name="T46" fmla="*/ 251 w 438"/>
                <a:gd name="T47" fmla="*/ 38 h 320"/>
                <a:gd name="T48" fmla="*/ 235 w 438"/>
                <a:gd name="T49" fmla="*/ 65 h 320"/>
                <a:gd name="T50" fmla="*/ 226 w 438"/>
                <a:gd name="T51" fmla="*/ 71 h 320"/>
                <a:gd name="T52" fmla="*/ 215 w 438"/>
                <a:gd name="T53" fmla="*/ 67 h 320"/>
                <a:gd name="T54" fmla="*/ 199 w 438"/>
                <a:gd name="T55" fmla="*/ 55 h 320"/>
                <a:gd name="T56" fmla="*/ 192 w 438"/>
                <a:gd name="T57" fmla="*/ 41 h 320"/>
                <a:gd name="T58" fmla="*/ 187 w 438"/>
                <a:gd name="T59" fmla="*/ 25 h 320"/>
                <a:gd name="T60" fmla="*/ 177 w 438"/>
                <a:gd name="T61" fmla="*/ 13 h 320"/>
                <a:gd name="T62" fmla="*/ 166 w 438"/>
                <a:gd name="T63" fmla="*/ 0 h 320"/>
                <a:gd name="T64" fmla="*/ 138 w 438"/>
                <a:gd name="T65" fmla="*/ 4 h 320"/>
                <a:gd name="T66" fmla="*/ 115 w 438"/>
                <a:gd name="T67" fmla="*/ 22 h 320"/>
                <a:gd name="T68" fmla="*/ 90 w 438"/>
                <a:gd name="T69" fmla="*/ 35 h 320"/>
                <a:gd name="T70" fmla="*/ 53 w 438"/>
                <a:gd name="T71" fmla="*/ 36 h 320"/>
                <a:gd name="T72" fmla="*/ 34 w 438"/>
                <a:gd name="T73" fmla="*/ 45 h 320"/>
                <a:gd name="T74" fmla="*/ 10 w 438"/>
                <a:gd name="T75" fmla="*/ 41 h 320"/>
                <a:gd name="T76" fmla="*/ 72 w 438"/>
                <a:gd name="T77" fmla="*/ 267 h 320"/>
                <a:gd name="T78" fmla="*/ 79 w 438"/>
                <a:gd name="T79" fmla="*/ 274 h 320"/>
                <a:gd name="T80" fmla="*/ 88 w 438"/>
                <a:gd name="T81" fmla="*/ 270 h 320"/>
                <a:gd name="T82" fmla="*/ 96 w 438"/>
                <a:gd name="T83" fmla="*/ 257 h 320"/>
                <a:gd name="T84" fmla="*/ 104 w 438"/>
                <a:gd name="T85" fmla="*/ 243 h 320"/>
                <a:gd name="T86" fmla="*/ 112 w 438"/>
                <a:gd name="T87" fmla="*/ 240 h 320"/>
                <a:gd name="T88" fmla="*/ 128 w 438"/>
                <a:gd name="T89" fmla="*/ 247 h 320"/>
                <a:gd name="T90" fmla="*/ 135 w 438"/>
                <a:gd name="T91" fmla="*/ 254 h 320"/>
                <a:gd name="T92" fmla="*/ 138 w 438"/>
                <a:gd name="T93" fmla="*/ 268 h 320"/>
                <a:gd name="T94" fmla="*/ 145 w 438"/>
                <a:gd name="T95" fmla="*/ 278 h 320"/>
                <a:gd name="T96" fmla="*/ 159 w 438"/>
                <a:gd name="T97" fmla="*/ 292 h 320"/>
                <a:gd name="T98" fmla="*/ 194 w 438"/>
                <a:gd name="T99" fmla="*/ 290 h 320"/>
                <a:gd name="T100" fmla="*/ 223 w 438"/>
                <a:gd name="T101" fmla="*/ 282 h 320"/>
                <a:gd name="T102" fmla="*/ 252 w 438"/>
                <a:gd name="T103" fmla="*/ 283 h 320"/>
                <a:gd name="T104" fmla="*/ 271 w 438"/>
                <a:gd name="T105" fmla="*/ 299 h 320"/>
                <a:gd name="T106" fmla="*/ 281 w 438"/>
                <a:gd name="T107" fmla="*/ 318 h 32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438"/>
                <a:gd name="T163" fmla="*/ 0 h 320"/>
                <a:gd name="T164" fmla="*/ 438 w 438"/>
                <a:gd name="T165" fmla="*/ 320 h 32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438" h="320">
                  <a:moveTo>
                    <a:pt x="287" y="318"/>
                  </a:moveTo>
                  <a:lnTo>
                    <a:pt x="285" y="320"/>
                  </a:lnTo>
                  <a:lnTo>
                    <a:pt x="291" y="314"/>
                  </a:lnTo>
                  <a:lnTo>
                    <a:pt x="298" y="311"/>
                  </a:lnTo>
                  <a:lnTo>
                    <a:pt x="302" y="309"/>
                  </a:lnTo>
                  <a:lnTo>
                    <a:pt x="304" y="306"/>
                  </a:lnTo>
                  <a:lnTo>
                    <a:pt x="306" y="303"/>
                  </a:lnTo>
                  <a:lnTo>
                    <a:pt x="307" y="298"/>
                  </a:lnTo>
                  <a:lnTo>
                    <a:pt x="294" y="285"/>
                  </a:lnTo>
                  <a:lnTo>
                    <a:pt x="283" y="274"/>
                  </a:lnTo>
                  <a:lnTo>
                    <a:pt x="286" y="269"/>
                  </a:lnTo>
                  <a:lnTo>
                    <a:pt x="293" y="264"/>
                  </a:lnTo>
                  <a:lnTo>
                    <a:pt x="303" y="258"/>
                  </a:lnTo>
                  <a:lnTo>
                    <a:pt x="314" y="252"/>
                  </a:lnTo>
                  <a:lnTo>
                    <a:pt x="338" y="241"/>
                  </a:lnTo>
                  <a:lnTo>
                    <a:pt x="353" y="235"/>
                  </a:lnTo>
                  <a:lnTo>
                    <a:pt x="358" y="231"/>
                  </a:lnTo>
                  <a:lnTo>
                    <a:pt x="361" y="228"/>
                  </a:lnTo>
                  <a:lnTo>
                    <a:pt x="365" y="227"/>
                  </a:lnTo>
                  <a:lnTo>
                    <a:pt x="370" y="226"/>
                  </a:lnTo>
                  <a:lnTo>
                    <a:pt x="386" y="223"/>
                  </a:lnTo>
                  <a:lnTo>
                    <a:pt x="403" y="221"/>
                  </a:lnTo>
                  <a:lnTo>
                    <a:pt x="412" y="218"/>
                  </a:lnTo>
                  <a:lnTo>
                    <a:pt x="418" y="215"/>
                  </a:lnTo>
                  <a:lnTo>
                    <a:pt x="421" y="212"/>
                  </a:lnTo>
                  <a:lnTo>
                    <a:pt x="422" y="210"/>
                  </a:lnTo>
                  <a:lnTo>
                    <a:pt x="423" y="207"/>
                  </a:lnTo>
                  <a:lnTo>
                    <a:pt x="424" y="205"/>
                  </a:lnTo>
                  <a:lnTo>
                    <a:pt x="418" y="190"/>
                  </a:lnTo>
                  <a:lnTo>
                    <a:pt x="413" y="175"/>
                  </a:lnTo>
                  <a:lnTo>
                    <a:pt x="415" y="171"/>
                  </a:lnTo>
                  <a:lnTo>
                    <a:pt x="416" y="168"/>
                  </a:lnTo>
                  <a:lnTo>
                    <a:pt x="418" y="165"/>
                  </a:lnTo>
                  <a:lnTo>
                    <a:pt x="422" y="164"/>
                  </a:lnTo>
                  <a:lnTo>
                    <a:pt x="429" y="160"/>
                  </a:lnTo>
                  <a:lnTo>
                    <a:pt x="438" y="159"/>
                  </a:lnTo>
                  <a:lnTo>
                    <a:pt x="432" y="143"/>
                  </a:lnTo>
                  <a:lnTo>
                    <a:pt x="434" y="135"/>
                  </a:lnTo>
                  <a:lnTo>
                    <a:pt x="436" y="129"/>
                  </a:lnTo>
                  <a:lnTo>
                    <a:pt x="429" y="118"/>
                  </a:lnTo>
                  <a:lnTo>
                    <a:pt x="422" y="107"/>
                  </a:lnTo>
                  <a:lnTo>
                    <a:pt x="427" y="100"/>
                  </a:lnTo>
                  <a:lnTo>
                    <a:pt x="432" y="90"/>
                  </a:lnTo>
                  <a:lnTo>
                    <a:pt x="427" y="88"/>
                  </a:lnTo>
                  <a:lnTo>
                    <a:pt x="423" y="87"/>
                  </a:lnTo>
                  <a:lnTo>
                    <a:pt x="419" y="86"/>
                  </a:lnTo>
                  <a:lnTo>
                    <a:pt x="416" y="83"/>
                  </a:lnTo>
                  <a:lnTo>
                    <a:pt x="411" y="77"/>
                  </a:lnTo>
                  <a:lnTo>
                    <a:pt x="406" y="69"/>
                  </a:lnTo>
                  <a:lnTo>
                    <a:pt x="403" y="61"/>
                  </a:lnTo>
                  <a:lnTo>
                    <a:pt x="400" y="53"/>
                  </a:lnTo>
                  <a:lnTo>
                    <a:pt x="395" y="45"/>
                  </a:lnTo>
                  <a:lnTo>
                    <a:pt x="390" y="40"/>
                  </a:lnTo>
                  <a:lnTo>
                    <a:pt x="379" y="31"/>
                  </a:lnTo>
                  <a:lnTo>
                    <a:pt x="366" y="23"/>
                  </a:lnTo>
                  <a:lnTo>
                    <a:pt x="360" y="18"/>
                  </a:lnTo>
                  <a:lnTo>
                    <a:pt x="355" y="13"/>
                  </a:lnTo>
                  <a:lnTo>
                    <a:pt x="351" y="7"/>
                  </a:lnTo>
                  <a:lnTo>
                    <a:pt x="349" y="0"/>
                  </a:lnTo>
                  <a:lnTo>
                    <a:pt x="337" y="13"/>
                  </a:lnTo>
                  <a:lnTo>
                    <a:pt x="324" y="24"/>
                  </a:lnTo>
                  <a:lnTo>
                    <a:pt x="315" y="24"/>
                  </a:lnTo>
                  <a:lnTo>
                    <a:pt x="306" y="23"/>
                  </a:lnTo>
                  <a:lnTo>
                    <a:pt x="299" y="22"/>
                  </a:lnTo>
                  <a:lnTo>
                    <a:pt x="294" y="22"/>
                  </a:lnTo>
                  <a:lnTo>
                    <a:pt x="288" y="23"/>
                  </a:lnTo>
                  <a:lnTo>
                    <a:pt x="283" y="24"/>
                  </a:lnTo>
                  <a:lnTo>
                    <a:pt x="278" y="28"/>
                  </a:lnTo>
                  <a:lnTo>
                    <a:pt x="273" y="31"/>
                  </a:lnTo>
                  <a:lnTo>
                    <a:pt x="265" y="31"/>
                  </a:lnTo>
                  <a:lnTo>
                    <a:pt x="254" y="31"/>
                  </a:lnTo>
                  <a:lnTo>
                    <a:pt x="251" y="38"/>
                  </a:lnTo>
                  <a:lnTo>
                    <a:pt x="245" y="51"/>
                  </a:lnTo>
                  <a:lnTo>
                    <a:pt x="240" y="59"/>
                  </a:lnTo>
                  <a:lnTo>
                    <a:pt x="235" y="65"/>
                  </a:lnTo>
                  <a:lnTo>
                    <a:pt x="233" y="67"/>
                  </a:lnTo>
                  <a:lnTo>
                    <a:pt x="229" y="70"/>
                  </a:lnTo>
                  <a:lnTo>
                    <a:pt x="226" y="71"/>
                  </a:lnTo>
                  <a:lnTo>
                    <a:pt x="224" y="71"/>
                  </a:lnTo>
                  <a:lnTo>
                    <a:pt x="220" y="71"/>
                  </a:lnTo>
                  <a:lnTo>
                    <a:pt x="215" y="67"/>
                  </a:lnTo>
                  <a:lnTo>
                    <a:pt x="210" y="64"/>
                  </a:lnTo>
                  <a:lnTo>
                    <a:pt x="204" y="60"/>
                  </a:lnTo>
                  <a:lnTo>
                    <a:pt x="199" y="55"/>
                  </a:lnTo>
                  <a:lnTo>
                    <a:pt x="195" y="50"/>
                  </a:lnTo>
                  <a:lnTo>
                    <a:pt x="193" y="45"/>
                  </a:lnTo>
                  <a:lnTo>
                    <a:pt x="192" y="41"/>
                  </a:lnTo>
                  <a:lnTo>
                    <a:pt x="192" y="35"/>
                  </a:lnTo>
                  <a:lnTo>
                    <a:pt x="192" y="28"/>
                  </a:lnTo>
                  <a:lnTo>
                    <a:pt x="187" y="25"/>
                  </a:lnTo>
                  <a:lnTo>
                    <a:pt x="183" y="22"/>
                  </a:lnTo>
                  <a:lnTo>
                    <a:pt x="179" y="18"/>
                  </a:lnTo>
                  <a:lnTo>
                    <a:pt x="177" y="13"/>
                  </a:lnTo>
                  <a:lnTo>
                    <a:pt x="173" y="8"/>
                  </a:lnTo>
                  <a:lnTo>
                    <a:pt x="169" y="4"/>
                  </a:lnTo>
                  <a:lnTo>
                    <a:pt x="166" y="0"/>
                  </a:lnTo>
                  <a:lnTo>
                    <a:pt x="159" y="0"/>
                  </a:lnTo>
                  <a:lnTo>
                    <a:pt x="148" y="2"/>
                  </a:lnTo>
                  <a:lnTo>
                    <a:pt x="138" y="4"/>
                  </a:lnTo>
                  <a:lnTo>
                    <a:pt x="130" y="9"/>
                  </a:lnTo>
                  <a:lnTo>
                    <a:pt x="122" y="15"/>
                  </a:lnTo>
                  <a:lnTo>
                    <a:pt x="115" y="22"/>
                  </a:lnTo>
                  <a:lnTo>
                    <a:pt x="107" y="26"/>
                  </a:lnTo>
                  <a:lnTo>
                    <a:pt x="100" y="31"/>
                  </a:lnTo>
                  <a:lnTo>
                    <a:pt x="90" y="35"/>
                  </a:lnTo>
                  <a:lnTo>
                    <a:pt x="75" y="36"/>
                  </a:lnTo>
                  <a:lnTo>
                    <a:pt x="60" y="36"/>
                  </a:lnTo>
                  <a:lnTo>
                    <a:pt x="53" y="36"/>
                  </a:lnTo>
                  <a:lnTo>
                    <a:pt x="47" y="38"/>
                  </a:lnTo>
                  <a:lnTo>
                    <a:pt x="41" y="41"/>
                  </a:lnTo>
                  <a:lnTo>
                    <a:pt x="34" y="45"/>
                  </a:lnTo>
                  <a:lnTo>
                    <a:pt x="28" y="40"/>
                  </a:lnTo>
                  <a:lnTo>
                    <a:pt x="20" y="35"/>
                  </a:lnTo>
                  <a:lnTo>
                    <a:pt x="10" y="41"/>
                  </a:lnTo>
                  <a:lnTo>
                    <a:pt x="0" y="50"/>
                  </a:lnTo>
                  <a:lnTo>
                    <a:pt x="70" y="264"/>
                  </a:lnTo>
                  <a:lnTo>
                    <a:pt x="72" y="267"/>
                  </a:lnTo>
                  <a:lnTo>
                    <a:pt x="73" y="270"/>
                  </a:lnTo>
                  <a:lnTo>
                    <a:pt x="75" y="273"/>
                  </a:lnTo>
                  <a:lnTo>
                    <a:pt x="79" y="274"/>
                  </a:lnTo>
                  <a:lnTo>
                    <a:pt x="83" y="273"/>
                  </a:lnTo>
                  <a:lnTo>
                    <a:pt x="85" y="273"/>
                  </a:lnTo>
                  <a:lnTo>
                    <a:pt x="88" y="270"/>
                  </a:lnTo>
                  <a:lnTo>
                    <a:pt x="90" y="268"/>
                  </a:lnTo>
                  <a:lnTo>
                    <a:pt x="94" y="263"/>
                  </a:lnTo>
                  <a:lnTo>
                    <a:pt x="96" y="257"/>
                  </a:lnTo>
                  <a:lnTo>
                    <a:pt x="99" y="251"/>
                  </a:lnTo>
                  <a:lnTo>
                    <a:pt x="102" y="246"/>
                  </a:lnTo>
                  <a:lnTo>
                    <a:pt x="104" y="243"/>
                  </a:lnTo>
                  <a:lnTo>
                    <a:pt x="106" y="242"/>
                  </a:lnTo>
                  <a:lnTo>
                    <a:pt x="109" y="241"/>
                  </a:lnTo>
                  <a:lnTo>
                    <a:pt x="112" y="240"/>
                  </a:lnTo>
                  <a:lnTo>
                    <a:pt x="119" y="242"/>
                  </a:lnTo>
                  <a:lnTo>
                    <a:pt x="126" y="244"/>
                  </a:lnTo>
                  <a:lnTo>
                    <a:pt x="128" y="247"/>
                  </a:lnTo>
                  <a:lnTo>
                    <a:pt x="132" y="249"/>
                  </a:lnTo>
                  <a:lnTo>
                    <a:pt x="133" y="252"/>
                  </a:lnTo>
                  <a:lnTo>
                    <a:pt x="135" y="254"/>
                  </a:lnTo>
                  <a:lnTo>
                    <a:pt x="135" y="259"/>
                  </a:lnTo>
                  <a:lnTo>
                    <a:pt x="136" y="264"/>
                  </a:lnTo>
                  <a:lnTo>
                    <a:pt x="138" y="268"/>
                  </a:lnTo>
                  <a:lnTo>
                    <a:pt x="140" y="270"/>
                  </a:lnTo>
                  <a:lnTo>
                    <a:pt x="142" y="274"/>
                  </a:lnTo>
                  <a:lnTo>
                    <a:pt x="145" y="278"/>
                  </a:lnTo>
                  <a:lnTo>
                    <a:pt x="146" y="284"/>
                  </a:lnTo>
                  <a:lnTo>
                    <a:pt x="146" y="292"/>
                  </a:lnTo>
                  <a:lnTo>
                    <a:pt x="159" y="292"/>
                  </a:lnTo>
                  <a:lnTo>
                    <a:pt x="176" y="292"/>
                  </a:lnTo>
                  <a:lnTo>
                    <a:pt x="185" y="292"/>
                  </a:lnTo>
                  <a:lnTo>
                    <a:pt x="194" y="290"/>
                  </a:lnTo>
                  <a:lnTo>
                    <a:pt x="202" y="288"/>
                  </a:lnTo>
                  <a:lnTo>
                    <a:pt x="209" y="285"/>
                  </a:lnTo>
                  <a:lnTo>
                    <a:pt x="223" y="282"/>
                  </a:lnTo>
                  <a:lnTo>
                    <a:pt x="237" y="280"/>
                  </a:lnTo>
                  <a:lnTo>
                    <a:pt x="245" y="280"/>
                  </a:lnTo>
                  <a:lnTo>
                    <a:pt x="252" y="283"/>
                  </a:lnTo>
                  <a:lnTo>
                    <a:pt x="260" y="288"/>
                  </a:lnTo>
                  <a:lnTo>
                    <a:pt x="265" y="293"/>
                  </a:lnTo>
                  <a:lnTo>
                    <a:pt x="271" y="299"/>
                  </a:lnTo>
                  <a:lnTo>
                    <a:pt x="275" y="305"/>
                  </a:lnTo>
                  <a:lnTo>
                    <a:pt x="278" y="311"/>
                  </a:lnTo>
                  <a:lnTo>
                    <a:pt x="281" y="318"/>
                  </a:lnTo>
                  <a:lnTo>
                    <a:pt x="287" y="318"/>
                  </a:lnTo>
                  <a:close/>
                </a:path>
              </a:pathLst>
            </a:custGeom>
            <a:solidFill>
              <a:srgbClr val="FDEBBA"/>
            </a:solidFill>
            <a:ln w="127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368" name="Freeform 451"/>
            <p:cNvSpPr>
              <a:spLocks/>
            </p:cNvSpPr>
            <p:nvPr/>
          </p:nvSpPr>
          <p:spPr bwMode="auto">
            <a:xfrm>
              <a:off x="2468" y="1442"/>
              <a:ext cx="944" cy="2223"/>
            </a:xfrm>
            <a:custGeom>
              <a:avLst/>
              <a:gdLst>
                <a:gd name="T0" fmla="*/ 59 w 944"/>
                <a:gd name="T1" fmla="*/ 889 h 2223"/>
                <a:gd name="T2" fmla="*/ 93 w 944"/>
                <a:gd name="T3" fmla="*/ 1044 h 2223"/>
                <a:gd name="T4" fmla="*/ 139 w 944"/>
                <a:gd name="T5" fmla="*/ 1141 h 2223"/>
                <a:gd name="T6" fmla="*/ 148 w 944"/>
                <a:gd name="T7" fmla="*/ 1224 h 2223"/>
                <a:gd name="T8" fmla="*/ 148 w 944"/>
                <a:gd name="T9" fmla="*/ 1297 h 2223"/>
                <a:gd name="T10" fmla="*/ 113 w 944"/>
                <a:gd name="T11" fmla="*/ 1384 h 2223"/>
                <a:gd name="T12" fmla="*/ 126 w 944"/>
                <a:gd name="T13" fmla="*/ 1447 h 2223"/>
                <a:gd name="T14" fmla="*/ 114 w 944"/>
                <a:gd name="T15" fmla="*/ 1554 h 2223"/>
                <a:gd name="T16" fmla="*/ 221 w 944"/>
                <a:gd name="T17" fmla="*/ 1592 h 2223"/>
                <a:gd name="T18" fmla="*/ 236 w 944"/>
                <a:gd name="T19" fmla="*/ 1675 h 2223"/>
                <a:gd name="T20" fmla="*/ 287 w 944"/>
                <a:gd name="T21" fmla="*/ 1742 h 2223"/>
                <a:gd name="T22" fmla="*/ 267 w 944"/>
                <a:gd name="T23" fmla="*/ 1851 h 2223"/>
                <a:gd name="T24" fmla="*/ 265 w 944"/>
                <a:gd name="T25" fmla="*/ 1932 h 2223"/>
                <a:gd name="T26" fmla="*/ 353 w 944"/>
                <a:gd name="T27" fmla="*/ 1971 h 2223"/>
                <a:gd name="T28" fmla="*/ 407 w 944"/>
                <a:gd name="T29" fmla="*/ 2101 h 2223"/>
                <a:gd name="T30" fmla="*/ 348 w 944"/>
                <a:gd name="T31" fmla="*/ 2179 h 2223"/>
                <a:gd name="T32" fmla="*/ 462 w 944"/>
                <a:gd name="T33" fmla="*/ 2210 h 2223"/>
                <a:gd name="T34" fmla="*/ 580 w 944"/>
                <a:gd name="T35" fmla="*/ 2073 h 2223"/>
                <a:gd name="T36" fmla="*/ 575 w 944"/>
                <a:gd name="T37" fmla="*/ 2011 h 2223"/>
                <a:gd name="T38" fmla="*/ 623 w 944"/>
                <a:gd name="T39" fmla="*/ 1915 h 2223"/>
                <a:gd name="T40" fmla="*/ 648 w 944"/>
                <a:gd name="T41" fmla="*/ 1798 h 2223"/>
                <a:gd name="T42" fmla="*/ 660 w 944"/>
                <a:gd name="T43" fmla="*/ 1714 h 2223"/>
                <a:gd name="T44" fmla="*/ 741 w 944"/>
                <a:gd name="T45" fmla="*/ 1684 h 2223"/>
                <a:gd name="T46" fmla="*/ 774 w 944"/>
                <a:gd name="T47" fmla="*/ 1697 h 2223"/>
                <a:gd name="T48" fmla="*/ 823 w 944"/>
                <a:gd name="T49" fmla="*/ 1617 h 2223"/>
                <a:gd name="T50" fmla="*/ 847 w 944"/>
                <a:gd name="T51" fmla="*/ 1563 h 2223"/>
                <a:gd name="T52" fmla="*/ 922 w 944"/>
                <a:gd name="T53" fmla="*/ 1593 h 2223"/>
                <a:gd name="T54" fmla="*/ 880 w 944"/>
                <a:gd name="T55" fmla="*/ 1455 h 2223"/>
                <a:gd name="T56" fmla="*/ 909 w 944"/>
                <a:gd name="T57" fmla="*/ 1340 h 2223"/>
                <a:gd name="T58" fmla="*/ 903 w 944"/>
                <a:gd name="T59" fmla="*/ 1210 h 2223"/>
                <a:gd name="T60" fmla="*/ 944 w 944"/>
                <a:gd name="T61" fmla="*/ 1130 h 2223"/>
                <a:gd name="T62" fmla="*/ 854 w 944"/>
                <a:gd name="T63" fmla="*/ 1087 h 2223"/>
                <a:gd name="T64" fmla="*/ 860 w 944"/>
                <a:gd name="T65" fmla="*/ 1008 h 2223"/>
                <a:gd name="T66" fmla="*/ 810 w 944"/>
                <a:gd name="T67" fmla="*/ 906 h 2223"/>
                <a:gd name="T68" fmla="*/ 782 w 944"/>
                <a:gd name="T69" fmla="*/ 696 h 2223"/>
                <a:gd name="T70" fmla="*/ 844 w 944"/>
                <a:gd name="T71" fmla="*/ 618 h 2223"/>
                <a:gd name="T72" fmla="*/ 876 w 944"/>
                <a:gd name="T73" fmla="*/ 476 h 2223"/>
                <a:gd name="T74" fmla="*/ 809 w 944"/>
                <a:gd name="T75" fmla="*/ 362 h 2223"/>
                <a:gd name="T76" fmla="*/ 764 w 944"/>
                <a:gd name="T77" fmla="*/ 309 h 2223"/>
                <a:gd name="T78" fmla="*/ 740 w 944"/>
                <a:gd name="T79" fmla="*/ 385 h 2223"/>
                <a:gd name="T80" fmla="*/ 804 w 944"/>
                <a:gd name="T81" fmla="*/ 214 h 2223"/>
                <a:gd name="T82" fmla="*/ 736 w 944"/>
                <a:gd name="T83" fmla="*/ 62 h 2223"/>
                <a:gd name="T84" fmla="*/ 639 w 944"/>
                <a:gd name="T85" fmla="*/ 95 h 2223"/>
                <a:gd name="T86" fmla="*/ 590 w 944"/>
                <a:gd name="T87" fmla="*/ 45 h 2223"/>
                <a:gd name="T88" fmla="*/ 580 w 944"/>
                <a:gd name="T89" fmla="*/ 0 h 2223"/>
                <a:gd name="T90" fmla="*/ 529 w 944"/>
                <a:gd name="T91" fmla="*/ 97 h 2223"/>
                <a:gd name="T92" fmla="*/ 488 w 944"/>
                <a:gd name="T93" fmla="*/ 138 h 2223"/>
                <a:gd name="T94" fmla="*/ 440 w 944"/>
                <a:gd name="T95" fmla="*/ 182 h 2223"/>
                <a:gd name="T96" fmla="*/ 395 w 944"/>
                <a:gd name="T97" fmla="*/ 169 h 2223"/>
                <a:gd name="T98" fmla="*/ 343 w 944"/>
                <a:gd name="T99" fmla="*/ 209 h 2223"/>
                <a:gd name="T100" fmla="*/ 237 w 944"/>
                <a:gd name="T101" fmla="*/ 346 h 2223"/>
                <a:gd name="T102" fmla="*/ 113 w 944"/>
                <a:gd name="T103" fmla="*/ 377 h 2223"/>
                <a:gd name="T104" fmla="*/ 80 w 944"/>
                <a:gd name="T105" fmla="*/ 463 h 2223"/>
                <a:gd name="T106" fmla="*/ 109 w 944"/>
                <a:gd name="T107" fmla="*/ 521 h 2223"/>
                <a:gd name="T108" fmla="*/ 124 w 944"/>
                <a:gd name="T109" fmla="*/ 606 h 2223"/>
                <a:gd name="T110" fmla="*/ 114 w 944"/>
                <a:gd name="T111" fmla="*/ 656 h 2223"/>
                <a:gd name="T112" fmla="*/ 91 w 944"/>
                <a:gd name="T113" fmla="*/ 650 h 2223"/>
                <a:gd name="T114" fmla="*/ 97 w 944"/>
                <a:gd name="T115" fmla="*/ 548 h 2223"/>
                <a:gd name="T116" fmla="*/ 18 w 944"/>
                <a:gd name="T117" fmla="*/ 486 h 2223"/>
                <a:gd name="T118" fmla="*/ 56 w 944"/>
                <a:gd name="T119" fmla="*/ 532 h 2223"/>
                <a:gd name="T120" fmla="*/ 36 w 944"/>
                <a:gd name="T121" fmla="*/ 590 h 2223"/>
                <a:gd name="T122" fmla="*/ 3 w 944"/>
                <a:gd name="T123" fmla="*/ 696 h 2223"/>
                <a:gd name="T124" fmla="*/ 91 w 944"/>
                <a:gd name="T125" fmla="*/ 782 h 222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944"/>
                <a:gd name="T190" fmla="*/ 0 h 2223"/>
                <a:gd name="T191" fmla="*/ 944 w 944"/>
                <a:gd name="T192" fmla="*/ 2223 h 222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944" h="2223">
                  <a:moveTo>
                    <a:pt x="91" y="842"/>
                  </a:moveTo>
                  <a:lnTo>
                    <a:pt x="90" y="836"/>
                  </a:lnTo>
                  <a:lnTo>
                    <a:pt x="91" y="842"/>
                  </a:lnTo>
                  <a:lnTo>
                    <a:pt x="90" y="842"/>
                  </a:lnTo>
                  <a:lnTo>
                    <a:pt x="88" y="849"/>
                  </a:lnTo>
                  <a:lnTo>
                    <a:pt x="86" y="857"/>
                  </a:lnTo>
                  <a:lnTo>
                    <a:pt x="81" y="864"/>
                  </a:lnTo>
                  <a:lnTo>
                    <a:pt x="76" y="870"/>
                  </a:lnTo>
                  <a:lnTo>
                    <a:pt x="70" y="871"/>
                  </a:lnTo>
                  <a:lnTo>
                    <a:pt x="65" y="871"/>
                  </a:lnTo>
                  <a:lnTo>
                    <a:pt x="61" y="873"/>
                  </a:lnTo>
                  <a:lnTo>
                    <a:pt x="60" y="874"/>
                  </a:lnTo>
                  <a:lnTo>
                    <a:pt x="59" y="876"/>
                  </a:lnTo>
                  <a:lnTo>
                    <a:pt x="57" y="880"/>
                  </a:lnTo>
                  <a:lnTo>
                    <a:pt x="59" y="889"/>
                  </a:lnTo>
                  <a:lnTo>
                    <a:pt x="64" y="911"/>
                  </a:lnTo>
                  <a:lnTo>
                    <a:pt x="67" y="933"/>
                  </a:lnTo>
                  <a:lnTo>
                    <a:pt x="71" y="947"/>
                  </a:lnTo>
                  <a:lnTo>
                    <a:pt x="78" y="954"/>
                  </a:lnTo>
                  <a:lnTo>
                    <a:pt x="85" y="958"/>
                  </a:lnTo>
                  <a:lnTo>
                    <a:pt x="86" y="961"/>
                  </a:lnTo>
                  <a:lnTo>
                    <a:pt x="88" y="964"/>
                  </a:lnTo>
                  <a:lnTo>
                    <a:pt x="90" y="968"/>
                  </a:lnTo>
                  <a:lnTo>
                    <a:pt x="90" y="975"/>
                  </a:lnTo>
                  <a:lnTo>
                    <a:pt x="90" y="988"/>
                  </a:lnTo>
                  <a:lnTo>
                    <a:pt x="90" y="999"/>
                  </a:lnTo>
                  <a:lnTo>
                    <a:pt x="90" y="1013"/>
                  </a:lnTo>
                  <a:lnTo>
                    <a:pt x="90" y="1029"/>
                  </a:lnTo>
                  <a:lnTo>
                    <a:pt x="91" y="1037"/>
                  </a:lnTo>
                  <a:lnTo>
                    <a:pt x="93" y="1044"/>
                  </a:lnTo>
                  <a:lnTo>
                    <a:pt x="97" y="1050"/>
                  </a:lnTo>
                  <a:lnTo>
                    <a:pt x="101" y="1055"/>
                  </a:lnTo>
                  <a:lnTo>
                    <a:pt x="113" y="1063"/>
                  </a:lnTo>
                  <a:lnTo>
                    <a:pt x="126" y="1071"/>
                  </a:lnTo>
                  <a:lnTo>
                    <a:pt x="127" y="1108"/>
                  </a:lnTo>
                  <a:lnTo>
                    <a:pt x="126" y="1110"/>
                  </a:lnTo>
                  <a:lnTo>
                    <a:pt x="122" y="1114"/>
                  </a:lnTo>
                  <a:lnTo>
                    <a:pt x="121" y="1119"/>
                  </a:lnTo>
                  <a:lnTo>
                    <a:pt x="119" y="1124"/>
                  </a:lnTo>
                  <a:lnTo>
                    <a:pt x="119" y="1127"/>
                  </a:lnTo>
                  <a:lnTo>
                    <a:pt x="121" y="1129"/>
                  </a:lnTo>
                  <a:lnTo>
                    <a:pt x="123" y="1132"/>
                  </a:lnTo>
                  <a:lnTo>
                    <a:pt x="126" y="1134"/>
                  </a:lnTo>
                  <a:lnTo>
                    <a:pt x="132" y="1138"/>
                  </a:lnTo>
                  <a:lnTo>
                    <a:pt x="139" y="1141"/>
                  </a:lnTo>
                  <a:lnTo>
                    <a:pt x="147" y="1144"/>
                  </a:lnTo>
                  <a:lnTo>
                    <a:pt x="155" y="1146"/>
                  </a:lnTo>
                  <a:lnTo>
                    <a:pt x="163" y="1148"/>
                  </a:lnTo>
                  <a:lnTo>
                    <a:pt x="169" y="1148"/>
                  </a:lnTo>
                  <a:lnTo>
                    <a:pt x="169" y="1156"/>
                  </a:lnTo>
                  <a:lnTo>
                    <a:pt x="171" y="1166"/>
                  </a:lnTo>
                  <a:lnTo>
                    <a:pt x="173" y="1176"/>
                  </a:lnTo>
                  <a:lnTo>
                    <a:pt x="173" y="1187"/>
                  </a:lnTo>
                  <a:lnTo>
                    <a:pt x="173" y="1193"/>
                  </a:lnTo>
                  <a:lnTo>
                    <a:pt x="171" y="1198"/>
                  </a:lnTo>
                  <a:lnTo>
                    <a:pt x="169" y="1203"/>
                  </a:lnTo>
                  <a:lnTo>
                    <a:pt x="168" y="1207"/>
                  </a:lnTo>
                  <a:lnTo>
                    <a:pt x="161" y="1213"/>
                  </a:lnTo>
                  <a:lnTo>
                    <a:pt x="155" y="1219"/>
                  </a:lnTo>
                  <a:lnTo>
                    <a:pt x="148" y="1224"/>
                  </a:lnTo>
                  <a:lnTo>
                    <a:pt x="143" y="1231"/>
                  </a:lnTo>
                  <a:lnTo>
                    <a:pt x="140" y="1234"/>
                  </a:lnTo>
                  <a:lnTo>
                    <a:pt x="139" y="1238"/>
                  </a:lnTo>
                  <a:lnTo>
                    <a:pt x="138" y="1243"/>
                  </a:lnTo>
                  <a:lnTo>
                    <a:pt x="137" y="1249"/>
                  </a:lnTo>
                  <a:lnTo>
                    <a:pt x="138" y="1253"/>
                  </a:lnTo>
                  <a:lnTo>
                    <a:pt x="139" y="1258"/>
                  </a:lnTo>
                  <a:lnTo>
                    <a:pt x="142" y="1262"/>
                  </a:lnTo>
                  <a:lnTo>
                    <a:pt x="144" y="1265"/>
                  </a:lnTo>
                  <a:lnTo>
                    <a:pt x="147" y="1270"/>
                  </a:lnTo>
                  <a:lnTo>
                    <a:pt x="149" y="1275"/>
                  </a:lnTo>
                  <a:lnTo>
                    <a:pt x="150" y="1280"/>
                  </a:lnTo>
                  <a:lnTo>
                    <a:pt x="150" y="1286"/>
                  </a:lnTo>
                  <a:lnTo>
                    <a:pt x="150" y="1293"/>
                  </a:lnTo>
                  <a:lnTo>
                    <a:pt x="148" y="1297"/>
                  </a:lnTo>
                  <a:lnTo>
                    <a:pt x="144" y="1302"/>
                  </a:lnTo>
                  <a:lnTo>
                    <a:pt x="139" y="1306"/>
                  </a:lnTo>
                  <a:lnTo>
                    <a:pt x="135" y="1310"/>
                  </a:lnTo>
                  <a:lnTo>
                    <a:pt x="130" y="1314"/>
                  </a:lnTo>
                  <a:lnTo>
                    <a:pt x="127" y="1319"/>
                  </a:lnTo>
                  <a:lnTo>
                    <a:pt x="126" y="1325"/>
                  </a:lnTo>
                  <a:lnTo>
                    <a:pt x="124" y="1332"/>
                  </a:lnTo>
                  <a:lnTo>
                    <a:pt x="123" y="1338"/>
                  </a:lnTo>
                  <a:lnTo>
                    <a:pt x="122" y="1345"/>
                  </a:lnTo>
                  <a:lnTo>
                    <a:pt x="119" y="1348"/>
                  </a:lnTo>
                  <a:lnTo>
                    <a:pt x="112" y="1349"/>
                  </a:lnTo>
                  <a:lnTo>
                    <a:pt x="106" y="1349"/>
                  </a:lnTo>
                  <a:lnTo>
                    <a:pt x="106" y="1362"/>
                  </a:lnTo>
                  <a:lnTo>
                    <a:pt x="108" y="1374"/>
                  </a:lnTo>
                  <a:lnTo>
                    <a:pt x="113" y="1384"/>
                  </a:lnTo>
                  <a:lnTo>
                    <a:pt x="118" y="1394"/>
                  </a:lnTo>
                  <a:lnTo>
                    <a:pt x="126" y="1402"/>
                  </a:lnTo>
                  <a:lnTo>
                    <a:pt x="134" y="1406"/>
                  </a:lnTo>
                  <a:lnTo>
                    <a:pt x="138" y="1409"/>
                  </a:lnTo>
                  <a:lnTo>
                    <a:pt x="144" y="1410"/>
                  </a:lnTo>
                  <a:lnTo>
                    <a:pt x="149" y="1411"/>
                  </a:lnTo>
                  <a:lnTo>
                    <a:pt x="155" y="1411"/>
                  </a:lnTo>
                  <a:lnTo>
                    <a:pt x="155" y="1419"/>
                  </a:lnTo>
                  <a:lnTo>
                    <a:pt x="154" y="1425"/>
                  </a:lnTo>
                  <a:lnTo>
                    <a:pt x="152" y="1431"/>
                  </a:lnTo>
                  <a:lnTo>
                    <a:pt x="148" y="1435"/>
                  </a:lnTo>
                  <a:lnTo>
                    <a:pt x="143" y="1439"/>
                  </a:lnTo>
                  <a:lnTo>
                    <a:pt x="138" y="1442"/>
                  </a:lnTo>
                  <a:lnTo>
                    <a:pt x="132" y="1445"/>
                  </a:lnTo>
                  <a:lnTo>
                    <a:pt x="126" y="1447"/>
                  </a:lnTo>
                  <a:lnTo>
                    <a:pt x="113" y="1451"/>
                  </a:lnTo>
                  <a:lnTo>
                    <a:pt x="102" y="1456"/>
                  </a:lnTo>
                  <a:lnTo>
                    <a:pt x="98" y="1460"/>
                  </a:lnTo>
                  <a:lnTo>
                    <a:pt x="95" y="1463"/>
                  </a:lnTo>
                  <a:lnTo>
                    <a:pt x="92" y="1467"/>
                  </a:lnTo>
                  <a:lnTo>
                    <a:pt x="91" y="1473"/>
                  </a:lnTo>
                  <a:lnTo>
                    <a:pt x="98" y="1489"/>
                  </a:lnTo>
                  <a:lnTo>
                    <a:pt x="106" y="1507"/>
                  </a:lnTo>
                  <a:lnTo>
                    <a:pt x="106" y="1525"/>
                  </a:lnTo>
                  <a:lnTo>
                    <a:pt x="106" y="1539"/>
                  </a:lnTo>
                  <a:lnTo>
                    <a:pt x="106" y="1543"/>
                  </a:lnTo>
                  <a:lnTo>
                    <a:pt x="107" y="1548"/>
                  </a:lnTo>
                  <a:lnTo>
                    <a:pt x="109" y="1550"/>
                  </a:lnTo>
                  <a:lnTo>
                    <a:pt x="111" y="1553"/>
                  </a:lnTo>
                  <a:lnTo>
                    <a:pt x="114" y="1554"/>
                  </a:lnTo>
                  <a:lnTo>
                    <a:pt x="117" y="1555"/>
                  </a:lnTo>
                  <a:lnTo>
                    <a:pt x="129" y="1554"/>
                  </a:lnTo>
                  <a:lnTo>
                    <a:pt x="140" y="1551"/>
                  </a:lnTo>
                  <a:lnTo>
                    <a:pt x="150" y="1549"/>
                  </a:lnTo>
                  <a:lnTo>
                    <a:pt x="163" y="1549"/>
                  </a:lnTo>
                  <a:lnTo>
                    <a:pt x="174" y="1550"/>
                  </a:lnTo>
                  <a:lnTo>
                    <a:pt x="181" y="1553"/>
                  </a:lnTo>
                  <a:lnTo>
                    <a:pt x="187" y="1556"/>
                  </a:lnTo>
                  <a:lnTo>
                    <a:pt x="191" y="1561"/>
                  </a:lnTo>
                  <a:lnTo>
                    <a:pt x="196" y="1566"/>
                  </a:lnTo>
                  <a:lnTo>
                    <a:pt x="200" y="1571"/>
                  </a:lnTo>
                  <a:lnTo>
                    <a:pt x="206" y="1575"/>
                  </a:lnTo>
                  <a:lnTo>
                    <a:pt x="215" y="1576"/>
                  </a:lnTo>
                  <a:lnTo>
                    <a:pt x="217" y="1584"/>
                  </a:lnTo>
                  <a:lnTo>
                    <a:pt x="221" y="1592"/>
                  </a:lnTo>
                  <a:lnTo>
                    <a:pt x="226" y="1600"/>
                  </a:lnTo>
                  <a:lnTo>
                    <a:pt x="231" y="1606"/>
                  </a:lnTo>
                  <a:lnTo>
                    <a:pt x="239" y="1611"/>
                  </a:lnTo>
                  <a:lnTo>
                    <a:pt x="249" y="1613"/>
                  </a:lnTo>
                  <a:lnTo>
                    <a:pt x="254" y="1616"/>
                  </a:lnTo>
                  <a:lnTo>
                    <a:pt x="257" y="1618"/>
                  </a:lnTo>
                  <a:lnTo>
                    <a:pt x="259" y="1622"/>
                  </a:lnTo>
                  <a:lnTo>
                    <a:pt x="261" y="1628"/>
                  </a:lnTo>
                  <a:lnTo>
                    <a:pt x="259" y="1634"/>
                  </a:lnTo>
                  <a:lnTo>
                    <a:pt x="256" y="1641"/>
                  </a:lnTo>
                  <a:lnTo>
                    <a:pt x="252" y="1647"/>
                  </a:lnTo>
                  <a:lnTo>
                    <a:pt x="247" y="1653"/>
                  </a:lnTo>
                  <a:lnTo>
                    <a:pt x="242" y="1659"/>
                  </a:lnTo>
                  <a:lnTo>
                    <a:pt x="238" y="1668"/>
                  </a:lnTo>
                  <a:lnTo>
                    <a:pt x="236" y="1675"/>
                  </a:lnTo>
                  <a:lnTo>
                    <a:pt x="234" y="1685"/>
                  </a:lnTo>
                  <a:lnTo>
                    <a:pt x="234" y="1691"/>
                  </a:lnTo>
                  <a:lnTo>
                    <a:pt x="237" y="1696"/>
                  </a:lnTo>
                  <a:lnTo>
                    <a:pt x="239" y="1700"/>
                  </a:lnTo>
                  <a:lnTo>
                    <a:pt x="243" y="1702"/>
                  </a:lnTo>
                  <a:lnTo>
                    <a:pt x="251" y="1707"/>
                  </a:lnTo>
                  <a:lnTo>
                    <a:pt x="261" y="1710"/>
                  </a:lnTo>
                  <a:lnTo>
                    <a:pt x="270" y="1712"/>
                  </a:lnTo>
                  <a:lnTo>
                    <a:pt x="279" y="1717"/>
                  </a:lnTo>
                  <a:lnTo>
                    <a:pt x="283" y="1720"/>
                  </a:lnTo>
                  <a:lnTo>
                    <a:pt x="285" y="1724"/>
                  </a:lnTo>
                  <a:lnTo>
                    <a:pt x="288" y="1727"/>
                  </a:lnTo>
                  <a:lnTo>
                    <a:pt x="288" y="1733"/>
                  </a:lnTo>
                  <a:lnTo>
                    <a:pt x="288" y="1737"/>
                  </a:lnTo>
                  <a:lnTo>
                    <a:pt x="287" y="1742"/>
                  </a:lnTo>
                  <a:lnTo>
                    <a:pt x="285" y="1745"/>
                  </a:lnTo>
                  <a:lnTo>
                    <a:pt x="283" y="1748"/>
                  </a:lnTo>
                  <a:lnTo>
                    <a:pt x="278" y="1753"/>
                  </a:lnTo>
                  <a:lnTo>
                    <a:pt x="273" y="1758"/>
                  </a:lnTo>
                  <a:lnTo>
                    <a:pt x="268" y="1763"/>
                  </a:lnTo>
                  <a:lnTo>
                    <a:pt x="263" y="1768"/>
                  </a:lnTo>
                  <a:lnTo>
                    <a:pt x="259" y="1773"/>
                  </a:lnTo>
                  <a:lnTo>
                    <a:pt x="258" y="1780"/>
                  </a:lnTo>
                  <a:lnTo>
                    <a:pt x="258" y="1789"/>
                  </a:lnTo>
                  <a:lnTo>
                    <a:pt x="258" y="1804"/>
                  </a:lnTo>
                  <a:lnTo>
                    <a:pt x="258" y="1820"/>
                  </a:lnTo>
                  <a:lnTo>
                    <a:pt x="258" y="1832"/>
                  </a:lnTo>
                  <a:lnTo>
                    <a:pt x="259" y="1839"/>
                  </a:lnTo>
                  <a:lnTo>
                    <a:pt x="263" y="1845"/>
                  </a:lnTo>
                  <a:lnTo>
                    <a:pt x="267" y="1851"/>
                  </a:lnTo>
                  <a:lnTo>
                    <a:pt x="272" y="1857"/>
                  </a:lnTo>
                  <a:lnTo>
                    <a:pt x="277" y="1863"/>
                  </a:lnTo>
                  <a:lnTo>
                    <a:pt x="282" y="1872"/>
                  </a:lnTo>
                  <a:lnTo>
                    <a:pt x="284" y="1881"/>
                  </a:lnTo>
                  <a:lnTo>
                    <a:pt x="285" y="1892"/>
                  </a:lnTo>
                  <a:lnTo>
                    <a:pt x="285" y="1898"/>
                  </a:lnTo>
                  <a:lnTo>
                    <a:pt x="282" y="1903"/>
                  </a:lnTo>
                  <a:lnTo>
                    <a:pt x="278" y="1907"/>
                  </a:lnTo>
                  <a:lnTo>
                    <a:pt x="274" y="1909"/>
                  </a:lnTo>
                  <a:lnTo>
                    <a:pt x="269" y="1912"/>
                  </a:lnTo>
                  <a:lnTo>
                    <a:pt x="265" y="1914"/>
                  </a:lnTo>
                  <a:lnTo>
                    <a:pt x="263" y="1918"/>
                  </a:lnTo>
                  <a:lnTo>
                    <a:pt x="262" y="1924"/>
                  </a:lnTo>
                  <a:lnTo>
                    <a:pt x="263" y="1928"/>
                  </a:lnTo>
                  <a:lnTo>
                    <a:pt x="265" y="1932"/>
                  </a:lnTo>
                  <a:lnTo>
                    <a:pt x="270" y="1938"/>
                  </a:lnTo>
                  <a:lnTo>
                    <a:pt x="275" y="1944"/>
                  </a:lnTo>
                  <a:lnTo>
                    <a:pt x="280" y="1949"/>
                  </a:lnTo>
                  <a:lnTo>
                    <a:pt x="287" y="1953"/>
                  </a:lnTo>
                  <a:lnTo>
                    <a:pt x="291" y="1956"/>
                  </a:lnTo>
                  <a:lnTo>
                    <a:pt x="295" y="1958"/>
                  </a:lnTo>
                  <a:lnTo>
                    <a:pt x="310" y="1955"/>
                  </a:lnTo>
                  <a:lnTo>
                    <a:pt x="324" y="1954"/>
                  </a:lnTo>
                  <a:lnTo>
                    <a:pt x="327" y="1954"/>
                  </a:lnTo>
                  <a:lnTo>
                    <a:pt x="331" y="1955"/>
                  </a:lnTo>
                  <a:lnTo>
                    <a:pt x="334" y="1956"/>
                  </a:lnTo>
                  <a:lnTo>
                    <a:pt x="337" y="1958"/>
                  </a:lnTo>
                  <a:lnTo>
                    <a:pt x="342" y="1963"/>
                  </a:lnTo>
                  <a:lnTo>
                    <a:pt x="347" y="1967"/>
                  </a:lnTo>
                  <a:lnTo>
                    <a:pt x="353" y="1971"/>
                  </a:lnTo>
                  <a:lnTo>
                    <a:pt x="360" y="1977"/>
                  </a:lnTo>
                  <a:lnTo>
                    <a:pt x="363" y="1982"/>
                  </a:lnTo>
                  <a:lnTo>
                    <a:pt x="368" y="1990"/>
                  </a:lnTo>
                  <a:lnTo>
                    <a:pt x="373" y="2003"/>
                  </a:lnTo>
                  <a:lnTo>
                    <a:pt x="378" y="2018"/>
                  </a:lnTo>
                  <a:lnTo>
                    <a:pt x="382" y="2034"/>
                  </a:lnTo>
                  <a:lnTo>
                    <a:pt x="386" y="2049"/>
                  </a:lnTo>
                  <a:lnTo>
                    <a:pt x="389" y="2057"/>
                  </a:lnTo>
                  <a:lnTo>
                    <a:pt x="392" y="2063"/>
                  </a:lnTo>
                  <a:lnTo>
                    <a:pt x="397" y="2069"/>
                  </a:lnTo>
                  <a:lnTo>
                    <a:pt x="400" y="2074"/>
                  </a:lnTo>
                  <a:lnTo>
                    <a:pt x="405" y="2084"/>
                  </a:lnTo>
                  <a:lnTo>
                    <a:pt x="409" y="2094"/>
                  </a:lnTo>
                  <a:lnTo>
                    <a:pt x="408" y="2098"/>
                  </a:lnTo>
                  <a:lnTo>
                    <a:pt x="407" y="2101"/>
                  </a:lnTo>
                  <a:lnTo>
                    <a:pt x="404" y="2104"/>
                  </a:lnTo>
                  <a:lnTo>
                    <a:pt x="402" y="2106"/>
                  </a:lnTo>
                  <a:lnTo>
                    <a:pt x="397" y="2110"/>
                  </a:lnTo>
                  <a:lnTo>
                    <a:pt x="393" y="2114"/>
                  </a:lnTo>
                  <a:lnTo>
                    <a:pt x="392" y="2122"/>
                  </a:lnTo>
                  <a:lnTo>
                    <a:pt x="392" y="2128"/>
                  </a:lnTo>
                  <a:lnTo>
                    <a:pt x="392" y="2131"/>
                  </a:lnTo>
                  <a:lnTo>
                    <a:pt x="391" y="2135"/>
                  </a:lnTo>
                  <a:lnTo>
                    <a:pt x="389" y="2137"/>
                  </a:lnTo>
                  <a:lnTo>
                    <a:pt x="387" y="2140"/>
                  </a:lnTo>
                  <a:lnTo>
                    <a:pt x="376" y="2151"/>
                  </a:lnTo>
                  <a:lnTo>
                    <a:pt x="362" y="2162"/>
                  </a:lnTo>
                  <a:lnTo>
                    <a:pt x="356" y="2168"/>
                  </a:lnTo>
                  <a:lnTo>
                    <a:pt x="350" y="2176"/>
                  </a:lnTo>
                  <a:lnTo>
                    <a:pt x="348" y="2179"/>
                  </a:lnTo>
                  <a:lnTo>
                    <a:pt x="347" y="2184"/>
                  </a:lnTo>
                  <a:lnTo>
                    <a:pt x="346" y="2189"/>
                  </a:lnTo>
                  <a:lnTo>
                    <a:pt x="346" y="2195"/>
                  </a:lnTo>
                  <a:lnTo>
                    <a:pt x="352" y="2204"/>
                  </a:lnTo>
                  <a:lnTo>
                    <a:pt x="361" y="2213"/>
                  </a:lnTo>
                  <a:lnTo>
                    <a:pt x="395" y="2213"/>
                  </a:lnTo>
                  <a:lnTo>
                    <a:pt x="400" y="2218"/>
                  </a:lnTo>
                  <a:lnTo>
                    <a:pt x="407" y="2221"/>
                  </a:lnTo>
                  <a:lnTo>
                    <a:pt x="413" y="2223"/>
                  </a:lnTo>
                  <a:lnTo>
                    <a:pt x="420" y="2223"/>
                  </a:lnTo>
                  <a:lnTo>
                    <a:pt x="430" y="2223"/>
                  </a:lnTo>
                  <a:lnTo>
                    <a:pt x="440" y="2221"/>
                  </a:lnTo>
                  <a:lnTo>
                    <a:pt x="447" y="2218"/>
                  </a:lnTo>
                  <a:lnTo>
                    <a:pt x="456" y="2214"/>
                  </a:lnTo>
                  <a:lnTo>
                    <a:pt x="462" y="2210"/>
                  </a:lnTo>
                  <a:lnTo>
                    <a:pt x="470" y="2205"/>
                  </a:lnTo>
                  <a:lnTo>
                    <a:pt x="476" y="2199"/>
                  </a:lnTo>
                  <a:lnTo>
                    <a:pt x="481" y="2192"/>
                  </a:lnTo>
                  <a:lnTo>
                    <a:pt x="492" y="2178"/>
                  </a:lnTo>
                  <a:lnTo>
                    <a:pt x="501" y="2162"/>
                  </a:lnTo>
                  <a:lnTo>
                    <a:pt x="508" y="2146"/>
                  </a:lnTo>
                  <a:lnTo>
                    <a:pt x="514" y="2130"/>
                  </a:lnTo>
                  <a:lnTo>
                    <a:pt x="523" y="2122"/>
                  </a:lnTo>
                  <a:lnTo>
                    <a:pt x="532" y="2119"/>
                  </a:lnTo>
                  <a:lnTo>
                    <a:pt x="535" y="2101"/>
                  </a:lnTo>
                  <a:lnTo>
                    <a:pt x="540" y="2086"/>
                  </a:lnTo>
                  <a:lnTo>
                    <a:pt x="548" y="2083"/>
                  </a:lnTo>
                  <a:lnTo>
                    <a:pt x="558" y="2079"/>
                  </a:lnTo>
                  <a:lnTo>
                    <a:pt x="569" y="2075"/>
                  </a:lnTo>
                  <a:lnTo>
                    <a:pt x="580" y="2073"/>
                  </a:lnTo>
                  <a:lnTo>
                    <a:pt x="602" y="2069"/>
                  </a:lnTo>
                  <a:lnTo>
                    <a:pt x="621" y="2068"/>
                  </a:lnTo>
                  <a:lnTo>
                    <a:pt x="622" y="2065"/>
                  </a:lnTo>
                  <a:lnTo>
                    <a:pt x="623" y="2062"/>
                  </a:lnTo>
                  <a:lnTo>
                    <a:pt x="623" y="2058"/>
                  </a:lnTo>
                  <a:lnTo>
                    <a:pt x="621" y="2054"/>
                  </a:lnTo>
                  <a:lnTo>
                    <a:pt x="616" y="2053"/>
                  </a:lnTo>
                  <a:lnTo>
                    <a:pt x="611" y="2049"/>
                  </a:lnTo>
                  <a:lnTo>
                    <a:pt x="606" y="2044"/>
                  </a:lnTo>
                  <a:lnTo>
                    <a:pt x="601" y="2038"/>
                  </a:lnTo>
                  <a:lnTo>
                    <a:pt x="592" y="2026"/>
                  </a:lnTo>
                  <a:lnTo>
                    <a:pt x="584" y="2017"/>
                  </a:lnTo>
                  <a:lnTo>
                    <a:pt x="581" y="2016"/>
                  </a:lnTo>
                  <a:lnTo>
                    <a:pt x="577" y="2013"/>
                  </a:lnTo>
                  <a:lnTo>
                    <a:pt x="575" y="2011"/>
                  </a:lnTo>
                  <a:lnTo>
                    <a:pt x="574" y="2007"/>
                  </a:lnTo>
                  <a:lnTo>
                    <a:pt x="576" y="2002"/>
                  </a:lnTo>
                  <a:lnTo>
                    <a:pt x="584" y="1995"/>
                  </a:lnTo>
                  <a:lnTo>
                    <a:pt x="592" y="1989"/>
                  </a:lnTo>
                  <a:lnTo>
                    <a:pt x="597" y="1985"/>
                  </a:lnTo>
                  <a:lnTo>
                    <a:pt x="607" y="1985"/>
                  </a:lnTo>
                  <a:lnTo>
                    <a:pt x="615" y="1982"/>
                  </a:lnTo>
                  <a:lnTo>
                    <a:pt x="617" y="1981"/>
                  </a:lnTo>
                  <a:lnTo>
                    <a:pt x="620" y="1977"/>
                  </a:lnTo>
                  <a:lnTo>
                    <a:pt x="621" y="1974"/>
                  </a:lnTo>
                  <a:lnTo>
                    <a:pt x="621" y="1967"/>
                  </a:lnTo>
                  <a:lnTo>
                    <a:pt x="618" y="1956"/>
                  </a:lnTo>
                  <a:lnTo>
                    <a:pt x="615" y="1945"/>
                  </a:lnTo>
                  <a:lnTo>
                    <a:pt x="620" y="1932"/>
                  </a:lnTo>
                  <a:lnTo>
                    <a:pt x="623" y="1915"/>
                  </a:lnTo>
                  <a:lnTo>
                    <a:pt x="620" y="1901"/>
                  </a:lnTo>
                  <a:lnTo>
                    <a:pt x="615" y="1888"/>
                  </a:lnTo>
                  <a:lnTo>
                    <a:pt x="621" y="1875"/>
                  </a:lnTo>
                  <a:lnTo>
                    <a:pt x="627" y="1856"/>
                  </a:lnTo>
                  <a:lnTo>
                    <a:pt x="633" y="1854"/>
                  </a:lnTo>
                  <a:lnTo>
                    <a:pt x="638" y="1850"/>
                  </a:lnTo>
                  <a:lnTo>
                    <a:pt x="643" y="1846"/>
                  </a:lnTo>
                  <a:lnTo>
                    <a:pt x="647" y="1841"/>
                  </a:lnTo>
                  <a:lnTo>
                    <a:pt x="651" y="1835"/>
                  </a:lnTo>
                  <a:lnTo>
                    <a:pt x="653" y="1829"/>
                  </a:lnTo>
                  <a:lnTo>
                    <a:pt x="654" y="1823"/>
                  </a:lnTo>
                  <a:lnTo>
                    <a:pt x="654" y="1816"/>
                  </a:lnTo>
                  <a:lnTo>
                    <a:pt x="654" y="1809"/>
                  </a:lnTo>
                  <a:lnTo>
                    <a:pt x="652" y="1804"/>
                  </a:lnTo>
                  <a:lnTo>
                    <a:pt x="648" y="1798"/>
                  </a:lnTo>
                  <a:lnTo>
                    <a:pt x="644" y="1793"/>
                  </a:lnTo>
                  <a:lnTo>
                    <a:pt x="639" y="1788"/>
                  </a:lnTo>
                  <a:lnTo>
                    <a:pt x="637" y="1783"/>
                  </a:lnTo>
                  <a:lnTo>
                    <a:pt x="634" y="1777"/>
                  </a:lnTo>
                  <a:lnTo>
                    <a:pt x="633" y="1771"/>
                  </a:lnTo>
                  <a:lnTo>
                    <a:pt x="633" y="1761"/>
                  </a:lnTo>
                  <a:lnTo>
                    <a:pt x="634" y="1750"/>
                  </a:lnTo>
                  <a:lnTo>
                    <a:pt x="637" y="1741"/>
                  </a:lnTo>
                  <a:lnTo>
                    <a:pt x="641" y="1732"/>
                  </a:lnTo>
                  <a:lnTo>
                    <a:pt x="644" y="1724"/>
                  </a:lnTo>
                  <a:lnTo>
                    <a:pt x="649" y="1719"/>
                  </a:lnTo>
                  <a:lnTo>
                    <a:pt x="652" y="1716"/>
                  </a:lnTo>
                  <a:lnTo>
                    <a:pt x="654" y="1715"/>
                  </a:lnTo>
                  <a:lnTo>
                    <a:pt x="658" y="1714"/>
                  </a:lnTo>
                  <a:lnTo>
                    <a:pt x="660" y="1714"/>
                  </a:lnTo>
                  <a:lnTo>
                    <a:pt x="672" y="1714"/>
                  </a:lnTo>
                  <a:lnTo>
                    <a:pt x="686" y="1714"/>
                  </a:lnTo>
                  <a:lnTo>
                    <a:pt x="690" y="1712"/>
                  </a:lnTo>
                  <a:lnTo>
                    <a:pt x="695" y="1712"/>
                  </a:lnTo>
                  <a:lnTo>
                    <a:pt x="698" y="1710"/>
                  </a:lnTo>
                  <a:lnTo>
                    <a:pt x="701" y="1707"/>
                  </a:lnTo>
                  <a:lnTo>
                    <a:pt x="706" y="1702"/>
                  </a:lnTo>
                  <a:lnTo>
                    <a:pt x="711" y="1696"/>
                  </a:lnTo>
                  <a:lnTo>
                    <a:pt x="716" y="1690"/>
                  </a:lnTo>
                  <a:lnTo>
                    <a:pt x="720" y="1685"/>
                  </a:lnTo>
                  <a:lnTo>
                    <a:pt x="725" y="1681"/>
                  </a:lnTo>
                  <a:lnTo>
                    <a:pt x="730" y="1679"/>
                  </a:lnTo>
                  <a:lnTo>
                    <a:pt x="735" y="1680"/>
                  </a:lnTo>
                  <a:lnTo>
                    <a:pt x="738" y="1681"/>
                  </a:lnTo>
                  <a:lnTo>
                    <a:pt x="741" y="1684"/>
                  </a:lnTo>
                  <a:lnTo>
                    <a:pt x="743" y="1686"/>
                  </a:lnTo>
                  <a:lnTo>
                    <a:pt x="748" y="1695"/>
                  </a:lnTo>
                  <a:lnTo>
                    <a:pt x="751" y="1704"/>
                  </a:lnTo>
                  <a:lnTo>
                    <a:pt x="755" y="1712"/>
                  </a:lnTo>
                  <a:lnTo>
                    <a:pt x="760" y="1720"/>
                  </a:lnTo>
                  <a:lnTo>
                    <a:pt x="762" y="1722"/>
                  </a:lnTo>
                  <a:lnTo>
                    <a:pt x="764" y="1725"/>
                  </a:lnTo>
                  <a:lnTo>
                    <a:pt x="769" y="1726"/>
                  </a:lnTo>
                  <a:lnTo>
                    <a:pt x="774" y="1727"/>
                  </a:lnTo>
                  <a:lnTo>
                    <a:pt x="776" y="1726"/>
                  </a:lnTo>
                  <a:lnTo>
                    <a:pt x="777" y="1724"/>
                  </a:lnTo>
                  <a:lnTo>
                    <a:pt x="777" y="1721"/>
                  </a:lnTo>
                  <a:lnTo>
                    <a:pt x="777" y="1716"/>
                  </a:lnTo>
                  <a:lnTo>
                    <a:pt x="774" y="1707"/>
                  </a:lnTo>
                  <a:lnTo>
                    <a:pt x="774" y="1697"/>
                  </a:lnTo>
                  <a:lnTo>
                    <a:pt x="774" y="1689"/>
                  </a:lnTo>
                  <a:lnTo>
                    <a:pt x="777" y="1676"/>
                  </a:lnTo>
                  <a:lnTo>
                    <a:pt x="781" y="1665"/>
                  </a:lnTo>
                  <a:lnTo>
                    <a:pt x="784" y="1659"/>
                  </a:lnTo>
                  <a:lnTo>
                    <a:pt x="787" y="1659"/>
                  </a:lnTo>
                  <a:lnTo>
                    <a:pt x="790" y="1659"/>
                  </a:lnTo>
                  <a:lnTo>
                    <a:pt x="793" y="1659"/>
                  </a:lnTo>
                  <a:lnTo>
                    <a:pt x="795" y="1655"/>
                  </a:lnTo>
                  <a:lnTo>
                    <a:pt x="797" y="1650"/>
                  </a:lnTo>
                  <a:lnTo>
                    <a:pt x="797" y="1645"/>
                  </a:lnTo>
                  <a:lnTo>
                    <a:pt x="798" y="1642"/>
                  </a:lnTo>
                  <a:lnTo>
                    <a:pt x="802" y="1638"/>
                  </a:lnTo>
                  <a:lnTo>
                    <a:pt x="809" y="1629"/>
                  </a:lnTo>
                  <a:lnTo>
                    <a:pt x="819" y="1622"/>
                  </a:lnTo>
                  <a:lnTo>
                    <a:pt x="823" y="1617"/>
                  </a:lnTo>
                  <a:lnTo>
                    <a:pt x="826" y="1612"/>
                  </a:lnTo>
                  <a:lnTo>
                    <a:pt x="829" y="1607"/>
                  </a:lnTo>
                  <a:lnTo>
                    <a:pt x="829" y="1602"/>
                  </a:lnTo>
                  <a:lnTo>
                    <a:pt x="826" y="1596"/>
                  </a:lnTo>
                  <a:lnTo>
                    <a:pt x="821" y="1592"/>
                  </a:lnTo>
                  <a:lnTo>
                    <a:pt x="821" y="1591"/>
                  </a:lnTo>
                  <a:lnTo>
                    <a:pt x="821" y="1585"/>
                  </a:lnTo>
                  <a:lnTo>
                    <a:pt x="821" y="1581"/>
                  </a:lnTo>
                  <a:lnTo>
                    <a:pt x="821" y="1579"/>
                  </a:lnTo>
                  <a:lnTo>
                    <a:pt x="823" y="1576"/>
                  </a:lnTo>
                  <a:lnTo>
                    <a:pt x="825" y="1575"/>
                  </a:lnTo>
                  <a:lnTo>
                    <a:pt x="829" y="1569"/>
                  </a:lnTo>
                  <a:lnTo>
                    <a:pt x="835" y="1565"/>
                  </a:lnTo>
                  <a:lnTo>
                    <a:pt x="841" y="1564"/>
                  </a:lnTo>
                  <a:lnTo>
                    <a:pt x="847" y="1563"/>
                  </a:lnTo>
                  <a:lnTo>
                    <a:pt x="849" y="1563"/>
                  </a:lnTo>
                  <a:lnTo>
                    <a:pt x="851" y="1564"/>
                  </a:lnTo>
                  <a:lnTo>
                    <a:pt x="852" y="1566"/>
                  </a:lnTo>
                  <a:lnTo>
                    <a:pt x="852" y="1569"/>
                  </a:lnTo>
                  <a:lnTo>
                    <a:pt x="855" y="1574"/>
                  </a:lnTo>
                  <a:lnTo>
                    <a:pt x="857" y="1579"/>
                  </a:lnTo>
                  <a:lnTo>
                    <a:pt x="864" y="1582"/>
                  </a:lnTo>
                  <a:lnTo>
                    <a:pt x="878" y="1590"/>
                  </a:lnTo>
                  <a:lnTo>
                    <a:pt x="894" y="1598"/>
                  </a:lnTo>
                  <a:lnTo>
                    <a:pt x="904" y="1602"/>
                  </a:lnTo>
                  <a:lnTo>
                    <a:pt x="909" y="1602"/>
                  </a:lnTo>
                  <a:lnTo>
                    <a:pt x="913" y="1601"/>
                  </a:lnTo>
                  <a:lnTo>
                    <a:pt x="917" y="1600"/>
                  </a:lnTo>
                  <a:lnTo>
                    <a:pt x="919" y="1597"/>
                  </a:lnTo>
                  <a:lnTo>
                    <a:pt x="922" y="1593"/>
                  </a:lnTo>
                  <a:lnTo>
                    <a:pt x="923" y="1589"/>
                  </a:lnTo>
                  <a:lnTo>
                    <a:pt x="923" y="1584"/>
                  </a:lnTo>
                  <a:lnTo>
                    <a:pt x="923" y="1575"/>
                  </a:lnTo>
                  <a:lnTo>
                    <a:pt x="927" y="1565"/>
                  </a:lnTo>
                  <a:lnTo>
                    <a:pt x="930" y="1556"/>
                  </a:lnTo>
                  <a:lnTo>
                    <a:pt x="930" y="1553"/>
                  </a:lnTo>
                  <a:lnTo>
                    <a:pt x="930" y="1546"/>
                  </a:lnTo>
                  <a:lnTo>
                    <a:pt x="917" y="1532"/>
                  </a:lnTo>
                  <a:lnTo>
                    <a:pt x="904" y="1519"/>
                  </a:lnTo>
                  <a:lnTo>
                    <a:pt x="916" y="1501"/>
                  </a:lnTo>
                  <a:lnTo>
                    <a:pt x="927" y="1483"/>
                  </a:lnTo>
                  <a:lnTo>
                    <a:pt x="923" y="1471"/>
                  </a:lnTo>
                  <a:lnTo>
                    <a:pt x="919" y="1461"/>
                  </a:lnTo>
                  <a:lnTo>
                    <a:pt x="883" y="1461"/>
                  </a:lnTo>
                  <a:lnTo>
                    <a:pt x="880" y="1455"/>
                  </a:lnTo>
                  <a:lnTo>
                    <a:pt x="877" y="1444"/>
                  </a:lnTo>
                  <a:lnTo>
                    <a:pt x="876" y="1432"/>
                  </a:lnTo>
                  <a:lnTo>
                    <a:pt x="875" y="1420"/>
                  </a:lnTo>
                  <a:lnTo>
                    <a:pt x="880" y="1400"/>
                  </a:lnTo>
                  <a:lnTo>
                    <a:pt x="885" y="1384"/>
                  </a:lnTo>
                  <a:lnTo>
                    <a:pt x="882" y="1383"/>
                  </a:lnTo>
                  <a:lnTo>
                    <a:pt x="880" y="1382"/>
                  </a:lnTo>
                  <a:lnTo>
                    <a:pt x="878" y="1379"/>
                  </a:lnTo>
                  <a:lnTo>
                    <a:pt x="877" y="1375"/>
                  </a:lnTo>
                  <a:lnTo>
                    <a:pt x="888" y="1366"/>
                  </a:lnTo>
                  <a:lnTo>
                    <a:pt x="901" y="1354"/>
                  </a:lnTo>
                  <a:lnTo>
                    <a:pt x="903" y="1351"/>
                  </a:lnTo>
                  <a:lnTo>
                    <a:pt x="906" y="1348"/>
                  </a:lnTo>
                  <a:lnTo>
                    <a:pt x="908" y="1345"/>
                  </a:lnTo>
                  <a:lnTo>
                    <a:pt x="909" y="1340"/>
                  </a:lnTo>
                  <a:lnTo>
                    <a:pt x="916" y="1323"/>
                  </a:lnTo>
                  <a:lnTo>
                    <a:pt x="923" y="1305"/>
                  </a:lnTo>
                  <a:lnTo>
                    <a:pt x="919" y="1297"/>
                  </a:lnTo>
                  <a:lnTo>
                    <a:pt x="914" y="1286"/>
                  </a:lnTo>
                  <a:lnTo>
                    <a:pt x="919" y="1278"/>
                  </a:lnTo>
                  <a:lnTo>
                    <a:pt x="923" y="1267"/>
                  </a:lnTo>
                  <a:lnTo>
                    <a:pt x="922" y="1260"/>
                  </a:lnTo>
                  <a:lnTo>
                    <a:pt x="918" y="1255"/>
                  </a:lnTo>
                  <a:lnTo>
                    <a:pt x="914" y="1250"/>
                  </a:lnTo>
                  <a:lnTo>
                    <a:pt x="909" y="1247"/>
                  </a:lnTo>
                  <a:lnTo>
                    <a:pt x="904" y="1243"/>
                  </a:lnTo>
                  <a:lnTo>
                    <a:pt x="901" y="1238"/>
                  </a:lnTo>
                  <a:lnTo>
                    <a:pt x="898" y="1232"/>
                  </a:lnTo>
                  <a:lnTo>
                    <a:pt x="897" y="1226"/>
                  </a:lnTo>
                  <a:lnTo>
                    <a:pt x="903" y="1210"/>
                  </a:lnTo>
                  <a:lnTo>
                    <a:pt x="909" y="1200"/>
                  </a:lnTo>
                  <a:lnTo>
                    <a:pt x="903" y="1187"/>
                  </a:lnTo>
                  <a:lnTo>
                    <a:pt x="897" y="1170"/>
                  </a:lnTo>
                  <a:lnTo>
                    <a:pt x="897" y="1165"/>
                  </a:lnTo>
                  <a:lnTo>
                    <a:pt x="898" y="1160"/>
                  </a:lnTo>
                  <a:lnTo>
                    <a:pt x="901" y="1156"/>
                  </a:lnTo>
                  <a:lnTo>
                    <a:pt x="903" y="1154"/>
                  </a:lnTo>
                  <a:lnTo>
                    <a:pt x="909" y="1150"/>
                  </a:lnTo>
                  <a:lnTo>
                    <a:pt x="918" y="1146"/>
                  </a:lnTo>
                  <a:lnTo>
                    <a:pt x="925" y="1144"/>
                  </a:lnTo>
                  <a:lnTo>
                    <a:pt x="934" y="1141"/>
                  </a:lnTo>
                  <a:lnTo>
                    <a:pt x="937" y="1139"/>
                  </a:lnTo>
                  <a:lnTo>
                    <a:pt x="940" y="1136"/>
                  </a:lnTo>
                  <a:lnTo>
                    <a:pt x="943" y="1134"/>
                  </a:lnTo>
                  <a:lnTo>
                    <a:pt x="944" y="1130"/>
                  </a:lnTo>
                  <a:lnTo>
                    <a:pt x="944" y="1122"/>
                  </a:lnTo>
                  <a:lnTo>
                    <a:pt x="942" y="1122"/>
                  </a:lnTo>
                  <a:lnTo>
                    <a:pt x="940" y="1122"/>
                  </a:lnTo>
                  <a:lnTo>
                    <a:pt x="933" y="1123"/>
                  </a:lnTo>
                  <a:lnTo>
                    <a:pt x="927" y="1123"/>
                  </a:lnTo>
                  <a:lnTo>
                    <a:pt x="919" y="1124"/>
                  </a:lnTo>
                  <a:lnTo>
                    <a:pt x="913" y="1122"/>
                  </a:lnTo>
                  <a:lnTo>
                    <a:pt x="899" y="1117"/>
                  </a:lnTo>
                  <a:lnTo>
                    <a:pt x="888" y="1114"/>
                  </a:lnTo>
                  <a:lnTo>
                    <a:pt x="880" y="1114"/>
                  </a:lnTo>
                  <a:lnTo>
                    <a:pt x="871" y="1115"/>
                  </a:lnTo>
                  <a:lnTo>
                    <a:pt x="862" y="1115"/>
                  </a:lnTo>
                  <a:lnTo>
                    <a:pt x="854" y="1114"/>
                  </a:lnTo>
                  <a:lnTo>
                    <a:pt x="854" y="1096"/>
                  </a:lnTo>
                  <a:lnTo>
                    <a:pt x="854" y="1087"/>
                  </a:lnTo>
                  <a:lnTo>
                    <a:pt x="854" y="1080"/>
                  </a:lnTo>
                  <a:lnTo>
                    <a:pt x="854" y="1068"/>
                  </a:lnTo>
                  <a:lnTo>
                    <a:pt x="854" y="1062"/>
                  </a:lnTo>
                  <a:lnTo>
                    <a:pt x="856" y="1056"/>
                  </a:lnTo>
                  <a:lnTo>
                    <a:pt x="859" y="1052"/>
                  </a:lnTo>
                  <a:lnTo>
                    <a:pt x="862" y="1047"/>
                  </a:lnTo>
                  <a:lnTo>
                    <a:pt x="866" y="1044"/>
                  </a:lnTo>
                  <a:lnTo>
                    <a:pt x="868" y="1040"/>
                  </a:lnTo>
                  <a:lnTo>
                    <a:pt x="870" y="1036"/>
                  </a:lnTo>
                  <a:lnTo>
                    <a:pt x="871" y="1032"/>
                  </a:lnTo>
                  <a:lnTo>
                    <a:pt x="871" y="1027"/>
                  </a:lnTo>
                  <a:lnTo>
                    <a:pt x="870" y="1024"/>
                  </a:lnTo>
                  <a:lnTo>
                    <a:pt x="868" y="1019"/>
                  </a:lnTo>
                  <a:lnTo>
                    <a:pt x="866" y="1015"/>
                  </a:lnTo>
                  <a:lnTo>
                    <a:pt x="860" y="1008"/>
                  </a:lnTo>
                  <a:lnTo>
                    <a:pt x="854" y="1000"/>
                  </a:lnTo>
                  <a:lnTo>
                    <a:pt x="847" y="993"/>
                  </a:lnTo>
                  <a:lnTo>
                    <a:pt x="841" y="984"/>
                  </a:lnTo>
                  <a:lnTo>
                    <a:pt x="836" y="977"/>
                  </a:lnTo>
                  <a:lnTo>
                    <a:pt x="834" y="967"/>
                  </a:lnTo>
                  <a:lnTo>
                    <a:pt x="834" y="948"/>
                  </a:lnTo>
                  <a:lnTo>
                    <a:pt x="835" y="931"/>
                  </a:lnTo>
                  <a:lnTo>
                    <a:pt x="834" y="928"/>
                  </a:lnTo>
                  <a:lnTo>
                    <a:pt x="831" y="925"/>
                  </a:lnTo>
                  <a:lnTo>
                    <a:pt x="828" y="923"/>
                  </a:lnTo>
                  <a:lnTo>
                    <a:pt x="823" y="921"/>
                  </a:lnTo>
                  <a:lnTo>
                    <a:pt x="813" y="919"/>
                  </a:lnTo>
                  <a:lnTo>
                    <a:pt x="804" y="917"/>
                  </a:lnTo>
                  <a:lnTo>
                    <a:pt x="807" y="911"/>
                  </a:lnTo>
                  <a:lnTo>
                    <a:pt x="810" y="906"/>
                  </a:lnTo>
                  <a:lnTo>
                    <a:pt x="815" y="902"/>
                  </a:lnTo>
                  <a:lnTo>
                    <a:pt x="820" y="899"/>
                  </a:lnTo>
                  <a:lnTo>
                    <a:pt x="825" y="895"/>
                  </a:lnTo>
                  <a:lnTo>
                    <a:pt x="829" y="891"/>
                  </a:lnTo>
                  <a:lnTo>
                    <a:pt x="833" y="886"/>
                  </a:lnTo>
                  <a:lnTo>
                    <a:pt x="834" y="880"/>
                  </a:lnTo>
                  <a:lnTo>
                    <a:pt x="833" y="855"/>
                  </a:lnTo>
                  <a:lnTo>
                    <a:pt x="829" y="831"/>
                  </a:lnTo>
                  <a:lnTo>
                    <a:pt x="824" y="807"/>
                  </a:lnTo>
                  <a:lnTo>
                    <a:pt x="816" y="784"/>
                  </a:lnTo>
                  <a:lnTo>
                    <a:pt x="808" y="761"/>
                  </a:lnTo>
                  <a:lnTo>
                    <a:pt x="798" y="740"/>
                  </a:lnTo>
                  <a:lnTo>
                    <a:pt x="788" y="719"/>
                  </a:lnTo>
                  <a:lnTo>
                    <a:pt x="776" y="699"/>
                  </a:lnTo>
                  <a:lnTo>
                    <a:pt x="782" y="696"/>
                  </a:lnTo>
                  <a:lnTo>
                    <a:pt x="789" y="689"/>
                  </a:lnTo>
                  <a:lnTo>
                    <a:pt x="795" y="683"/>
                  </a:lnTo>
                  <a:lnTo>
                    <a:pt x="800" y="677"/>
                  </a:lnTo>
                  <a:lnTo>
                    <a:pt x="807" y="671"/>
                  </a:lnTo>
                  <a:lnTo>
                    <a:pt x="812" y="665"/>
                  </a:lnTo>
                  <a:lnTo>
                    <a:pt x="816" y="660"/>
                  </a:lnTo>
                  <a:lnTo>
                    <a:pt x="821" y="657"/>
                  </a:lnTo>
                  <a:lnTo>
                    <a:pt x="833" y="656"/>
                  </a:lnTo>
                  <a:lnTo>
                    <a:pt x="842" y="656"/>
                  </a:lnTo>
                  <a:lnTo>
                    <a:pt x="846" y="655"/>
                  </a:lnTo>
                  <a:lnTo>
                    <a:pt x="850" y="653"/>
                  </a:lnTo>
                  <a:lnTo>
                    <a:pt x="852" y="650"/>
                  </a:lnTo>
                  <a:lnTo>
                    <a:pt x="854" y="644"/>
                  </a:lnTo>
                  <a:lnTo>
                    <a:pt x="849" y="631"/>
                  </a:lnTo>
                  <a:lnTo>
                    <a:pt x="844" y="618"/>
                  </a:lnTo>
                  <a:lnTo>
                    <a:pt x="871" y="547"/>
                  </a:lnTo>
                  <a:lnTo>
                    <a:pt x="880" y="541"/>
                  </a:lnTo>
                  <a:lnTo>
                    <a:pt x="891" y="535"/>
                  </a:lnTo>
                  <a:lnTo>
                    <a:pt x="896" y="531"/>
                  </a:lnTo>
                  <a:lnTo>
                    <a:pt x="901" y="527"/>
                  </a:lnTo>
                  <a:lnTo>
                    <a:pt x="903" y="521"/>
                  </a:lnTo>
                  <a:lnTo>
                    <a:pt x="904" y="515"/>
                  </a:lnTo>
                  <a:lnTo>
                    <a:pt x="904" y="510"/>
                  </a:lnTo>
                  <a:lnTo>
                    <a:pt x="902" y="505"/>
                  </a:lnTo>
                  <a:lnTo>
                    <a:pt x="898" y="501"/>
                  </a:lnTo>
                  <a:lnTo>
                    <a:pt x="894" y="499"/>
                  </a:lnTo>
                  <a:lnTo>
                    <a:pt x="887" y="494"/>
                  </a:lnTo>
                  <a:lnTo>
                    <a:pt x="881" y="489"/>
                  </a:lnTo>
                  <a:lnTo>
                    <a:pt x="878" y="483"/>
                  </a:lnTo>
                  <a:lnTo>
                    <a:pt x="876" y="476"/>
                  </a:lnTo>
                  <a:lnTo>
                    <a:pt x="876" y="470"/>
                  </a:lnTo>
                  <a:lnTo>
                    <a:pt x="875" y="463"/>
                  </a:lnTo>
                  <a:lnTo>
                    <a:pt x="875" y="457"/>
                  </a:lnTo>
                  <a:lnTo>
                    <a:pt x="873" y="450"/>
                  </a:lnTo>
                  <a:lnTo>
                    <a:pt x="871" y="444"/>
                  </a:lnTo>
                  <a:lnTo>
                    <a:pt x="867" y="439"/>
                  </a:lnTo>
                  <a:lnTo>
                    <a:pt x="855" y="427"/>
                  </a:lnTo>
                  <a:lnTo>
                    <a:pt x="841" y="417"/>
                  </a:lnTo>
                  <a:lnTo>
                    <a:pt x="835" y="412"/>
                  </a:lnTo>
                  <a:lnTo>
                    <a:pt x="830" y="406"/>
                  </a:lnTo>
                  <a:lnTo>
                    <a:pt x="824" y="400"/>
                  </a:lnTo>
                  <a:lnTo>
                    <a:pt x="819" y="392"/>
                  </a:lnTo>
                  <a:lnTo>
                    <a:pt x="814" y="379"/>
                  </a:lnTo>
                  <a:lnTo>
                    <a:pt x="812" y="367"/>
                  </a:lnTo>
                  <a:lnTo>
                    <a:pt x="809" y="362"/>
                  </a:lnTo>
                  <a:lnTo>
                    <a:pt x="807" y="359"/>
                  </a:lnTo>
                  <a:lnTo>
                    <a:pt x="802" y="355"/>
                  </a:lnTo>
                  <a:lnTo>
                    <a:pt x="794" y="353"/>
                  </a:lnTo>
                  <a:lnTo>
                    <a:pt x="800" y="335"/>
                  </a:lnTo>
                  <a:lnTo>
                    <a:pt x="804" y="324"/>
                  </a:lnTo>
                  <a:lnTo>
                    <a:pt x="805" y="315"/>
                  </a:lnTo>
                  <a:lnTo>
                    <a:pt x="808" y="301"/>
                  </a:lnTo>
                  <a:lnTo>
                    <a:pt x="802" y="301"/>
                  </a:lnTo>
                  <a:lnTo>
                    <a:pt x="795" y="297"/>
                  </a:lnTo>
                  <a:lnTo>
                    <a:pt x="788" y="292"/>
                  </a:lnTo>
                  <a:lnTo>
                    <a:pt x="778" y="296"/>
                  </a:lnTo>
                  <a:lnTo>
                    <a:pt x="771" y="299"/>
                  </a:lnTo>
                  <a:lnTo>
                    <a:pt x="767" y="303"/>
                  </a:lnTo>
                  <a:lnTo>
                    <a:pt x="764" y="305"/>
                  </a:lnTo>
                  <a:lnTo>
                    <a:pt x="764" y="309"/>
                  </a:lnTo>
                  <a:lnTo>
                    <a:pt x="766" y="312"/>
                  </a:lnTo>
                  <a:lnTo>
                    <a:pt x="768" y="315"/>
                  </a:lnTo>
                  <a:lnTo>
                    <a:pt x="771" y="318"/>
                  </a:lnTo>
                  <a:lnTo>
                    <a:pt x="778" y="324"/>
                  </a:lnTo>
                  <a:lnTo>
                    <a:pt x="784" y="330"/>
                  </a:lnTo>
                  <a:lnTo>
                    <a:pt x="787" y="333"/>
                  </a:lnTo>
                  <a:lnTo>
                    <a:pt x="787" y="335"/>
                  </a:lnTo>
                  <a:lnTo>
                    <a:pt x="787" y="338"/>
                  </a:lnTo>
                  <a:lnTo>
                    <a:pt x="784" y="340"/>
                  </a:lnTo>
                  <a:lnTo>
                    <a:pt x="779" y="348"/>
                  </a:lnTo>
                  <a:lnTo>
                    <a:pt x="776" y="355"/>
                  </a:lnTo>
                  <a:lnTo>
                    <a:pt x="769" y="361"/>
                  </a:lnTo>
                  <a:lnTo>
                    <a:pt x="764" y="366"/>
                  </a:lnTo>
                  <a:lnTo>
                    <a:pt x="752" y="376"/>
                  </a:lnTo>
                  <a:lnTo>
                    <a:pt x="740" y="385"/>
                  </a:lnTo>
                  <a:lnTo>
                    <a:pt x="726" y="391"/>
                  </a:lnTo>
                  <a:lnTo>
                    <a:pt x="715" y="398"/>
                  </a:lnTo>
                  <a:lnTo>
                    <a:pt x="705" y="406"/>
                  </a:lnTo>
                  <a:lnTo>
                    <a:pt x="696" y="413"/>
                  </a:lnTo>
                  <a:lnTo>
                    <a:pt x="698" y="403"/>
                  </a:lnTo>
                  <a:lnTo>
                    <a:pt x="701" y="392"/>
                  </a:lnTo>
                  <a:lnTo>
                    <a:pt x="706" y="381"/>
                  </a:lnTo>
                  <a:lnTo>
                    <a:pt x="714" y="367"/>
                  </a:lnTo>
                  <a:lnTo>
                    <a:pt x="734" y="338"/>
                  </a:lnTo>
                  <a:lnTo>
                    <a:pt x="756" y="304"/>
                  </a:lnTo>
                  <a:lnTo>
                    <a:pt x="767" y="287"/>
                  </a:lnTo>
                  <a:lnTo>
                    <a:pt x="777" y="270"/>
                  </a:lnTo>
                  <a:lnTo>
                    <a:pt x="788" y="251"/>
                  </a:lnTo>
                  <a:lnTo>
                    <a:pt x="797" y="232"/>
                  </a:lnTo>
                  <a:lnTo>
                    <a:pt x="804" y="214"/>
                  </a:lnTo>
                  <a:lnTo>
                    <a:pt x="810" y="195"/>
                  </a:lnTo>
                  <a:lnTo>
                    <a:pt x="814" y="178"/>
                  </a:lnTo>
                  <a:lnTo>
                    <a:pt x="815" y="159"/>
                  </a:lnTo>
                  <a:lnTo>
                    <a:pt x="815" y="152"/>
                  </a:lnTo>
                  <a:lnTo>
                    <a:pt x="813" y="144"/>
                  </a:lnTo>
                  <a:lnTo>
                    <a:pt x="810" y="137"/>
                  </a:lnTo>
                  <a:lnTo>
                    <a:pt x="805" y="128"/>
                  </a:lnTo>
                  <a:lnTo>
                    <a:pt x="795" y="112"/>
                  </a:lnTo>
                  <a:lnTo>
                    <a:pt x="782" y="95"/>
                  </a:lnTo>
                  <a:lnTo>
                    <a:pt x="774" y="88"/>
                  </a:lnTo>
                  <a:lnTo>
                    <a:pt x="767" y="81"/>
                  </a:lnTo>
                  <a:lnTo>
                    <a:pt x="758" y="75"/>
                  </a:lnTo>
                  <a:lnTo>
                    <a:pt x="751" y="69"/>
                  </a:lnTo>
                  <a:lnTo>
                    <a:pt x="743" y="64"/>
                  </a:lnTo>
                  <a:lnTo>
                    <a:pt x="736" y="62"/>
                  </a:lnTo>
                  <a:lnTo>
                    <a:pt x="729" y="59"/>
                  </a:lnTo>
                  <a:lnTo>
                    <a:pt x="722" y="58"/>
                  </a:lnTo>
                  <a:lnTo>
                    <a:pt x="711" y="58"/>
                  </a:lnTo>
                  <a:lnTo>
                    <a:pt x="699" y="59"/>
                  </a:lnTo>
                  <a:lnTo>
                    <a:pt x="691" y="60"/>
                  </a:lnTo>
                  <a:lnTo>
                    <a:pt x="685" y="62"/>
                  </a:lnTo>
                  <a:lnTo>
                    <a:pt x="679" y="64"/>
                  </a:lnTo>
                  <a:lnTo>
                    <a:pt x="674" y="66"/>
                  </a:lnTo>
                  <a:lnTo>
                    <a:pt x="673" y="78"/>
                  </a:lnTo>
                  <a:lnTo>
                    <a:pt x="669" y="86"/>
                  </a:lnTo>
                  <a:lnTo>
                    <a:pt x="665" y="91"/>
                  </a:lnTo>
                  <a:lnTo>
                    <a:pt x="660" y="95"/>
                  </a:lnTo>
                  <a:lnTo>
                    <a:pt x="651" y="96"/>
                  </a:lnTo>
                  <a:lnTo>
                    <a:pt x="641" y="96"/>
                  </a:lnTo>
                  <a:lnTo>
                    <a:pt x="639" y="95"/>
                  </a:lnTo>
                  <a:lnTo>
                    <a:pt x="639" y="94"/>
                  </a:lnTo>
                  <a:lnTo>
                    <a:pt x="642" y="90"/>
                  </a:lnTo>
                  <a:lnTo>
                    <a:pt x="643" y="86"/>
                  </a:lnTo>
                  <a:lnTo>
                    <a:pt x="649" y="76"/>
                  </a:lnTo>
                  <a:lnTo>
                    <a:pt x="653" y="65"/>
                  </a:lnTo>
                  <a:lnTo>
                    <a:pt x="653" y="60"/>
                  </a:lnTo>
                  <a:lnTo>
                    <a:pt x="652" y="55"/>
                  </a:lnTo>
                  <a:lnTo>
                    <a:pt x="649" y="52"/>
                  </a:lnTo>
                  <a:lnTo>
                    <a:pt x="643" y="48"/>
                  </a:lnTo>
                  <a:lnTo>
                    <a:pt x="636" y="47"/>
                  </a:lnTo>
                  <a:lnTo>
                    <a:pt x="625" y="45"/>
                  </a:lnTo>
                  <a:lnTo>
                    <a:pt x="610" y="45"/>
                  </a:lnTo>
                  <a:lnTo>
                    <a:pt x="591" y="48"/>
                  </a:lnTo>
                  <a:lnTo>
                    <a:pt x="590" y="47"/>
                  </a:lnTo>
                  <a:lnTo>
                    <a:pt x="590" y="45"/>
                  </a:lnTo>
                  <a:lnTo>
                    <a:pt x="591" y="44"/>
                  </a:lnTo>
                  <a:lnTo>
                    <a:pt x="592" y="43"/>
                  </a:lnTo>
                  <a:lnTo>
                    <a:pt x="599" y="39"/>
                  </a:lnTo>
                  <a:lnTo>
                    <a:pt x="606" y="35"/>
                  </a:lnTo>
                  <a:lnTo>
                    <a:pt x="608" y="33"/>
                  </a:lnTo>
                  <a:lnTo>
                    <a:pt x="612" y="31"/>
                  </a:lnTo>
                  <a:lnTo>
                    <a:pt x="613" y="28"/>
                  </a:lnTo>
                  <a:lnTo>
                    <a:pt x="615" y="24"/>
                  </a:lnTo>
                  <a:lnTo>
                    <a:pt x="615" y="21"/>
                  </a:lnTo>
                  <a:lnTo>
                    <a:pt x="613" y="17"/>
                  </a:lnTo>
                  <a:lnTo>
                    <a:pt x="610" y="12"/>
                  </a:lnTo>
                  <a:lnTo>
                    <a:pt x="605" y="7"/>
                  </a:lnTo>
                  <a:lnTo>
                    <a:pt x="596" y="3"/>
                  </a:lnTo>
                  <a:lnTo>
                    <a:pt x="587" y="1"/>
                  </a:lnTo>
                  <a:lnTo>
                    <a:pt x="580" y="0"/>
                  </a:lnTo>
                  <a:lnTo>
                    <a:pt x="575" y="0"/>
                  </a:lnTo>
                  <a:lnTo>
                    <a:pt x="569" y="1"/>
                  </a:lnTo>
                  <a:lnTo>
                    <a:pt x="565" y="2"/>
                  </a:lnTo>
                  <a:lnTo>
                    <a:pt x="563" y="6"/>
                  </a:lnTo>
                  <a:lnTo>
                    <a:pt x="561" y="8"/>
                  </a:lnTo>
                  <a:lnTo>
                    <a:pt x="553" y="21"/>
                  </a:lnTo>
                  <a:lnTo>
                    <a:pt x="544" y="37"/>
                  </a:lnTo>
                  <a:lnTo>
                    <a:pt x="535" y="54"/>
                  </a:lnTo>
                  <a:lnTo>
                    <a:pt x="525" y="68"/>
                  </a:lnTo>
                  <a:lnTo>
                    <a:pt x="524" y="71"/>
                  </a:lnTo>
                  <a:lnTo>
                    <a:pt x="523" y="75"/>
                  </a:lnTo>
                  <a:lnTo>
                    <a:pt x="523" y="79"/>
                  </a:lnTo>
                  <a:lnTo>
                    <a:pt x="524" y="83"/>
                  </a:lnTo>
                  <a:lnTo>
                    <a:pt x="527" y="90"/>
                  </a:lnTo>
                  <a:lnTo>
                    <a:pt x="529" y="97"/>
                  </a:lnTo>
                  <a:lnTo>
                    <a:pt x="530" y="102"/>
                  </a:lnTo>
                  <a:lnTo>
                    <a:pt x="530" y="106"/>
                  </a:lnTo>
                  <a:lnTo>
                    <a:pt x="530" y="110"/>
                  </a:lnTo>
                  <a:lnTo>
                    <a:pt x="529" y="114"/>
                  </a:lnTo>
                  <a:lnTo>
                    <a:pt x="528" y="117"/>
                  </a:lnTo>
                  <a:lnTo>
                    <a:pt x="524" y="121"/>
                  </a:lnTo>
                  <a:lnTo>
                    <a:pt x="519" y="125"/>
                  </a:lnTo>
                  <a:lnTo>
                    <a:pt x="512" y="127"/>
                  </a:lnTo>
                  <a:lnTo>
                    <a:pt x="503" y="126"/>
                  </a:lnTo>
                  <a:lnTo>
                    <a:pt x="490" y="125"/>
                  </a:lnTo>
                  <a:lnTo>
                    <a:pt x="487" y="126"/>
                  </a:lnTo>
                  <a:lnTo>
                    <a:pt x="486" y="127"/>
                  </a:lnTo>
                  <a:lnTo>
                    <a:pt x="485" y="130"/>
                  </a:lnTo>
                  <a:lnTo>
                    <a:pt x="486" y="133"/>
                  </a:lnTo>
                  <a:lnTo>
                    <a:pt x="488" y="138"/>
                  </a:lnTo>
                  <a:lnTo>
                    <a:pt x="493" y="143"/>
                  </a:lnTo>
                  <a:lnTo>
                    <a:pt x="499" y="151"/>
                  </a:lnTo>
                  <a:lnTo>
                    <a:pt x="508" y="159"/>
                  </a:lnTo>
                  <a:lnTo>
                    <a:pt x="495" y="154"/>
                  </a:lnTo>
                  <a:lnTo>
                    <a:pt x="487" y="153"/>
                  </a:lnTo>
                  <a:lnTo>
                    <a:pt x="482" y="153"/>
                  </a:lnTo>
                  <a:lnTo>
                    <a:pt x="478" y="153"/>
                  </a:lnTo>
                  <a:lnTo>
                    <a:pt x="473" y="158"/>
                  </a:lnTo>
                  <a:lnTo>
                    <a:pt x="464" y="169"/>
                  </a:lnTo>
                  <a:lnTo>
                    <a:pt x="459" y="174"/>
                  </a:lnTo>
                  <a:lnTo>
                    <a:pt x="452" y="179"/>
                  </a:lnTo>
                  <a:lnTo>
                    <a:pt x="447" y="183"/>
                  </a:lnTo>
                  <a:lnTo>
                    <a:pt x="443" y="183"/>
                  </a:lnTo>
                  <a:lnTo>
                    <a:pt x="441" y="183"/>
                  </a:lnTo>
                  <a:lnTo>
                    <a:pt x="440" y="182"/>
                  </a:lnTo>
                  <a:lnTo>
                    <a:pt x="440" y="179"/>
                  </a:lnTo>
                  <a:lnTo>
                    <a:pt x="440" y="177"/>
                  </a:lnTo>
                  <a:lnTo>
                    <a:pt x="443" y="172"/>
                  </a:lnTo>
                  <a:lnTo>
                    <a:pt x="445" y="166"/>
                  </a:lnTo>
                  <a:lnTo>
                    <a:pt x="447" y="159"/>
                  </a:lnTo>
                  <a:lnTo>
                    <a:pt x="449" y="154"/>
                  </a:lnTo>
                  <a:lnTo>
                    <a:pt x="447" y="152"/>
                  </a:lnTo>
                  <a:lnTo>
                    <a:pt x="446" y="151"/>
                  </a:lnTo>
                  <a:lnTo>
                    <a:pt x="444" y="149"/>
                  </a:lnTo>
                  <a:lnTo>
                    <a:pt x="440" y="149"/>
                  </a:lnTo>
                  <a:lnTo>
                    <a:pt x="431" y="157"/>
                  </a:lnTo>
                  <a:lnTo>
                    <a:pt x="423" y="162"/>
                  </a:lnTo>
                  <a:lnTo>
                    <a:pt x="415" y="166"/>
                  </a:lnTo>
                  <a:lnTo>
                    <a:pt x="408" y="167"/>
                  </a:lnTo>
                  <a:lnTo>
                    <a:pt x="395" y="169"/>
                  </a:lnTo>
                  <a:lnTo>
                    <a:pt x="383" y="172"/>
                  </a:lnTo>
                  <a:lnTo>
                    <a:pt x="372" y="172"/>
                  </a:lnTo>
                  <a:lnTo>
                    <a:pt x="367" y="174"/>
                  </a:lnTo>
                  <a:lnTo>
                    <a:pt x="366" y="175"/>
                  </a:lnTo>
                  <a:lnTo>
                    <a:pt x="366" y="178"/>
                  </a:lnTo>
                  <a:lnTo>
                    <a:pt x="367" y="179"/>
                  </a:lnTo>
                  <a:lnTo>
                    <a:pt x="368" y="182"/>
                  </a:lnTo>
                  <a:lnTo>
                    <a:pt x="372" y="187"/>
                  </a:lnTo>
                  <a:lnTo>
                    <a:pt x="374" y="190"/>
                  </a:lnTo>
                  <a:lnTo>
                    <a:pt x="376" y="193"/>
                  </a:lnTo>
                  <a:lnTo>
                    <a:pt x="376" y="195"/>
                  </a:lnTo>
                  <a:lnTo>
                    <a:pt x="376" y="198"/>
                  </a:lnTo>
                  <a:lnTo>
                    <a:pt x="373" y="199"/>
                  </a:lnTo>
                  <a:lnTo>
                    <a:pt x="361" y="204"/>
                  </a:lnTo>
                  <a:lnTo>
                    <a:pt x="343" y="209"/>
                  </a:lnTo>
                  <a:lnTo>
                    <a:pt x="334" y="211"/>
                  </a:lnTo>
                  <a:lnTo>
                    <a:pt x="324" y="215"/>
                  </a:lnTo>
                  <a:lnTo>
                    <a:pt x="314" y="220"/>
                  </a:lnTo>
                  <a:lnTo>
                    <a:pt x="305" y="225"/>
                  </a:lnTo>
                  <a:lnTo>
                    <a:pt x="293" y="234"/>
                  </a:lnTo>
                  <a:lnTo>
                    <a:pt x="282" y="244"/>
                  </a:lnTo>
                  <a:lnTo>
                    <a:pt x="272" y="252"/>
                  </a:lnTo>
                  <a:lnTo>
                    <a:pt x="262" y="262"/>
                  </a:lnTo>
                  <a:lnTo>
                    <a:pt x="246" y="281"/>
                  </a:lnTo>
                  <a:lnTo>
                    <a:pt x="232" y="301"/>
                  </a:lnTo>
                  <a:lnTo>
                    <a:pt x="230" y="305"/>
                  </a:lnTo>
                  <a:lnTo>
                    <a:pt x="228" y="312"/>
                  </a:lnTo>
                  <a:lnTo>
                    <a:pt x="230" y="320"/>
                  </a:lnTo>
                  <a:lnTo>
                    <a:pt x="231" y="329"/>
                  </a:lnTo>
                  <a:lnTo>
                    <a:pt x="237" y="346"/>
                  </a:lnTo>
                  <a:lnTo>
                    <a:pt x="244" y="364"/>
                  </a:lnTo>
                  <a:lnTo>
                    <a:pt x="247" y="371"/>
                  </a:lnTo>
                  <a:lnTo>
                    <a:pt x="248" y="377"/>
                  </a:lnTo>
                  <a:lnTo>
                    <a:pt x="249" y="382"/>
                  </a:lnTo>
                  <a:lnTo>
                    <a:pt x="248" y="385"/>
                  </a:lnTo>
                  <a:lnTo>
                    <a:pt x="246" y="386"/>
                  </a:lnTo>
                  <a:lnTo>
                    <a:pt x="242" y="383"/>
                  </a:lnTo>
                  <a:lnTo>
                    <a:pt x="234" y="380"/>
                  </a:lnTo>
                  <a:lnTo>
                    <a:pt x="225" y="372"/>
                  </a:lnTo>
                  <a:lnTo>
                    <a:pt x="205" y="376"/>
                  </a:lnTo>
                  <a:lnTo>
                    <a:pt x="189" y="377"/>
                  </a:lnTo>
                  <a:lnTo>
                    <a:pt x="174" y="379"/>
                  </a:lnTo>
                  <a:lnTo>
                    <a:pt x="160" y="380"/>
                  </a:lnTo>
                  <a:lnTo>
                    <a:pt x="137" y="379"/>
                  </a:lnTo>
                  <a:lnTo>
                    <a:pt x="113" y="377"/>
                  </a:lnTo>
                  <a:lnTo>
                    <a:pt x="97" y="379"/>
                  </a:lnTo>
                  <a:lnTo>
                    <a:pt x="85" y="381"/>
                  </a:lnTo>
                  <a:lnTo>
                    <a:pt x="80" y="383"/>
                  </a:lnTo>
                  <a:lnTo>
                    <a:pt x="76" y="386"/>
                  </a:lnTo>
                  <a:lnTo>
                    <a:pt x="72" y="390"/>
                  </a:lnTo>
                  <a:lnTo>
                    <a:pt x="71" y="393"/>
                  </a:lnTo>
                  <a:lnTo>
                    <a:pt x="69" y="397"/>
                  </a:lnTo>
                  <a:lnTo>
                    <a:pt x="69" y="402"/>
                  </a:lnTo>
                  <a:lnTo>
                    <a:pt x="69" y="407"/>
                  </a:lnTo>
                  <a:lnTo>
                    <a:pt x="70" y="413"/>
                  </a:lnTo>
                  <a:lnTo>
                    <a:pt x="74" y="426"/>
                  </a:lnTo>
                  <a:lnTo>
                    <a:pt x="81" y="442"/>
                  </a:lnTo>
                  <a:lnTo>
                    <a:pt x="82" y="448"/>
                  </a:lnTo>
                  <a:lnTo>
                    <a:pt x="82" y="455"/>
                  </a:lnTo>
                  <a:lnTo>
                    <a:pt x="80" y="463"/>
                  </a:lnTo>
                  <a:lnTo>
                    <a:pt x="77" y="473"/>
                  </a:lnTo>
                  <a:lnTo>
                    <a:pt x="77" y="476"/>
                  </a:lnTo>
                  <a:lnTo>
                    <a:pt x="77" y="481"/>
                  </a:lnTo>
                  <a:lnTo>
                    <a:pt x="77" y="486"/>
                  </a:lnTo>
                  <a:lnTo>
                    <a:pt x="80" y="490"/>
                  </a:lnTo>
                  <a:lnTo>
                    <a:pt x="82" y="494"/>
                  </a:lnTo>
                  <a:lnTo>
                    <a:pt x="86" y="497"/>
                  </a:lnTo>
                  <a:lnTo>
                    <a:pt x="91" y="501"/>
                  </a:lnTo>
                  <a:lnTo>
                    <a:pt x="97" y="505"/>
                  </a:lnTo>
                  <a:lnTo>
                    <a:pt x="100" y="504"/>
                  </a:lnTo>
                  <a:lnTo>
                    <a:pt x="102" y="504"/>
                  </a:lnTo>
                  <a:lnTo>
                    <a:pt x="103" y="505"/>
                  </a:lnTo>
                  <a:lnTo>
                    <a:pt x="104" y="507"/>
                  </a:lnTo>
                  <a:lnTo>
                    <a:pt x="107" y="514"/>
                  </a:lnTo>
                  <a:lnTo>
                    <a:pt x="109" y="521"/>
                  </a:lnTo>
                  <a:lnTo>
                    <a:pt x="112" y="527"/>
                  </a:lnTo>
                  <a:lnTo>
                    <a:pt x="114" y="533"/>
                  </a:lnTo>
                  <a:lnTo>
                    <a:pt x="116" y="536"/>
                  </a:lnTo>
                  <a:lnTo>
                    <a:pt x="118" y="536"/>
                  </a:lnTo>
                  <a:lnTo>
                    <a:pt x="121" y="536"/>
                  </a:lnTo>
                  <a:lnTo>
                    <a:pt x="123" y="535"/>
                  </a:lnTo>
                  <a:lnTo>
                    <a:pt x="129" y="543"/>
                  </a:lnTo>
                  <a:lnTo>
                    <a:pt x="134" y="551"/>
                  </a:lnTo>
                  <a:lnTo>
                    <a:pt x="138" y="557"/>
                  </a:lnTo>
                  <a:lnTo>
                    <a:pt x="139" y="564"/>
                  </a:lnTo>
                  <a:lnTo>
                    <a:pt x="139" y="571"/>
                  </a:lnTo>
                  <a:lnTo>
                    <a:pt x="135" y="579"/>
                  </a:lnTo>
                  <a:lnTo>
                    <a:pt x="130" y="588"/>
                  </a:lnTo>
                  <a:lnTo>
                    <a:pt x="121" y="598"/>
                  </a:lnTo>
                  <a:lnTo>
                    <a:pt x="124" y="606"/>
                  </a:lnTo>
                  <a:lnTo>
                    <a:pt x="132" y="625"/>
                  </a:lnTo>
                  <a:lnTo>
                    <a:pt x="134" y="635"/>
                  </a:lnTo>
                  <a:lnTo>
                    <a:pt x="137" y="646"/>
                  </a:lnTo>
                  <a:lnTo>
                    <a:pt x="138" y="655"/>
                  </a:lnTo>
                  <a:lnTo>
                    <a:pt x="137" y="661"/>
                  </a:lnTo>
                  <a:lnTo>
                    <a:pt x="128" y="676"/>
                  </a:lnTo>
                  <a:lnTo>
                    <a:pt x="122" y="686"/>
                  </a:lnTo>
                  <a:lnTo>
                    <a:pt x="117" y="691"/>
                  </a:lnTo>
                  <a:lnTo>
                    <a:pt x="113" y="692"/>
                  </a:lnTo>
                  <a:lnTo>
                    <a:pt x="111" y="691"/>
                  </a:lnTo>
                  <a:lnTo>
                    <a:pt x="109" y="688"/>
                  </a:lnTo>
                  <a:lnTo>
                    <a:pt x="107" y="684"/>
                  </a:lnTo>
                  <a:lnTo>
                    <a:pt x="106" y="679"/>
                  </a:lnTo>
                  <a:lnTo>
                    <a:pt x="111" y="667"/>
                  </a:lnTo>
                  <a:lnTo>
                    <a:pt x="114" y="656"/>
                  </a:lnTo>
                  <a:lnTo>
                    <a:pt x="117" y="646"/>
                  </a:lnTo>
                  <a:lnTo>
                    <a:pt x="119" y="637"/>
                  </a:lnTo>
                  <a:lnTo>
                    <a:pt x="119" y="630"/>
                  </a:lnTo>
                  <a:lnTo>
                    <a:pt x="119" y="625"/>
                  </a:lnTo>
                  <a:lnTo>
                    <a:pt x="118" y="620"/>
                  </a:lnTo>
                  <a:lnTo>
                    <a:pt x="117" y="618"/>
                  </a:lnTo>
                  <a:lnTo>
                    <a:pt x="114" y="618"/>
                  </a:lnTo>
                  <a:lnTo>
                    <a:pt x="112" y="619"/>
                  </a:lnTo>
                  <a:lnTo>
                    <a:pt x="108" y="621"/>
                  </a:lnTo>
                  <a:lnTo>
                    <a:pt x="104" y="626"/>
                  </a:lnTo>
                  <a:lnTo>
                    <a:pt x="101" y="632"/>
                  </a:lnTo>
                  <a:lnTo>
                    <a:pt x="97" y="641"/>
                  </a:lnTo>
                  <a:lnTo>
                    <a:pt x="93" y="652"/>
                  </a:lnTo>
                  <a:lnTo>
                    <a:pt x="90" y="666"/>
                  </a:lnTo>
                  <a:lnTo>
                    <a:pt x="91" y="650"/>
                  </a:lnTo>
                  <a:lnTo>
                    <a:pt x="96" y="626"/>
                  </a:lnTo>
                  <a:lnTo>
                    <a:pt x="100" y="614"/>
                  </a:lnTo>
                  <a:lnTo>
                    <a:pt x="103" y="601"/>
                  </a:lnTo>
                  <a:lnTo>
                    <a:pt x="106" y="593"/>
                  </a:lnTo>
                  <a:lnTo>
                    <a:pt x="109" y="587"/>
                  </a:lnTo>
                  <a:lnTo>
                    <a:pt x="116" y="574"/>
                  </a:lnTo>
                  <a:lnTo>
                    <a:pt x="121" y="564"/>
                  </a:lnTo>
                  <a:lnTo>
                    <a:pt x="123" y="558"/>
                  </a:lnTo>
                  <a:lnTo>
                    <a:pt x="124" y="553"/>
                  </a:lnTo>
                  <a:lnTo>
                    <a:pt x="123" y="549"/>
                  </a:lnTo>
                  <a:lnTo>
                    <a:pt x="122" y="547"/>
                  </a:lnTo>
                  <a:lnTo>
                    <a:pt x="119" y="547"/>
                  </a:lnTo>
                  <a:lnTo>
                    <a:pt x="116" y="547"/>
                  </a:lnTo>
                  <a:lnTo>
                    <a:pt x="107" y="548"/>
                  </a:lnTo>
                  <a:lnTo>
                    <a:pt x="97" y="548"/>
                  </a:lnTo>
                  <a:lnTo>
                    <a:pt x="92" y="548"/>
                  </a:lnTo>
                  <a:lnTo>
                    <a:pt x="88" y="546"/>
                  </a:lnTo>
                  <a:lnTo>
                    <a:pt x="85" y="543"/>
                  </a:lnTo>
                  <a:lnTo>
                    <a:pt x="81" y="538"/>
                  </a:lnTo>
                  <a:lnTo>
                    <a:pt x="76" y="528"/>
                  </a:lnTo>
                  <a:lnTo>
                    <a:pt x="71" y="520"/>
                  </a:lnTo>
                  <a:lnTo>
                    <a:pt x="66" y="514"/>
                  </a:lnTo>
                  <a:lnTo>
                    <a:pt x="60" y="507"/>
                  </a:lnTo>
                  <a:lnTo>
                    <a:pt x="46" y="495"/>
                  </a:lnTo>
                  <a:lnTo>
                    <a:pt x="30" y="479"/>
                  </a:lnTo>
                  <a:lnTo>
                    <a:pt x="29" y="480"/>
                  </a:lnTo>
                  <a:lnTo>
                    <a:pt x="28" y="481"/>
                  </a:lnTo>
                  <a:lnTo>
                    <a:pt x="24" y="483"/>
                  </a:lnTo>
                  <a:lnTo>
                    <a:pt x="20" y="483"/>
                  </a:lnTo>
                  <a:lnTo>
                    <a:pt x="18" y="486"/>
                  </a:lnTo>
                  <a:lnTo>
                    <a:pt x="18" y="490"/>
                  </a:lnTo>
                  <a:lnTo>
                    <a:pt x="18" y="492"/>
                  </a:lnTo>
                  <a:lnTo>
                    <a:pt x="18" y="496"/>
                  </a:lnTo>
                  <a:lnTo>
                    <a:pt x="18" y="500"/>
                  </a:lnTo>
                  <a:lnTo>
                    <a:pt x="19" y="504"/>
                  </a:lnTo>
                  <a:lnTo>
                    <a:pt x="22" y="506"/>
                  </a:lnTo>
                  <a:lnTo>
                    <a:pt x="24" y="509"/>
                  </a:lnTo>
                  <a:lnTo>
                    <a:pt x="29" y="511"/>
                  </a:lnTo>
                  <a:lnTo>
                    <a:pt x="36" y="514"/>
                  </a:lnTo>
                  <a:lnTo>
                    <a:pt x="43" y="516"/>
                  </a:lnTo>
                  <a:lnTo>
                    <a:pt x="49" y="520"/>
                  </a:lnTo>
                  <a:lnTo>
                    <a:pt x="51" y="522"/>
                  </a:lnTo>
                  <a:lnTo>
                    <a:pt x="54" y="525"/>
                  </a:lnTo>
                  <a:lnTo>
                    <a:pt x="55" y="528"/>
                  </a:lnTo>
                  <a:lnTo>
                    <a:pt x="56" y="532"/>
                  </a:lnTo>
                  <a:lnTo>
                    <a:pt x="56" y="538"/>
                  </a:lnTo>
                  <a:lnTo>
                    <a:pt x="56" y="543"/>
                  </a:lnTo>
                  <a:lnTo>
                    <a:pt x="55" y="548"/>
                  </a:lnTo>
                  <a:lnTo>
                    <a:pt x="52" y="551"/>
                  </a:lnTo>
                  <a:lnTo>
                    <a:pt x="49" y="556"/>
                  </a:lnTo>
                  <a:lnTo>
                    <a:pt x="44" y="558"/>
                  </a:lnTo>
                  <a:lnTo>
                    <a:pt x="38" y="561"/>
                  </a:lnTo>
                  <a:lnTo>
                    <a:pt x="33" y="563"/>
                  </a:lnTo>
                  <a:lnTo>
                    <a:pt x="31" y="564"/>
                  </a:lnTo>
                  <a:lnTo>
                    <a:pt x="29" y="567"/>
                  </a:lnTo>
                  <a:lnTo>
                    <a:pt x="28" y="569"/>
                  </a:lnTo>
                  <a:lnTo>
                    <a:pt x="28" y="572"/>
                  </a:lnTo>
                  <a:lnTo>
                    <a:pt x="29" y="579"/>
                  </a:lnTo>
                  <a:lnTo>
                    <a:pt x="33" y="584"/>
                  </a:lnTo>
                  <a:lnTo>
                    <a:pt x="36" y="590"/>
                  </a:lnTo>
                  <a:lnTo>
                    <a:pt x="41" y="597"/>
                  </a:lnTo>
                  <a:lnTo>
                    <a:pt x="46" y="604"/>
                  </a:lnTo>
                  <a:lnTo>
                    <a:pt x="51" y="611"/>
                  </a:lnTo>
                  <a:lnTo>
                    <a:pt x="55" y="621"/>
                  </a:lnTo>
                  <a:lnTo>
                    <a:pt x="56" y="631"/>
                  </a:lnTo>
                  <a:lnTo>
                    <a:pt x="55" y="641"/>
                  </a:lnTo>
                  <a:lnTo>
                    <a:pt x="54" y="649"/>
                  </a:lnTo>
                  <a:lnTo>
                    <a:pt x="50" y="653"/>
                  </a:lnTo>
                  <a:lnTo>
                    <a:pt x="48" y="658"/>
                  </a:lnTo>
                  <a:lnTo>
                    <a:pt x="38" y="666"/>
                  </a:lnTo>
                  <a:lnTo>
                    <a:pt x="28" y="672"/>
                  </a:lnTo>
                  <a:lnTo>
                    <a:pt x="18" y="678"/>
                  </a:lnTo>
                  <a:lnTo>
                    <a:pt x="9" y="684"/>
                  </a:lnTo>
                  <a:lnTo>
                    <a:pt x="5" y="689"/>
                  </a:lnTo>
                  <a:lnTo>
                    <a:pt x="3" y="696"/>
                  </a:lnTo>
                  <a:lnTo>
                    <a:pt x="0" y="703"/>
                  </a:lnTo>
                  <a:lnTo>
                    <a:pt x="0" y="712"/>
                  </a:lnTo>
                  <a:lnTo>
                    <a:pt x="2" y="719"/>
                  </a:lnTo>
                  <a:lnTo>
                    <a:pt x="5" y="728"/>
                  </a:lnTo>
                  <a:lnTo>
                    <a:pt x="13" y="736"/>
                  </a:lnTo>
                  <a:lnTo>
                    <a:pt x="20" y="745"/>
                  </a:lnTo>
                  <a:lnTo>
                    <a:pt x="29" y="753"/>
                  </a:lnTo>
                  <a:lnTo>
                    <a:pt x="39" y="759"/>
                  </a:lnTo>
                  <a:lnTo>
                    <a:pt x="48" y="764"/>
                  </a:lnTo>
                  <a:lnTo>
                    <a:pt x="56" y="765"/>
                  </a:lnTo>
                  <a:lnTo>
                    <a:pt x="66" y="762"/>
                  </a:lnTo>
                  <a:lnTo>
                    <a:pt x="71" y="762"/>
                  </a:lnTo>
                  <a:lnTo>
                    <a:pt x="78" y="771"/>
                  </a:lnTo>
                  <a:lnTo>
                    <a:pt x="87" y="779"/>
                  </a:lnTo>
                  <a:lnTo>
                    <a:pt x="91" y="782"/>
                  </a:lnTo>
                  <a:lnTo>
                    <a:pt x="95" y="787"/>
                  </a:lnTo>
                  <a:lnTo>
                    <a:pt x="97" y="795"/>
                  </a:lnTo>
                  <a:lnTo>
                    <a:pt x="97" y="802"/>
                  </a:lnTo>
                  <a:lnTo>
                    <a:pt x="97" y="811"/>
                  </a:lnTo>
                  <a:lnTo>
                    <a:pt x="96" y="817"/>
                  </a:lnTo>
                  <a:lnTo>
                    <a:pt x="93" y="822"/>
                  </a:lnTo>
                  <a:lnTo>
                    <a:pt x="87" y="826"/>
                  </a:lnTo>
                  <a:lnTo>
                    <a:pt x="90" y="836"/>
                  </a:lnTo>
                  <a:lnTo>
                    <a:pt x="91" y="842"/>
                  </a:lnTo>
                  <a:close/>
                </a:path>
              </a:pathLst>
            </a:custGeom>
            <a:solidFill>
              <a:srgbClr val="FDEBBA"/>
            </a:solidFill>
            <a:ln w="127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369" name="Freeform 452"/>
            <p:cNvSpPr>
              <a:spLocks/>
            </p:cNvSpPr>
            <p:nvPr/>
          </p:nvSpPr>
          <p:spPr bwMode="auto">
            <a:xfrm>
              <a:off x="3681" y="2873"/>
              <a:ext cx="561" cy="863"/>
            </a:xfrm>
            <a:custGeom>
              <a:avLst/>
              <a:gdLst>
                <a:gd name="T0" fmla="*/ 306 w 561"/>
                <a:gd name="T1" fmla="*/ 40 h 863"/>
                <a:gd name="T2" fmla="*/ 338 w 561"/>
                <a:gd name="T3" fmla="*/ 82 h 863"/>
                <a:gd name="T4" fmla="*/ 358 w 561"/>
                <a:gd name="T5" fmla="*/ 104 h 863"/>
                <a:gd name="T6" fmla="*/ 382 w 561"/>
                <a:gd name="T7" fmla="*/ 122 h 863"/>
                <a:gd name="T8" fmla="*/ 401 w 561"/>
                <a:gd name="T9" fmla="*/ 136 h 863"/>
                <a:gd name="T10" fmla="*/ 403 w 561"/>
                <a:gd name="T11" fmla="*/ 161 h 863"/>
                <a:gd name="T12" fmla="*/ 437 w 561"/>
                <a:gd name="T13" fmla="*/ 141 h 863"/>
                <a:gd name="T14" fmla="*/ 457 w 561"/>
                <a:gd name="T15" fmla="*/ 160 h 863"/>
                <a:gd name="T16" fmla="*/ 476 w 561"/>
                <a:gd name="T17" fmla="*/ 159 h 863"/>
                <a:gd name="T18" fmla="*/ 501 w 561"/>
                <a:gd name="T19" fmla="*/ 186 h 863"/>
                <a:gd name="T20" fmla="*/ 504 w 561"/>
                <a:gd name="T21" fmla="*/ 211 h 863"/>
                <a:gd name="T22" fmla="*/ 526 w 561"/>
                <a:gd name="T23" fmla="*/ 231 h 863"/>
                <a:gd name="T24" fmla="*/ 519 w 561"/>
                <a:gd name="T25" fmla="*/ 244 h 863"/>
                <a:gd name="T26" fmla="*/ 519 w 561"/>
                <a:gd name="T27" fmla="*/ 259 h 863"/>
                <a:gd name="T28" fmla="*/ 558 w 561"/>
                <a:gd name="T29" fmla="*/ 301 h 863"/>
                <a:gd name="T30" fmla="*/ 511 w 561"/>
                <a:gd name="T31" fmla="*/ 359 h 863"/>
                <a:gd name="T32" fmla="*/ 506 w 561"/>
                <a:gd name="T33" fmla="*/ 413 h 863"/>
                <a:gd name="T34" fmla="*/ 548 w 561"/>
                <a:gd name="T35" fmla="*/ 411 h 863"/>
                <a:gd name="T36" fmla="*/ 542 w 561"/>
                <a:gd name="T37" fmla="*/ 486 h 863"/>
                <a:gd name="T38" fmla="*/ 540 w 561"/>
                <a:gd name="T39" fmla="*/ 577 h 863"/>
                <a:gd name="T40" fmla="*/ 561 w 561"/>
                <a:gd name="T41" fmla="*/ 616 h 863"/>
                <a:gd name="T42" fmla="*/ 542 w 561"/>
                <a:gd name="T43" fmla="*/ 637 h 863"/>
                <a:gd name="T44" fmla="*/ 510 w 561"/>
                <a:gd name="T45" fmla="*/ 684 h 863"/>
                <a:gd name="T46" fmla="*/ 455 w 561"/>
                <a:gd name="T47" fmla="*/ 688 h 863"/>
                <a:gd name="T48" fmla="*/ 411 w 561"/>
                <a:gd name="T49" fmla="*/ 678 h 863"/>
                <a:gd name="T50" fmla="*/ 381 w 561"/>
                <a:gd name="T51" fmla="*/ 697 h 863"/>
                <a:gd name="T52" fmla="*/ 320 w 561"/>
                <a:gd name="T53" fmla="*/ 691 h 863"/>
                <a:gd name="T54" fmla="*/ 296 w 561"/>
                <a:gd name="T55" fmla="*/ 707 h 863"/>
                <a:gd name="T56" fmla="*/ 242 w 561"/>
                <a:gd name="T57" fmla="*/ 783 h 863"/>
                <a:gd name="T58" fmla="*/ 145 w 561"/>
                <a:gd name="T59" fmla="*/ 851 h 863"/>
                <a:gd name="T60" fmla="*/ 67 w 561"/>
                <a:gd name="T61" fmla="*/ 863 h 863"/>
                <a:gd name="T62" fmla="*/ 17 w 561"/>
                <a:gd name="T63" fmla="*/ 849 h 863"/>
                <a:gd name="T64" fmla="*/ 2 w 561"/>
                <a:gd name="T65" fmla="*/ 816 h 863"/>
                <a:gd name="T66" fmla="*/ 31 w 561"/>
                <a:gd name="T67" fmla="*/ 778 h 863"/>
                <a:gd name="T68" fmla="*/ 5 w 561"/>
                <a:gd name="T69" fmla="*/ 759 h 863"/>
                <a:gd name="T70" fmla="*/ 15 w 561"/>
                <a:gd name="T71" fmla="*/ 730 h 863"/>
                <a:gd name="T72" fmla="*/ 8 w 561"/>
                <a:gd name="T73" fmla="*/ 701 h 863"/>
                <a:gd name="T74" fmla="*/ 51 w 561"/>
                <a:gd name="T75" fmla="*/ 690 h 863"/>
                <a:gd name="T76" fmla="*/ 74 w 561"/>
                <a:gd name="T77" fmla="*/ 668 h 863"/>
                <a:gd name="T78" fmla="*/ 111 w 561"/>
                <a:gd name="T79" fmla="*/ 664 h 863"/>
                <a:gd name="T80" fmla="*/ 150 w 561"/>
                <a:gd name="T81" fmla="*/ 608 h 863"/>
                <a:gd name="T82" fmla="*/ 183 w 561"/>
                <a:gd name="T83" fmla="*/ 572 h 863"/>
                <a:gd name="T84" fmla="*/ 235 w 561"/>
                <a:gd name="T85" fmla="*/ 523 h 863"/>
                <a:gd name="T86" fmla="*/ 236 w 561"/>
                <a:gd name="T87" fmla="*/ 492 h 863"/>
                <a:gd name="T88" fmla="*/ 207 w 561"/>
                <a:gd name="T89" fmla="*/ 465 h 863"/>
                <a:gd name="T90" fmla="*/ 209 w 561"/>
                <a:gd name="T91" fmla="*/ 442 h 863"/>
                <a:gd name="T92" fmla="*/ 252 w 561"/>
                <a:gd name="T93" fmla="*/ 372 h 863"/>
                <a:gd name="T94" fmla="*/ 297 w 561"/>
                <a:gd name="T95" fmla="*/ 331 h 863"/>
                <a:gd name="T96" fmla="*/ 298 w 561"/>
                <a:gd name="T97" fmla="*/ 299 h 863"/>
                <a:gd name="T98" fmla="*/ 265 w 561"/>
                <a:gd name="T99" fmla="*/ 278 h 863"/>
                <a:gd name="T100" fmla="*/ 219 w 561"/>
                <a:gd name="T101" fmla="*/ 228 h 863"/>
                <a:gd name="T102" fmla="*/ 190 w 561"/>
                <a:gd name="T103" fmla="*/ 187 h 863"/>
                <a:gd name="T104" fmla="*/ 194 w 561"/>
                <a:gd name="T105" fmla="*/ 161 h 863"/>
                <a:gd name="T106" fmla="*/ 240 w 561"/>
                <a:gd name="T107" fmla="*/ 160 h 863"/>
                <a:gd name="T108" fmla="*/ 260 w 561"/>
                <a:gd name="T109" fmla="*/ 127 h 863"/>
                <a:gd name="T110" fmla="*/ 231 w 561"/>
                <a:gd name="T111" fmla="*/ 94 h 863"/>
                <a:gd name="T112" fmla="*/ 224 w 561"/>
                <a:gd name="T113" fmla="*/ 40 h 863"/>
                <a:gd name="T114" fmla="*/ 234 w 561"/>
                <a:gd name="T115" fmla="*/ 20 h 863"/>
                <a:gd name="T116" fmla="*/ 273 w 561"/>
                <a:gd name="T117" fmla="*/ 18 h 86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561"/>
                <a:gd name="T178" fmla="*/ 0 h 863"/>
                <a:gd name="T179" fmla="*/ 561 w 561"/>
                <a:gd name="T180" fmla="*/ 863 h 86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561" h="863">
                  <a:moveTo>
                    <a:pt x="281" y="0"/>
                  </a:moveTo>
                  <a:lnTo>
                    <a:pt x="286" y="6"/>
                  </a:lnTo>
                  <a:lnTo>
                    <a:pt x="291" y="13"/>
                  </a:lnTo>
                  <a:lnTo>
                    <a:pt x="296" y="19"/>
                  </a:lnTo>
                  <a:lnTo>
                    <a:pt x="299" y="25"/>
                  </a:lnTo>
                  <a:lnTo>
                    <a:pt x="306" y="40"/>
                  </a:lnTo>
                  <a:lnTo>
                    <a:pt x="313" y="53"/>
                  </a:lnTo>
                  <a:lnTo>
                    <a:pt x="318" y="60"/>
                  </a:lnTo>
                  <a:lnTo>
                    <a:pt x="322" y="66"/>
                  </a:lnTo>
                  <a:lnTo>
                    <a:pt x="327" y="72"/>
                  </a:lnTo>
                  <a:lnTo>
                    <a:pt x="332" y="77"/>
                  </a:lnTo>
                  <a:lnTo>
                    <a:pt x="338" y="82"/>
                  </a:lnTo>
                  <a:lnTo>
                    <a:pt x="345" y="86"/>
                  </a:lnTo>
                  <a:lnTo>
                    <a:pt x="353" y="88"/>
                  </a:lnTo>
                  <a:lnTo>
                    <a:pt x="363" y="89"/>
                  </a:lnTo>
                  <a:lnTo>
                    <a:pt x="361" y="93"/>
                  </a:lnTo>
                  <a:lnTo>
                    <a:pt x="359" y="99"/>
                  </a:lnTo>
                  <a:lnTo>
                    <a:pt x="358" y="104"/>
                  </a:lnTo>
                  <a:lnTo>
                    <a:pt x="359" y="109"/>
                  </a:lnTo>
                  <a:lnTo>
                    <a:pt x="361" y="113"/>
                  </a:lnTo>
                  <a:lnTo>
                    <a:pt x="366" y="118"/>
                  </a:lnTo>
                  <a:lnTo>
                    <a:pt x="376" y="120"/>
                  </a:lnTo>
                  <a:lnTo>
                    <a:pt x="380" y="122"/>
                  </a:lnTo>
                  <a:lnTo>
                    <a:pt x="382" y="122"/>
                  </a:lnTo>
                  <a:lnTo>
                    <a:pt x="389" y="125"/>
                  </a:lnTo>
                  <a:lnTo>
                    <a:pt x="396" y="129"/>
                  </a:lnTo>
                  <a:lnTo>
                    <a:pt x="402" y="132"/>
                  </a:lnTo>
                  <a:lnTo>
                    <a:pt x="403" y="133"/>
                  </a:lnTo>
                  <a:lnTo>
                    <a:pt x="403" y="134"/>
                  </a:lnTo>
                  <a:lnTo>
                    <a:pt x="401" y="136"/>
                  </a:lnTo>
                  <a:lnTo>
                    <a:pt x="398" y="141"/>
                  </a:lnTo>
                  <a:lnTo>
                    <a:pt x="395" y="148"/>
                  </a:lnTo>
                  <a:lnTo>
                    <a:pt x="395" y="153"/>
                  </a:lnTo>
                  <a:lnTo>
                    <a:pt x="396" y="156"/>
                  </a:lnTo>
                  <a:lnTo>
                    <a:pt x="398" y="160"/>
                  </a:lnTo>
                  <a:lnTo>
                    <a:pt x="403" y="161"/>
                  </a:lnTo>
                  <a:lnTo>
                    <a:pt x="408" y="161"/>
                  </a:lnTo>
                  <a:lnTo>
                    <a:pt x="416" y="159"/>
                  </a:lnTo>
                  <a:lnTo>
                    <a:pt x="422" y="154"/>
                  </a:lnTo>
                  <a:lnTo>
                    <a:pt x="427" y="148"/>
                  </a:lnTo>
                  <a:lnTo>
                    <a:pt x="432" y="144"/>
                  </a:lnTo>
                  <a:lnTo>
                    <a:pt x="437" y="141"/>
                  </a:lnTo>
                  <a:lnTo>
                    <a:pt x="441" y="140"/>
                  </a:lnTo>
                  <a:lnTo>
                    <a:pt x="444" y="141"/>
                  </a:lnTo>
                  <a:lnTo>
                    <a:pt x="447" y="143"/>
                  </a:lnTo>
                  <a:lnTo>
                    <a:pt x="449" y="146"/>
                  </a:lnTo>
                  <a:lnTo>
                    <a:pt x="452" y="151"/>
                  </a:lnTo>
                  <a:lnTo>
                    <a:pt x="457" y="160"/>
                  </a:lnTo>
                  <a:lnTo>
                    <a:pt x="463" y="165"/>
                  </a:lnTo>
                  <a:lnTo>
                    <a:pt x="465" y="166"/>
                  </a:lnTo>
                  <a:lnTo>
                    <a:pt x="468" y="166"/>
                  </a:lnTo>
                  <a:lnTo>
                    <a:pt x="470" y="164"/>
                  </a:lnTo>
                  <a:lnTo>
                    <a:pt x="474" y="161"/>
                  </a:lnTo>
                  <a:lnTo>
                    <a:pt x="476" y="159"/>
                  </a:lnTo>
                  <a:lnTo>
                    <a:pt x="479" y="158"/>
                  </a:lnTo>
                  <a:lnTo>
                    <a:pt x="481" y="158"/>
                  </a:lnTo>
                  <a:lnTo>
                    <a:pt x="484" y="159"/>
                  </a:lnTo>
                  <a:lnTo>
                    <a:pt x="490" y="164"/>
                  </a:lnTo>
                  <a:lnTo>
                    <a:pt x="495" y="175"/>
                  </a:lnTo>
                  <a:lnTo>
                    <a:pt x="501" y="186"/>
                  </a:lnTo>
                  <a:lnTo>
                    <a:pt x="505" y="195"/>
                  </a:lnTo>
                  <a:lnTo>
                    <a:pt x="506" y="198"/>
                  </a:lnTo>
                  <a:lnTo>
                    <a:pt x="506" y="202"/>
                  </a:lnTo>
                  <a:lnTo>
                    <a:pt x="506" y="206"/>
                  </a:lnTo>
                  <a:lnTo>
                    <a:pt x="505" y="208"/>
                  </a:lnTo>
                  <a:lnTo>
                    <a:pt x="504" y="211"/>
                  </a:lnTo>
                  <a:lnTo>
                    <a:pt x="504" y="213"/>
                  </a:lnTo>
                  <a:lnTo>
                    <a:pt x="505" y="214"/>
                  </a:lnTo>
                  <a:lnTo>
                    <a:pt x="507" y="216"/>
                  </a:lnTo>
                  <a:lnTo>
                    <a:pt x="512" y="219"/>
                  </a:lnTo>
                  <a:lnTo>
                    <a:pt x="519" y="224"/>
                  </a:lnTo>
                  <a:lnTo>
                    <a:pt x="526" y="231"/>
                  </a:lnTo>
                  <a:lnTo>
                    <a:pt x="530" y="236"/>
                  </a:lnTo>
                  <a:lnTo>
                    <a:pt x="530" y="237"/>
                  </a:lnTo>
                  <a:lnTo>
                    <a:pt x="528" y="239"/>
                  </a:lnTo>
                  <a:lnTo>
                    <a:pt x="527" y="240"/>
                  </a:lnTo>
                  <a:lnTo>
                    <a:pt x="524" y="243"/>
                  </a:lnTo>
                  <a:lnTo>
                    <a:pt x="519" y="244"/>
                  </a:lnTo>
                  <a:lnTo>
                    <a:pt x="516" y="245"/>
                  </a:lnTo>
                  <a:lnTo>
                    <a:pt x="515" y="248"/>
                  </a:lnTo>
                  <a:lnTo>
                    <a:pt x="514" y="250"/>
                  </a:lnTo>
                  <a:lnTo>
                    <a:pt x="515" y="253"/>
                  </a:lnTo>
                  <a:lnTo>
                    <a:pt x="516" y="255"/>
                  </a:lnTo>
                  <a:lnTo>
                    <a:pt x="519" y="259"/>
                  </a:lnTo>
                  <a:lnTo>
                    <a:pt x="524" y="263"/>
                  </a:lnTo>
                  <a:lnTo>
                    <a:pt x="533" y="275"/>
                  </a:lnTo>
                  <a:lnTo>
                    <a:pt x="543" y="284"/>
                  </a:lnTo>
                  <a:lnTo>
                    <a:pt x="550" y="290"/>
                  </a:lnTo>
                  <a:lnTo>
                    <a:pt x="554" y="296"/>
                  </a:lnTo>
                  <a:lnTo>
                    <a:pt x="558" y="301"/>
                  </a:lnTo>
                  <a:lnTo>
                    <a:pt x="558" y="304"/>
                  </a:lnTo>
                  <a:lnTo>
                    <a:pt x="548" y="312"/>
                  </a:lnTo>
                  <a:lnTo>
                    <a:pt x="537" y="323"/>
                  </a:lnTo>
                  <a:lnTo>
                    <a:pt x="527" y="335"/>
                  </a:lnTo>
                  <a:lnTo>
                    <a:pt x="519" y="347"/>
                  </a:lnTo>
                  <a:lnTo>
                    <a:pt x="511" y="359"/>
                  </a:lnTo>
                  <a:lnTo>
                    <a:pt x="504" y="374"/>
                  </a:lnTo>
                  <a:lnTo>
                    <a:pt x="500" y="389"/>
                  </a:lnTo>
                  <a:lnTo>
                    <a:pt x="498" y="405"/>
                  </a:lnTo>
                  <a:lnTo>
                    <a:pt x="499" y="409"/>
                  </a:lnTo>
                  <a:lnTo>
                    <a:pt x="502" y="411"/>
                  </a:lnTo>
                  <a:lnTo>
                    <a:pt x="506" y="413"/>
                  </a:lnTo>
                  <a:lnTo>
                    <a:pt x="511" y="413"/>
                  </a:lnTo>
                  <a:lnTo>
                    <a:pt x="522" y="410"/>
                  </a:lnTo>
                  <a:lnTo>
                    <a:pt x="533" y="408"/>
                  </a:lnTo>
                  <a:lnTo>
                    <a:pt x="538" y="408"/>
                  </a:lnTo>
                  <a:lnTo>
                    <a:pt x="543" y="409"/>
                  </a:lnTo>
                  <a:lnTo>
                    <a:pt x="548" y="411"/>
                  </a:lnTo>
                  <a:lnTo>
                    <a:pt x="551" y="415"/>
                  </a:lnTo>
                  <a:lnTo>
                    <a:pt x="553" y="421"/>
                  </a:lnTo>
                  <a:lnTo>
                    <a:pt x="553" y="430"/>
                  </a:lnTo>
                  <a:lnTo>
                    <a:pt x="552" y="442"/>
                  </a:lnTo>
                  <a:lnTo>
                    <a:pt x="548" y="457"/>
                  </a:lnTo>
                  <a:lnTo>
                    <a:pt x="542" y="486"/>
                  </a:lnTo>
                  <a:lnTo>
                    <a:pt x="538" y="508"/>
                  </a:lnTo>
                  <a:lnTo>
                    <a:pt x="537" y="529"/>
                  </a:lnTo>
                  <a:lnTo>
                    <a:pt x="537" y="558"/>
                  </a:lnTo>
                  <a:lnTo>
                    <a:pt x="537" y="565"/>
                  </a:lnTo>
                  <a:lnTo>
                    <a:pt x="538" y="571"/>
                  </a:lnTo>
                  <a:lnTo>
                    <a:pt x="540" y="577"/>
                  </a:lnTo>
                  <a:lnTo>
                    <a:pt x="542" y="584"/>
                  </a:lnTo>
                  <a:lnTo>
                    <a:pt x="547" y="593"/>
                  </a:lnTo>
                  <a:lnTo>
                    <a:pt x="553" y="601"/>
                  </a:lnTo>
                  <a:lnTo>
                    <a:pt x="557" y="607"/>
                  </a:lnTo>
                  <a:lnTo>
                    <a:pt x="561" y="613"/>
                  </a:lnTo>
                  <a:lnTo>
                    <a:pt x="561" y="616"/>
                  </a:lnTo>
                  <a:lnTo>
                    <a:pt x="561" y="617"/>
                  </a:lnTo>
                  <a:lnTo>
                    <a:pt x="559" y="619"/>
                  </a:lnTo>
                  <a:lnTo>
                    <a:pt x="557" y="622"/>
                  </a:lnTo>
                  <a:lnTo>
                    <a:pt x="551" y="626"/>
                  </a:lnTo>
                  <a:lnTo>
                    <a:pt x="546" y="631"/>
                  </a:lnTo>
                  <a:lnTo>
                    <a:pt x="542" y="637"/>
                  </a:lnTo>
                  <a:lnTo>
                    <a:pt x="538" y="643"/>
                  </a:lnTo>
                  <a:lnTo>
                    <a:pt x="531" y="655"/>
                  </a:lnTo>
                  <a:lnTo>
                    <a:pt x="524" y="668"/>
                  </a:lnTo>
                  <a:lnTo>
                    <a:pt x="520" y="674"/>
                  </a:lnTo>
                  <a:lnTo>
                    <a:pt x="515" y="679"/>
                  </a:lnTo>
                  <a:lnTo>
                    <a:pt x="510" y="684"/>
                  </a:lnTo>
                  <a:lnTo>
                    <a:pt x="505" y="688"/>
                  </a:lnTo>
                  <a:lnTo>
                    <a:pt x="499" y="690"/>
                  </a:lnTo>
                  <a:lnTo>
                    <a:pt x="491" y="691"/>
                  </a:lnTo>
                  <a:lnTo>
                    <a:pt x="483" y="693"/>
                  </a:lnTo>
                  <a:lnTo>
                    <a:pt x="474" y="691"/>
                  </a:lnTo>
                  <a:lnTo>
                    <a:pt x="455" y="688"/>
                  </a:lnTo>
                  <a:lnTo>
                    <a:pt x="443" y="683"/>
                  </a:lnTo>
                  <a:lnTo>
                    <a:pt x="437" y="680"/>
                  </a:lnTo>
                  <a:lnTo>
                    <a:pt x="431" y="679"/>
                  </a:lnTo>
                  <a:lnTo>
                    <a:pt x="423" y="678"/>
                  </a:lnTo>
                  <a:lnTo>
                    <a:pt x="416" y="678"/>
                  </a:lnTo>
                  <a:lnTo>
                    <a:pt x="411" y="678"/>
                  </a:lnTo>
                  <a:lnTo>
                    <a:pt x="407" y="680"/>
                  </a:lnTo>
                  <a:lnTo>
                    <a:pt x="402" y="684"/>
                  </a:lnTo>
                  <a:lnTo>
                    <a:pt x="397" y="688"/>
                  </a:lnTo>
                  <a:lnTo>
                    <a:pt x="392" y="691"/>
                  </a:lnTo>
                  <a:lnTo>
                    <a:pt x="386" y="695"/>
                  </a:lnTo>
                  <a:lnTo>
                    <a:pt x="381" y="697"/>
                  </a:lnTo>
                  <a:lnTo>
                    <a:pt x="376" y="699"/>
                  </a:lnTo>
                  <a:lnTo>
                    <a:pt x="366" y="700"/>
                  </a:lnTo>
                  <a:lnTo>
                    <a:pt x="355" y="699"/>
                  </a:lnTo>
                  <a:lnTo>
                    <a:pt x="343" y="696"/>
                  </a:lnTo>
                  <a:lnTo>
                    <a:pt x="332" y="693"/>
                  </a:lnTo>
                  <a:lnTo>
                    <a:pt x="320" y="691"/>
                  </a:lnTo>
                  <a:lnTo>
                    <a:pt x="312" y="690"/>
                  </a:lnTo>
                  <a:lnTo>
                    <a:pt x="308" y="691"/>
                  </a:lnTo>
                  <a:lnTo>
                    <a:pt x="304" y="693"/>
                  </a:lnTo>
                  <a:lnTo>
                    <a:pt x="301" y="695"/>
                  </a:lnTo>
                  <a:lnTo>
                    <a:pt x="299" y="699"/>
                  </a:lnTo>
                  <a:lnTo>
                    <a:pt x="296" y="707"/>
                  </a:lnTo>
                  <a:lnTo>
                    <a:pt x="289" y="719"/>
                  </a:lnTo>
                  <a:lnTo>
                    <a:pt x="283" y="730"/>
                  </a:lnTo>
                  <a:lnTo>
                    <a:pt x="276" y="742"/>
                  </a:lnTo>
                  <a:lnTo>
                    <a:pt x="266" y="756"/>
                  </a:lnTo>
                  <a:lnTo>
                    <a:pt x="255" y="769"/>
                  </a:lnTo>
                  <a:lnTo>
                    <a:pt x="242" y="783"/>
                  </a:lnTo>
                  <a:lnTo>
                    <a:pt x="230" y="797"/>
                  </a:lnTo>
                  <a:lnTo>
                    <a:pt x="215" y="809"/>
                  </a:lnTo>
                  <a:lnTo>
                    <a:pt x="199" y="821"/>
                  </a:lnTo>
                  <a:lnTo>
                    <a:pt x="182" y="832"/>
                  </a:lnTo>
                  <a:lnTo>
                    <a:pt x="163" y="842"/>
                  </a:lnTo>
                  <a:lnTo>
                    <a:pt x="145" y="851"/>
                  </a:lnTo>
                  <a:lnTo>
                    <a:pt x="124" y="857"/>
                  </a:lnTo>
                  <a:lnTo>
                    <a:pt x="112" y="860"/>
                  </a:lnTo>
                  <a:lnTo>
                    <a:pt x="101" y="862"/>
                  </a:lnTo>
                  <a:lnTo>
                    <a:pt x="90" y="863"/>
                  </a:lnTo>
                  <a:lnTo>
                    <a:pt x="79" y="863"/>
                  </a:lnTo>
                  <a:lnTo>
                    <a:pt x="67" y="863"/>
                  </a:lnTo>
                  <a:lnTo>
                    <a:pt x="55" y="862"/>
                  </a:lnTo>
                  <a:lnTo>
                    <a:pt x="46" y="861"/>
                  </a:lnTo>
                  <a:lnTo>
                    <a:pt x="37" y="858"/>
                  </a:lnTo>
                  <a:lnTo>
                    <a:pt x="29" y="855"/>
                  </a:lnTo>
                  <a:lnTo>
                    <a:pt x="23" y="852"/>
                  </a:lnTo>
                  <a:lnTo>
                    <a:pt x="17" y="849"/>
                  </a:lnTo>
                  <a:lnTo>
                    <a:pt x="13" y="845"/>
                  </a:lnTo>
                  <a:lnTo>
                    <a:pt x="6" y="837"/>
                  </a:lnTo>
                  <a:lnTo>
                    <a:pt x="2" y="830"/>
                  </a:lnTo>
                  <a:lnTo>
                    <a:pt x="0" y="826"/>
                  </a:lnTo>
                  <a:lnTo>
                    <a:pt x="0" y="824"/>
                  </a:lnTo>
                  <a:lnTo>
                    <a:pt x="2" y="816"/>
                  </a:lnTo>
                  <a:lnTo>
                    <a:pt x="6" y="809"/>
                  </a:lnTo>
                  <a:lnTo>
                    <a:pt x="11" y="803"/>
                  </a:lnTo>
                  <a:lnTo>
                    <a:pt x="17" y="797"/>
                  </a:lnTo>
                  <a:lnTo>
                    <a:pt x="22" y="792"/>
                  </a:lnTo>
                  <a:lnTo>
                    <a:pt x="27" y="785"/>
                  </a:lnTo>
                  <a:lnTo>
                    <a:pt x="31" y="778"/>
                  </a:lnTo>
                  <a:lnTo>
                    <a:pt x="33" y="771"/>
                  </a:lnTo>
                  <a:lnTo>
                    <a:pt x="26" y="769"/>
                  </a:lnTo>
                  <a:lnTo>
                    <a:pt x="16" y="767"/>
                  </a:lnTo>
                  <a:lnTo>
                    <a:pt x="11" y="766"/>
                  </a:lnTo>
                  <a:lnTo>
                    <a:pt x="7" y="763"/>
                  </a:lnTo>
                  <a:lnTo>
                    <a:pt x="5" y="759"/>
                  </a:lnTo>
                  <a:lnTo>
                    <a:pt x="3" y="754"/>
                  </a:lnTo>
                  <a:lnTo>
                    <a:pt x="3" y="749"/>
                  </a:lnTo>
                  <a:lnTo>
                    <a:pt x="5" y="745"/>
                  </a:lnTo>
                  <a:lnTo>
                    <a:pt x="7" y="741"/>
                  </a:lnTo>
                  <a:lnTo>
                    <a:pt x="8" y="737"/>
                  </a:lnTo>
                  <a:lnTo>
                    <a:pt x="15" y="730"/>
                  </a:lnTo>
                  <a:lnTo>
                    <a:pt x="20" y="722"/>
                  </a:lnTo>
                  <a:lnTo>
                    <a:pt x="16" y="720"/>
                  </a:lnTo>
                  <a:lnTo>
                    <a:pt x="12" y="716"/>
                  </a:lnTo>
                  <a:lnTo>
                    <a:pt x="8" y="711"/>
                  </a:lnTo>
                  <a:lnTo>
                    <a:pt x="7" y="705"/>
                  </a:lnTo>
                  <a:lnTo>
                    <a:pt x="8" y="701"/>
                  </a:lnTo>
                  <a:lnTo>
                    <a:pt x="11" y="697"/>
                  </a:lnTo>
                  <a:lnTo>
                    <a:pt x="15" y="695"/>
                  </a:lnTo>
                  <a:lnTo>
                    <a:pt x="20" y="694"/>
                  </a:lnTo>
                  <a:lnTo>
                    <a:pt x="32" y="691"/>
                  </a:lnTo>
                  <a:lnTo>
                    <a:pt x="44" y="691"/>
                  </a:lnTo>
                  <a:lnTo>
                    <a:pt x="51" y="690"/>
                  </a:lnTo>
                  <a:lnTo>
                    <a:pt x="55" y="688"/>
                  </a:lnTo>
                  <a:lnTo>
                    <a:pt x="59" y="684"/>
                  </a:lnTo>
                  <a:lnTo>
                    <a:pt x="62" y="679"/>
                  </a:lnTo>
                  <a:lnTo>
                    <a:pt x="65" y="675"/>
                  </a:lnTo>
                  <a:lnTo>
                    <a:pt x="69" y="671"/>
                  </a:lnTo>
                  <a:lnTo>
                    <a:pt x="74" y="668"/>
                  </a:lnTo>
                  <a:lnTo>
                    <a:pt x="80" y="668"/>
                  </a:lnTo>
                  <a:lnTo>
                    <a:pt x="90" y="668"/>
                  </a:lnTo>
                  <a:lnTo>
                    <a:pt x="99" y="668"/>
                  </a:lnTo>
                  <a:lnTo>
                    <a:pt x="104" y="667"/>
                  </a:lnTo>
                  <a:lnTo>
                    <a:pt x="107" y="665"/>
                  </a:lnTo>
                  <a:lnTo>
                    <a:pt x="111" y="664"/>
                  </a:lnTo>
                  <a:lnTo>
                    <a:pt x="115" y="662"/>
                  </a:lnTo>
                  <a:lnTo>
                    <a:pt x="117" y="652"/>
                  </a:lnTo>
                  <a:lnTo>
                    <a:pt x="120" y="639"/>
                  </a:lnTo>
                  <a:lnTo>
                    <a:pt x="133" y="627"/>
                  </a:lnTo>
                  <a:lnTo>
                    <a:pt x="145" y="615"/>
                  </a:lnTo>
                  <a:lnTo>
                    <a:pt x="150" y="608"/>
                  </a:lnTo>
                  <a:lnTo>
                    <a:pt x="153" y="601"/>
                  </a:lnTo>
                  <a:lnTo>
                    <a:pt x="157" y="591"/>
                  </a:lnTo>
                  <a:lnTo>
                    <a:pt x="159" y="580"/>
                  </a:lnTo>
                  <a:lnTo>
                    <a:pt x="168" y="579"/>
                  </a:lnTo>
                  <a:lnTo>
                    <a:pt x="176" y="576"/>
                  </a:lnTo>
                  <a:lnTo>
                    <a:pt x="183" y="572"/>
                  </a:lnTo>
                  <a:lnTo>
                    <a:pt x="190" y="567"/>
                  </a:lnTo>
                  <a:lnTo>
                    <a:pt x="203" y="555"/>
                  </a:lnTo>
                  <a:lnTo>
                    <a:pt x="214" y="544"/>
                  </a:lnTo>
                  <a:lnTo>
                    <a:pt x="224" y="536"/>
                  </a:lnTo>
                  <a:lnTo>
                    <a:pt x="231" y="528"/>
                  </a:lnTo>
                  <a:lnTo>
                    <a:pt x="235" y="523"/>
                  </a:lnTo>
                  <a:lnTo>
                    <a:pt x="237" y="518"/>
                  </a:lnTo>
                  <a:lnTo>
                    <a:pt x="239" y="512"/>
                  </a:lnTo>
                  <a:lnTo>
                    <a:pt x="239" y="504"/>
                  </a:lnTo>
                  <a:lnTo>
                    <a:pt x="239" y="499"/>
                  </a:lnTo>
                  <a:lnTo>
                    <a:pt x="237" y="496"/>
                  </a:lnTo>
                  <a:lnTo>
                    <a:pt x="236" y="492"/>
                  </a:lnTo>
                  <a:lnTo>
                    <a:pt x="234" y="488"/>
                  </a:lnTo>
                  <a:lnTo>
                    <a:pt x="228" y="482"/>
                  </a:lnTo>
                  <a:lnTo>
                    <a:pt x="221" y="477"/>
                  </a:lnTo>
                  <a:lnTo>
                    <a:pt x="215" y="472"/>
                  </a:lnTo>
                  <a:lnTo>
                    <a:pt x="209" y="467"/>
                  </a:lnTo>
                  <a:lnTo>
                    <a:pt x="207" y="465"/>
                  </a:lnTo>
                  <a:lnTo>
                    <a:pt x="205" y="461"/>
                  </a:lnTo>
                  <a:lnTo>
                    <a:pt x="204" y="457"/>
                  </a:lnTo>
                  <a:lnTo>
                    <a:pt x="204" y="452"/>
                  </a:lnTo>
                  <a:lnTo>
                    <a:pt x="204" y="449"/>
                  </a:lnTo>
                  <a:lnTo>
                    <a:pt x="207" y="445"/>
                  </a:lnTo>
                  <a:lnTo>
                    <a:pt x="209" y="442"/>
                  </a:lnTo>
                  <a:lnTo>
                    <a:pt x="213" y="440"/>
                  </a:lnTo>
                  <a:lnTo>
                    <a:pt x="221" y="435"/>
                  </a:lnTo>
                  <a:lnTo>
                    <a:pt x="228" y="429"/>
                  </a:lnTo>
                  <a:lnTo>
                    <a:pt x="236" y="408"/>
                  </a:lnTo>
                  <a:lnTo>
                    <a:pt x="246" y="383"/>
                  </a:lnTo>
                  <a:lnTo>
                    <a:pt x="252" y="372"/>
                  </a:lnTo>
                  <a:lnTo>
                    <a:pt x="260" y="361"/>
                  </a:lnTo>
                  <a:lnTo>
                    <a:pt x="267" y="352"/>
                  </a:lnTo>
                  <a:lnTo>
                    <a:pt x="275" y="346"/>
                  </a:lnTo>
                  <a:lnTo>
                    <a:pt x="285" y="341"/>
                  </a:lnTo>
                  <a:lnTo>
                    <a:pt x="293" y="335"/>
                  </a:lnTo>
                  <a:lnTo>
                    <a:pt x="297" y="331"/>
                  </a:lnTo>
                  <a:lnTo>
                    <a:pt x="301" y="326"/>
                  </a:lnTo>
                  <a:lnTo>
                    <a:pt x="302" y="320"/>
                  </a:lnTo>
                  <a:lnTo>
                    <a:pt x="303" y="312"/>
                  </a:lnTo>
                  <a:lnTo>
                    <a:pt x="302" y="306"/>
                  </a:lnTo>
                  <a:lnTo>
                    <a:pt x="301" y="302"/>
                  </a:lnTo>
                  <a:lnTo>
                    <a:pt x="298" y="299"/>
                  </a:lnTo>
                  <a:lnTo>
                    <a:pt x="296" y="295"/>
                  </a:lnTo>
                  <a:lnTo>
                    <a:pt x="288" y="290"/>
                  </a:lnTo>
                  <a:lnTo>
                    <a:pt x="280" y="284"/>
                  </a:lnTo>
                  <a:lnTo>
                    <a:pt x="275" y="280"/>
                  </a:lnTo>
                  <a:lnTo>
                    <a:pt x="270" y="279"/>
                  </a:lnTo>
                  <a:lnTo>
                    <a:pt x="265" y="278"/>
                  </a:lnTo>
                  <a:lnTo>
                    <a:pt x="261" y="276"/>
                  </a:lnTo>
                  <a:lnTo>
                    <a:pt x="251" y="276"/>
                  </a:lnTo>
                  <a:lnTo>
                    <a:pt x="239" y="274"/>
                  </a:lnTo>
                  <a:lnTo>
                    <a:pt x="233" y="259"/>
                  </a:lnTo>
                  <a:lnTo>
                    <a:pt x="224" y="238"/>
                  </a:lnTo>
                  <a:lnTo>
                    <a:pt x="219" y="228"/>
                  </a:lnTo>
                  <a:lnTo>
                    <a:pt x="213" y="218"/>
                  </a:lnTo>
                  <a:lnTo>
                    <a:pt x="207" y="208"/>
                  </a:lnTo>
                  <a:lnTo>
                    <a:pt x="199" y="197"/>
                  </a:lnTo>
                  <a:lnTo>
                    <a:pt x="198" y="195"/>
                  </a:lnTo>
                  <a:lnTo>
                    <a:pt x="194" y="191"/>
                  </a:lnTo>
                  <a:lnTo>
                    <a:pt x="190" y="187"/>
                  </a:lnTo>
                  <a:lnTo>
                    <a:pt x="189" y="181"/>
                  </a:lnTo>
                  <a:lnTo>
                    <a:pt x="189" y="175"/>
                  </a:lnTo>
                  <a:lnTo>
                    <a:pt x="190" y="169"/>
                  </a:lnTo>
                  <a:lnTo>
                    <a:pt x="190" y="165"/>
                  </a:lnTo>
                  <a:lnTo>
                    <a:pt x="192" y="164"/>
                  </a:lnTo>
                  <a:lnTo>
                    <a:pt x="194" y="161"/>
                  </a:lnTo>
                  <a:lnTo>
                    <a:pt x="198" y="161"/>
                  </a:lnTo>
                  <a:lnTo>
                    <a:pt x="209" y="165"/>
                  </a:lnTo>
                  <a:lnTo>
                    <a:pt x="221" y="169"/>
                  </a:lnTo>
                  <a:lnTo>
                    <a:pt x="229" y="167"/>
                  </a:lnTo>
                  <a:lnTo>
                    <a:pt x="235" y="165"/>
                  </a:lnTo>
                  <a:lnTo>
                    <a:pt x="240" y="160"/>
                  </a:lnTo>
                  <a:lnTo>
                    <a:pt x="245" y="155"/>
                  </a:lnTo>
                  <a:lnTo>
                    <a:pt x="250" y="149"/>
                  </a:lnTo>
                  <a:lnTo>
                    <a:pt x="254" y="144"/>
                  </a:lnTo>
                  <a:lnTo>
                    <a:pt x="259" y="140"/>
                  </a:lnTo>
                  <a:lnTo>
                    <a:pt x="263" y="138"/>
                  </a:lnTo>
                  <a:lnTo>
                    <a:pt x="260" y="127"/>
                  </a:lnTo>
                  <a:lnTo>
                    <a:pt x="257" y="118"/>
                  </a:lnTo>
                  <a:lnTo>
                    <a:pt x="260" y="109"/>
                  </a:lnTo>
                  <a:lnTo>
                    <a:pt x="263" y="103"/>
                  </a:lnTo>
                  <a:lnTo>
                    <a:pt x="250" y="101"/>
                  </a:lnTo>
                  <a:lnTo>
                    <a:pt x="236" y="97"/>
                  </a:lnTo>
                  <a:lnTo>
                    <a:pt x="231" y="94"/>
                  </a:lnTo>
                  <a:lnTo>
                    <a:pt x="228" y="92"/>
                  </a:lnTo>
                  <a:lnTo>
                    <a:pt x="224" y="87"/>
                  </a:lnTo>
                  <a:lnTo>
                    <a:pt x="224" y="82"/>
                  </a:lnTo>
                  <a:lnTo>
                    <a:pt x="224" y="68"/>
                  </a:lnTo>
                  <a:lnTo>
                    <a:pt x="224" y="53"/>
                  </a:lnTo>
                  <a:lnTo>
                    <a:pt x="224" y="40"/>
                  </a:lnTo>
                  <a:lnTo>
                    <a:pt x="224" y="29"/>
                  </a:lnTo>
                  <a:lnTo>
                    <a:pt x="224" y="25"/>
                  </a:lnTo>
                  <a:lnTo>
                    <a:pt x="225" y="24"/>
                  </a:lnTo>
                  <a:lnTo>
                    <a:pt x="228" y="23"/>
                  </a:lnTo>
                  <a:lnTo>
                    <a:pt x="230" y="21"/>
                  </a:lnTo>
                  <a:lnTo>
                    <a:pt x="234" y="20"/>
                  </a:lnTo>
                  <a:lnTo>
                    <a:pt x="237" y="20"/>
                  </a:lnTo>
                  <a:lnTo>
                    <a:pt x="249" y="20"/>
                  </a:lnTo>
                  <a:lnTo>
                    <a:pt x="261" y="20"/>
                  </a:lnTo>
                  <a:lnTo>
                    <a:pt x="266" y="20"/>
                  </a:lnTo>
                  <a:lnTo>
                    <a:pt x="270" y="19"/>
                  </a:lnTo>
                  <a:lnTo>
                    <a:pt x="273" y="18"/>
                  </a:lnTo>
                  <a:lnTo>
                    <a:pt x="277" y="15"/>
                  </a:lnTo>
                  <a:lnTo>
                    <a:pt x="282" y="10"/>
                  </a:lnTo>
                  <a:lnTo>
                    <a:pt x="289" y="4"/>
                  </a:lnTo>
                  <a:lnTo>
                    <a:pt x="281" y="0"/>
                  </a:lnTo>
                  <a:close/>
                </a:path>
              </a:pathLst>
            </a:custGeom>
            <a:solidFill>
              <a:srgbClr val="FDEBBA"/>
            </a:solidFill>
            <a:ln w="127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370" name="Freeform 453"/>
            <p:cNvSpPr>
              <a:spLocks/>
            </p:cNvSpPr>
            <p:nvPr/>
          </p:nvSpPr>
          <p:spPr bwMode="auto">
            <a:xfrm>
              <a:off x="1912" y="3005"/>
              <a:ext cx="277" cy="426"/>
            </a:xfrm>
            <a:custGeom>
              <a:avLst/>
              <a:gdLst>
                <a:gd name="T0" fmla="*/ 261 w 277"/>
                <a:gd name="T1" fmla="*/ 33 h 426"/>
                <a:gd name="T2" fmla="*/ 256 w 277"/>
                <a:gd name="T3" fmla="*/ 56 h 426"/>
                <a:gd name="T4" fmla="*/ 261 w 277"/>
                <a:gd name="T5" fmla="*/ 97 h 426"/>
                <a:gd name="T6" fmla="*/ 273 w 277"/>
                <a:gd name="T7" fmla="*/ 151 h 426"/>
                <a:gd name="T8" fmla="*/ 274 w 277"/>
                <a:gd name="T9" fmla="*/ 180 h 426"/>
                <a:gd name="T10" fmla="*/ 262 w 277"/>
                <a:gd name="T11" fmla="*/ 203 h 426"/>
                <a:gd name="T12" fmla="*/ 264 w 277"/>
                <a:gd name="T13" fmla="*/ 226 h 426"/>
                <a:gd name="T14" fmla="*/ 261 w 277"/>
                <a:gd name="T15" fmla="*/ 236 h 426"/>
                <a:gd name="T16" fmla="*/ 239 w 277"/>
                <a:gd name="T17" fmla="*/ 239 h 426"/>
                <a:gd name="T18" fmla="*/ 222 w 277"/>
                <a:gd name="T19" fmla="*/ 250 h 426"/>
                <a:gd name="T20" fmla="*/ 215 w 277"/>
                <a:gd name="T21" fmla="*/ 277 h 426"/>
                <a:gd name="T22" fmla="*/ 204 w 277"/>
                <a:gd name="T23" fmla="*/ 307 h 426"/>
                <a:gd name="T24" fmla="*/ 211 w 277"/>
                <a:gd name="T25" fmla="*/ 335 h 426"/>
                <a:gd name="T26" fmla="*/ 218 w 277"/>
                <a:gd name="T27" fmla="*/ 359 h 426"/>
                <a:gd name="T28" fmla="*/ 211 w 277"/>
                <a:gd name="T29" fmla="*/ 369 h 426"/>
                <a:gd name="T30" fmla="*/ 194 w 277"/>
                <a:gd name="T31" fmla="*/ 400 h 426"/>
                <a:gd name="T32" fmla="*/ 129 w 277"/>
                <a:gd name="T33" fmla="*/ 426 h 426"/>
                <a:gd name="T34" fmla="*/ 100 w 277"/>
                <a:gd name="T35" fmla="*/ 416 h 426"/>
                <a:gd name="T36" fmla="*/ 91 w 277"/>
                <a:gd name="T37" fmla="*/ 413 h 426"/>
                <a:gd name="T38" fmla="*/ 93 w 277"/>
                <a:gd name="T39" fmla="*/ 400 h 426"/>
                <a:gd name="T40" fmla="*/ 107 w 277"/>
                <a:gd name="T41" fmla="*/ 393 h 426"/>
                <a:gd name="T42" fmla="*/ 107 w 277"/>
                <a:gd name="T43" fmla="*/ 383 h 426"/>
                <a:gd name="T44" fmla="*/ 92 w 277"/>
                <a:gd name="T45" fmla="*/ 382 h 426"/>
                <a:gd name="T46" fmla="*/ 71 w 277"/>
                <a:gd name="T47" fmla="*/ 371 h 426"/>
                <a:gd name="T48" fmla="*/ 43 w 277"/>
                <a:gd name="T49" fmla="*/ 343 h 426"/>
                <a:gd name="T50" fmla="*/ 0 w 277"/>
                <a:gd name="T51" fmla="*/ 345 h 426"/>
                <a:gd name="T52" fmla="*/ 17 w 277"/>
                <a:gd name="T53" fmla="*/ 315 h 426"/>
                <a:gd name="T54" fmla="*/ 17 w 277"/>
                <a:gd name="T55" fmla="*/ 289 h 426"/>
                <a:gd name="T56" fmla="*/ 5 w 277"/>
                <a:gd name="T57" fmla="*/ 239 h 426"/>
                <a:gd name="T58" fmla="*/ 12 w 277"/>
                <a:gd name="T59" fmla="*/ 201 h 426"/>
                <a:gd name="T60" fmla="*/ 23 w 277"/>
                <a:gd name="T61" fmla="*/ 194 h 426"/>
                <a:gd name="T62" fmla="*/ 36 w 277"/>
                <a:gd name="T63" fmla="*/ 157 h 426"/>
                <a:gd name="T64" fmla="*/ 57 w 277"/>
                <a:gd name="T65" fmla="*/ 147 h 426"/>
                <a:gd name="T66" fmla="*/ 81 w 277"/>
                <a:gd name="T67" fmla="*/ 136 h 426"/>
                <a:gd name="T68" fmla="*/ 75 w 277"/>
                <a:gd name="T69" fmla="*/ 115 h 426"/>
                <a:gd name="T70" fmla="*/ 62 w 277"/>
                <a:gd name="T71" fmla="*/ 91 h 426"/>
                <a:gd name="T72" fmla="*/ 45 w 277"/>
                <a:gd name="T73" fmla="*/ 99 h 426"/>
                <a:gd name="T74" fmla="*/ 39 w 277"/>
                <a:gd name="T75" fmla="*/ 89 h 426"/>
                <a:gd name="T76" fmla="*/ 45 w 277"/>
                <a:gd name="T77" fmla="*/ 73 h 426"/>
                <a:gd name="T78" fmla="*/ 51 w 277"/>
                <a:gd name="T79" fmla="*/ 54 h 426"/>
                <a:gd name="T80" fmla="*/ 70 w 277"/>
                <a:gd name="T81" fmla="*/ 11 h 426"/>
                <a:gd name="T82" fmla="*/ 92 w 277"/>
                <a:gd name="T83" fmla="*/ 1 h 426"/>
                <a:gd name="T84" fmla="*/ 92 w 277"/>
                <a:gd name="T85" fmla="*/ 22 h 426"/>
                <a:gd name="T86" fmla="*/ 106 w 277"/>
                <a:gd name="T87" fmla="*/ 40 h 426"/>
                <a:gd name="T88" fmla="*/ 149 w 277"/>
                <a:gd name="T89" fmla="*/ 56 h 426"/>
                <a:gd name="T90" fmla="*/ 184 w 277"/>
                <a:gd name="T91" fmla="*/ 52 h 426"/>
                <a:gd name="T92" fmla="*/ 205 w 277"/>
                <a:gd name="T93" fmla="*/ 59 h 426"/>
                <a:gd name="T94" fmla="*/ 232 w 277"/>
                <a:gd name="T95" fmla="*/ 56 h 426"/>
                <a:gd name="T96" fmla="*/ 257 w 277"/>
                <a:gd name="T97" fmla="*/ 29 h 42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7"/>
                <a:gd name="T148" fmla="*/ 0 h 426"/>
                <a:gd name="T149" fmla="*/ 277 w 277"/>
                <a:gd name="T150" fmla="*/ 426 h 42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7" h="426">
                  <a:moveTo>
                    <a:pt x="257" y="29"/>
                  </a:moveTo>
                  <a:lnTo>
                    <a:pt x="258" y="29"/>
                  </a:lnTo>
                  <a:lnTo>
                    <a:pt x="261" y="30"/>
                  </a:lnTo>
                  <a:lnTo>
                    <a:pt x="261" y="33"/>
                  </a:lnTo>
                  <a:lnTo>
                    <a:pt x="262" y="35"/>
                  </a:lnTo>
                  <a:lnTo>
                    <a:pt x="263" y="40"/>
                  </a:lnTo>
                  <a:lnTo>
                    <a:pt x="263" y="47"/>
                  </a:lnTo>
                  <a:lnTo>
                    <a:pt x="256" y="56"/>
                  </a:lnTo>
                  <a:lnTo>
                    <a:pt x="248" y="71"/>
                  </a:lnTo>
                  <a:lnTo>
                    <a:pt x="251" y="80"/>
                  </a:lnTo>
                  <a:lnTo>
                    <a:pt x="256" y="89"/>
                  </a:lnTo>
                  <a:lnTo>
                    <a:pt x="261" y="97"/>
                  </a:lnTo>
                  <a:lnTo>
                    <a:pt x="264" y="105"/>
                  </a:lnTo>
                  <a:lnTo>
                    <a:pt x="264" y="138"/>
                  </a:lnTo>
                  <a:lnTo>
                    <a:pt x="269" y="144"/>
                  </a:lnTo>
                  <a:lnTo>
                    <a:pt x="273" y="151"/>
                  </a:lnTo>
                  <a:lnTo>
                    <a:pt x="275" y="158"/>
                  </a:lnTo>
                  <a:lnTo>
                    <a:pt x="277" y="167"/>
                  </a:lnTo>
                  <a:lnTo>
                    <a:pt x="275" y="174"/>
                  </a:lnTo>
                  <a:lnTo>
                    <a:pt x="274" y="180"/>
                  </a:lnTo>
                  <a:lnTo>
                    <a:pt x="270" y="187"/>
                  </a:lnTo>
                  <a:lnTo>
                    <a:pt x="268" y="193"/>
                  </a:lnTo>
                  <a:lnTo>
                    <a:pt x="264" y="198"/>
                  </a:lnTo>
                  <a:lnTo>
                    <a:pt x="262" y="203"/>
                  </a:lnTo>
                  <a:lnTo>
                    <a:pt x="259" y="208"/>
                  </a:lnTo>
                  <a:lnTo>
                    <a:pt x="258" y="214"/>
                  </a:lnTo>
                  <a:lnTo>
                    <a:pt x="262" y="219"/>
                  </a:lnTo>
                  <a:lnTo>
                    <a:pt x="264" y="226"/>
                  </a:lnTo>
                  <a:lnTo>
                    <a:pt x="264" y="230"/>
                  </a:lnTo>
                  <a:lnTo>
                    <a:pt x="263" y="232"/>
                  </a:lnTo>
                  <a:lnTo>
                    <a:pt x="262" y="235"/>
                  </a:lnTo>
                  <a:lnTo>
                    <a:pt x="261" y="236"/>
                  </a:lnTo>
                  <a:lnTo>
                    <a:pt x="257" y="239"/>
                  </a:lnTo>
                  <a:lnTo>
                    <a:pt x="251" y="239"/>
                  </a:lnTo>
                  <a:lnTo>
                    <a:pt x="246" y="239"/>
                  </a:lnTo>
                  <a:lnTo>
                    <a:pt x="239" y="239"/>
                  </a:lnTo>
                  <a:lnTo>
                    <a:pt x="233" y="240"/>
                  </a:lnTo>
                  <a:lnTo>
                    <a:pt x="228" y="241"/>
                  </a:lnTo>
                  <a:lnTo>
                    <a:pt x="225" y="246"/>
                  </a:lnTo>
                  <a:lnTo>
                    <a:pt x="222" y="250"/>
                  </a:lnTo>
                  <a:lnTo>
                    <a:pt x="221" y="255"/>
                  </a:lnTo>
                  <a:lnTo>
                    <a:pt x="220" y="258"/>
                  </a:lnTo>
                  <a:lnTo>
                    <a:pt x="218" y="268"/>
                  </a:lnTo>
                  <a:lnTo>
                    <a:pt x="215" y="277"/>
                  </a:lnTo>
                  <a:lnTo>
                    <a:pt x="211" y="283"/>
                  </a:lnTo>
                  <a:lnTo>
                    <a:pt x="207" y="291"/>
                  </a:lnTo>
                  <a:lnTo>
                    <a:pt x="204" y="298"/>
                  </a:lnTo>
                  <a:lnTo>
                    <a:pt x="204" y="307"/>
                  </a:lnTo>
                  <a:lnTo>
                    <a:pt x="204" y="315"/>
                  </a:lnTo>
                  <a:lnTo>
                    <a:pt x="206" y="323"/>
                  </a:lnTo>
                  <a:lnTo>
                    <a:pt x="209" y="329"/>
                  </a:lnTo>
                  <a:lnTo>
                    <a:pt x="211" y="335"/>
                  </a:lnTo>
                  <a:lnTo>
                    <a:pt x="213" y="340"/>
                  </a:lnTo>
                  <a:lnTo>
                    <a:pt x="216" y="346"/>
                  </a:lnTo>
                  <a:lnTo>
                    <a:pt x="218" y="351"/>
                  </a:lnTo>
                  <a:lnTo>
                    <a:pt x="218" y="359"/>
                  </a:lnTo>
                  <a:lnTo>
                    <a:pt x="218" y="362"/>
                  </a:lnTo>
                  <a:lnTo>
                    <a:pt x="216" y="365"/>
                  </a:lnTo>
                  <a:lnTo>
                    <a:pt x="213" y="366"/>
                  </a:lnTo>
                  <a:lnTo>
                    <a:pt x="211" y="369"/>
                  </a:lnTo>
                  <a:lnTo>
                    <a:pt x="206" y="380"/>
                  </a:lnTo>
                  <a:lnTo>
                    <a:pt x="202" y="388"/>
                  </a:lnTo>
                  <a:lnTo>
                    <a:pt x="199" y="395"/>
                  </a:lnTo>
                  <a:lnTo>
                    <a:pt x="194" y="400"/>
                  </a:lnTo>
                  <a:lnTo>
                    <a:pt x="183" y="406"/>
                  </a:lnTo>
                  <a:lnTo>
                    <a:pt x="164" y="412"/>
                  </a:lnTo>
                  <a:lnTo>
                    <a:pt x="147" y="419"/>
                  </a:lnTo>
                  <a:lnTo>
                    <a:pt x="129" y="426"/>
                  </a:lnTo>
                  <a:lnTo>
                    <a:pt x="119" y="421"/>
                  </a:lnTo>
                  <a:lnTo>
                    <a:pt x="108" y="416"/>
                  </a:lnTo>
                  <a:lnTo>
                    <a:pt x="103" y="416"/>
                  </a:lnTo>
                  <a:lnTo>
                    <a:pt x="100" y="416"/>
                  </a:lnTo>
                  <a:lnTo>
                    <a:pt x="97" y="416"/>
                  </a:lnTo>
                  <a:lnTo>
                    <a:pt x="95" y="416"/>
                  </a:lnTo>
                  <a:lnTo>
                    <a:pt x="92" y="414"/>
                  </a:lnTo>
                  <a:lnTo>
                    <a:pt x="91" y="413"/>
                  </a:lnTo>
                  <a:lnTo>
                    <a:pt x="91" y="411"/>
                  </a:lnTo>
                  <a:lnTo>
                    <a:pt x="90" y="408"/>
                  </a:lnTo>
                  <a:lnTo>
                    <a:pt x="91" y="403"/>
                  </a:lnTo>
                  <a:lnTo>
                    <a:pt x="93" y="400"/>
                  </a:lnTo>
                  <a:lnTo>
                    <a:pt x="96" y="398"/>
                  </a:lnTo>
                  <a:lnTo>
                    <a:pt x="100" y="397"/>
                  </a:lnTo>
                  <a:lnTo>
                    <a:pt x="103" y="395"/>
                  </a:lnTo>
                  <a:lnTo>
                    <a:pt x="107" y="393"/>
                  </a:lnTo>
                  <a:lnTo>
                    <a:pt x="109" y="391"/>
                  </a:lnTo>
                  <a:lnTo>
                    <a:pt x="109" y="386"/>
                  </a:lnTo>
                  <a:lnTo>
                    <a:pt x="109" y="385"/>
                  </a:lnTo>
                  <a:lnTo>
                    <a:pt x="107" y="383"/>
                  </a:lnTo>
                  <a:lnTo>
                    <a:pt x="106" y="382"/>
                  </a:lnTo>
                  <a:lnTo>
                    <a:pt x="102" y="382"/>
                  </a:lnTo>
                  <a:lnTo>
                    <a:pt x="96" y="382"/>
                  </a:lnTo>
                  <a:lnTo>
                    <a:pt x="92" y="382"/>
                  </a:lnTo>
                  <a:lnTo>
                    <a:pt x="83" y="374"/>
                  </a:lnTo>
                  <a:lnTo>
                    <a:pt x="76" y="365"/>
                  </a:lnTo>
                  <a:lnTo>
                    <a:pt x="74" y="369"/>
                  </a:lnTo>
                  <a:lnTo>
                    <a:pt x="71" y="371"/>
                  </a:lnTo>
                  <a:lnTo>
                    <a:pt x="67" y="372"/>
                  </a:lnTo>
                  <a:lnTo>
                    <a:pt x="64" y="372"/>
                  </a:lnTo>
                  <a:lnTo>
                    <a:pt x="55" y="357"/>
                  </a:lnTo>
                  <a:lnTo>
                    <a:pt x="43" y="343"/>
                  </a:lnTo>
                  <a:lnTo>
                    <a:pt x="33" y="346"/>
                  </a:lnTo>
                  <a:lnTo>
                    <a:pt x="23" y="351"/>
                  </a:lnTo>
                  <a:lnTo>
                    <a:pt x="13" y="348"/>
                  </a:lnTo>
                  <a:lnTo>
                    <a:pt x="0" y="345"/>
                  </a:lnTo>
                  <a:lnTo>
                    <a:pt x="0" y="333"/>
                  </a:lnTo>
                  <a:lnTo>
                    <a:pt x="8" y="326"/>
                  </a:lnTo>
                  <a:lnTo>
                    <a:pt x="14" y="319"/>
                  </a:lnTo>
                  <a:lnTo>
                    <a:pt x="17" y="315"/>
                  </a:lnTo>
                  <a:lnTo>
                    <a:pt x="18" y="310"/>
                  </a:lnTo>
                  <a:lnTo>
                    <a:pt x="18" y="305"/>
                  </a:lnTo>
                  <a:lnTo>
                    <a:pt x="19" y="299"/>
                  </a:lnTo>
                  <a:lnTo>
                    <a:pt x="17" y="289"/>
                  </a:lnTo>
                  <a:lnTo>
                    <a:pt x="10" y="272"/>
                  </a:lnTo>
                  <a:lnTo>
                    <a:pt x="4" y="255"/>
                  </a:lnTo>
                  <a:lnTo>
                    <a:pt x="0" y="247"/>
                  </a:lnTo>
                  <a:lnTo>
                    <a:pt x="5" y="239"/>
                  </a:lnTo>
                  <a:lnTo>
                    <a:pt x="9" y="229"/>
                  </a:lnTo>
                  <a:lnTo>
                    <a:pt x="10" y="216"/>
                  </a:lnTo>
                  <a:lnTo>
                    <a:pt x="10" y="206"/>
                  </a:lnTo>
                  <a:lnTo>
                    <a:pt x="12" y="201"/>
                  </a:lnTo>
                  <a:lnTo>
                    <a:pt x="13" y="198"/>
                  </a:lnTo>
                  <a:lnTo>
                    <a:pt x="14" y="195"/>
                  </a:lnTo>
                  <a:lnTo>
                    <a:pt x="18" y="194"/>
                  </a:lnTo>
                  <a:lnTo>
                    <a:pt x="23" y="194"/>
                  </a:lnTo>
                  <a:lnTo>
                    <a:pt x="29" y="191"/>
                  </a:lnTo>
                  <a:lnTo>
                    <a:pt x="33" y="177"/>
                  </a:lnTo>
                  <a:lnTo>
                    <a:pt x="34" y="161"/>
                  </a:lnTo>
                  <a:lnTo>
                    <a:pt x="36" y="157"/>
                  </a:lnTo>
                  <a:lnTo>
                    <a:pt x="40" y="154"/>
                  </a:lnTo>
                  <a:lnTo>
                    <a:pt x="44" y="152"/>
                  </a:lnTo>
                  <a:lnTo>
                    <a:pt x="49" y="151"/>
                  </a:lnTo>
                  <a:lnTo>
                    <a:pt x="57" y="147"/>
                  </a:lnTo>
                  <a:lnTo>
                    <a:pt x="66" y="144"/>
                  </a:lnTo>
                  <a:lnTo>
                    <a:pt x="74" y="142"/>
                  </a:lnTo>
                  <a:lnTo>
                    <a:pt x="80" y="138"/>
                  </a:lnTo>
                  <a:lnTo>
                    <a:pt x="81" y="136"/>
                  </a:lnTo>
                  <a:lnTo>
                    <a:pt x="82" y="133"/>
                  </a:lnTo>
                  <a:lnTo>
                    <a:pt x="81" y="131"/>
                  </a:lnTo>
                  <a:lnTo>
                    <a:pt x="80" y="126"/>
                  </a:lnTo>
                  <a:lnTo>
                    <a:pt x="75" y="115"/>
                  </a:lnTo>
                  <a:lnTo>
                    <a:pt x="71" y="102"/>
                  </a:lnTo>
                  <a:lnTo>
                    <a:pt x="69" y="97"/>
                  </a:lnTo>
                  <a:lnTo>
                    <a:pt x="66" y="94"/>
                  </a:lnTo>
                  <a:lnTo>
                    <a:pt x="62" y="91"/>
                  </a:lnTo>
                  <a:lnTo>
                    <a:pt x="59" y="91"/>
                  </a:lnTo>
                  <a:lnTo>
                    <a:pt x="51" y="95"/>
                  </a:lnTo>
                  <a:lnTo>
                    <a:pt x="49" y="99"/>
                  </a:lnTo>
                  <a:lnTo>
                    <a:pt x="45" y="99"/>
                  </a:lnTo>
                  <a:lnTo>
                    <a:pt x="44" y="97"/>
                  </a:lnTo>
                  <a:lnTo>
                    <a:pt x="41" y="95"/>
                  </a:lnTo>
                  <a:lnTo>
                    <a:pt x="40" y="94"/>
                  </a:lnTo>
                  <a:lnTo>
                    <a:pt x="39" y="89"/>
                  </a:lnTo>
                  <a:lnTo>
                    <a:pt x="39" y="85"/>
                  </a:lnTo>
                  <a:lnTo>
                    <a:pt x="39" y="80"/>
                  </a:lnTo>
                  <a:lnTo>
                    <a:pt x="41" y="76"/>
                  </a:lnTo>
                  <a:lnTo>
                    <a:pt x="45" y="73"/>
                  </a:lnTo>
                  <a:lnTo>
                    <a:pt x="48" y="69"/>
                  </a:lnTo>
                  <a:lnTo>
                    <a:pt x="50" y="65"/>
                  </a:lnTo>
                  <a:lnTo>
                    <a:pt x="51" y="60"/>
                  </a:lnTo>
                  <a:lnTo>
                    <a:pt x="51" y="54"/>
                  </a:lnTo>
                  <a:lnTo>
                    <a:pt x="49" y="45"/>
                  </a:lnTo>
                  <a:lnTo>
                    <a:pt x="55" y="32"/>
                  </a:lnTo>
                  <a:lnTo>
                    <a:pt x="65" y="17"/>
                  </a:lnTo>
                  <a:lnTo>
                    <a:pt x="70" y="11"/>
                  </a:lnTo>
                  <a:lnTo>
                    <a:pt x="76" y="4"/>
                  </a:lnTo>
                  <a:lnTo>
                    <a:pt x="82" y="1"/>
                  </a:lnTo>
                  <a:lnTo>
                    <a:pt x="88" y="0"/>
                  </a:lnTo>
                  <a:lnTo>
                    <a:pt x="92" y="1"/>
                  </a:lnTo>
                  <a:lnTo>
                    <a:pt x="95" y="4"/>
                  </a:lnTo>
                  <a:lnTo>
                    <a:pt x="96" y="8"/>
                  </a:lnTo>
                  <a:lnTo>
                    <a:pt x="96" y="13"/>
                  </a:lnTo>
                  <a:lnTo>
                    <a:pt x="92" y="22"/>
                  </a:lnTo>
                  <a:lnTo>
                    <a:pt x="88" y="27"/>
                  </a:lnTo>
                  <a:lnTo>
                    <a:pt x="91" y="30"/>
                  </a:lnTo>
                  <a:lnTo>
                    <a:pt x="97" y="35"/>
                  </a:lnTo>
                  <a:lnTo>
                    <a:pt x="106" y="40"/>
                  </a:lnTo>
                  <a:lnTo>
                    <a:pt x="117" y="45"/>
                  </a:lnTo>
                  <a:lnTo>
                    <a:pt x="129" y="49"/>
                  </a:lnTo>
                  <a:lnTo>
                    <a:pt x="140" y="54"/>
                  </a:lnTo>
                  <a:lnTo>
                    <a:pt x="149" y="56"/>
                  </a:lnTo>
                  <a:lnTo>
                    <a:pt x="155" y="56"/>
                  </a:lnTo>
                  <a:lnTo>
                    <a:pt x="166" y="54"/>
                  </a:lnTo>
                  <a:lnTo>
                    <a:pt x="178" y="52"/>
                  </a:lnTo>
                  <a:lnTo>
                    <a:pt x="184" y="52"/>
                  </a:lnTo>
                  <a:lnTo>
                    <a:pt x="190" y="53"/>
                  </a:lnTo>
                  <a:lnTo>
                    <a:pt x="195" y="55"/>
                  </a:lnTo>
                  <a:lnTo>
                    <a:pt x="200" y="58"/>
                  </a:lnTo>
                  <a:lnTo>
                    <a:pt x="205" y="59"/>
                  </a:lnTo>
                  <a:lnTo>
                    <a:pt x="210" y="61"/>
                  </a:lnTo>
                  <a:lnTo>
                    <a:pt x="215" y="61"/>
                  </a:lnTo>
                  <a:lnTo>
                    <a:pt x="221" y="61"/>
                  </a:lnTo>
                  <a:lnTo>
                    <a:pt x="232" y="56"/>
                  </a:lnTo>
                  <a:lnTo>
                    <a:pt x="239" y="53"/>
                  </a:lnTo>
                  <a:lnTo>
                    <a:pt x="244" y="48"/>
                  </a:lnTo>
                  <a:lnTo>
                    <a:pt x="248" y="42"/>
                  </a:lnTo>
                  <a:lnTo>
                    <a:pt x="257" y="29"/>
                  </a:lnTo>
                  <a:close/>
                </a:path>
              </a:pathLst>
            </a:custGeom>
            <a:solidFill>
              <a:srgbClr val="FDEBBA"/>
            </a:solidFill>
            <a:ln w="127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371" name="Freeform 454"/>
            <p:cNvSpPr>
              <a:spLocks/>
            </p:cNvSpPr>
            <p:nvPr/>
          </p:nvSpPr>
          <p:spPr bwMode="auto">
            <a:xfrm>
              <a:off x="2101" y="3157"/>
              <a:ext cx="454" cy="349"/>
            </a:xfrm>
            <a:custGeom>
              <a:avLst/>
              <a:gdLst>
                <a:gd name="T0" fmla="*/ 86 w 454"/>
                <a:gd name="T1" fmla="*/ 22 h 349"/>
                <a:gd name="T2" fmla="*/ 75 w 454"/>
                <a:gd name="T3" fmla="*/ 46 h 349"/>
                <a:gd name="T4" fmla="*/ 73 w 454"/>
                <a:gd name="T5" fmla="*/ 67 h 349"/>
                <a:gd name="T6" fmla="*/ 73 w 454"/>
                <a:gd name="T7" fmla="*/ 83 h 349"/>
                <a:gd name="T8" fmla="*/ 57 w 454"/>
                <a:gd name="T9" fmla="*/ 87 h 349"/>
                <a:gd name="T10" fmla="*/ 36 w 454"/>
                <a:gd name="T11" fmla="*/ 94 h 349"/>
                <a:gd name="T12" fmla="*/ 29 w 454"/>
                <a:gd name="T13" fmla="*/ 116 h 349"/>
                <a:gd name="T14" fmla="*/ 15 w 454"/>
                <a:gd name="T15" fmla="*/ 146 h 349"/>
                <a:gd name="T16" fmla="*/ 20 w 454"/>
                <a:gd name="T17" fmla="*/ 177 h 349"/>
                <a:gd name="T18" fmla="*/ 29 w 454"/>
                <a:gd name="T19" fmla="*/ 199 h 349"/>
                <a:gd name="T20" fmla="*/ 24 w 454"/>
                <a:gd name="T21" fmla="*/ 214 h 349"/>
                <a:gd name="T22" fmla="*/ 6 w 454"/>
                <a:gd name="T23" fmla="*/ 244 h 349"/>
                <a:gd name="T24" fmla="*/ 38 w 454"/>
                <a:gd name="T25" fmla="*/ 238 h 349"/>
                <a:gd name="T26" fmla="*/ 70 w 454"/>
                <a:gd name="T27" fmla="*/ 234 h 349"/>
                <a:gd name="T28" fmla="*/ 73 w 454"/>
                <a:gd name="T29" fmla="*/ 246 h 349"/>
                <a:gd name="T30" fmla="*/ 55 w 454"/>
                <a:gd name="T31" fmla="*/ 266 h 349"/>
                <a:gd name="T32" fmla="*/ 93 w 454"/>
                <a:gd name="T33" fmla="*/ 311 h 349"/>
                <a:gd name="T34" fmla="*/ 124 w 454"/>
                <a:gd name="T35" fmla="*/ 313 h 349"/>
                <a:gd name="T36" fmla="*/ 151 w 454"/>
                <a:gd name="T37" fmla="*/ 316 h 349"/>
                <a:gd name="T38" fmla="*/ 194 w 454"/>
                <a:gd name="T39" fmla="*/ 313 h 349"/>
                <a:gd name="T40" fmla="*/ 226 w 454"/>
                <a:gd name="T41" fmla="*/ 293 h 349"/>
                <a:gd name="T42" fmla="*/ 263 w 454"/>
                <a:gd name="T43" fmla="*/ 278 h 349"/>
                <a:gd name="T44" fmla="*/ 281 w 454"/>
                <a:gd name="T45" fmla="*/ 291 h 349"/>
                <a:gd name="T46" fmla="*/ 296 w 454"/>
                <a:gd name="T47" fmla="*/ 306 h 349"/>
                <a:gd name="T48" fmla="*/ 299 w 454"/>
                <a:gd name="T49" fmla="*/ 328 h 349"/>
                <a:gd name="T50" fmla="*/ 319 w 454"/>
                <a:gd name="T51" fmla="*/ 345 h 349"/>
                <a:gd name="T52" fmla="*/ 333 w 454"/>
                <a:gd name="T53" fmla="*/ 348 h 349"/>
                <a:gd name="T54" fmla="*/ 349 w 454"/>
                <a:gd name="T55" fmla="*/ 329 h 349"/>
                <a:gd name="T56" fmla="*/ 377 w 454"/>
                <a:gd name="T57" fmla="*/ 309 h 349"/>
                <a:gd name="T58" fmla="*/ 398 w 454"/>
                <a:gd name="T59" fmla="*/ 300 h 349"/>
                <a:gd name="T60" fmla="*/ 428 w 454"/>
                <a:gd name="T61" fmla="*/ 302 h 349"/>
                <a:gd name="T62" fmla="*/ 448 w 454"/>
                <a:gd name="T63" fmla="*/ 260 h 349"/>
                <a:gd name="T64" fmla="*/ 448 w 454"/>
                <a:gd name="T65" fmla="*/ 223 h 349"/>
                <a:gd name="T66" fmla="*/ 443 w 454"/>
                <a:gd name="T67" fmla="*/ 193 h 349"/>
                <a:gd name="T68" fmla="*/ 437 w 454"/>
                <a:gd name="T69" fmla="*/ 167 h 349"/>
                <a:gd name="T70" fmla="*/ 421 w 454"/>
                <a:gd name="T71" fmla="*/ 151 h 349"/>
                <a:gd name="T72" fmla="*/ 400 w 454"/>
                <a:gd name="T73" fmla="*/ 165 h 349"/>
                <a:gd name="T74" fmla="*/ 385 w 454"/>
                <a:gd name="T75" fmla="*/ 166 h 349"/>
                <a:gd name="T76" fmla="*/ 380 w 454"/>
                <a:gd name="T77" fmla="*/ 125 h 349"/>
                <a:gd name="T78" fmla="*/ 377 w 454"/>
                <a:gd name="T79" fmla="*/ 106 h 349"/>
                <a:gd name="T80" fmla="*/ 329 w 454"/>
                <a:gd name="T81" fmla="*/ 115 h 349"/>
                <a:gd name="T82" fmla="*/ 303 w 454"/>
                <a:gd name="T83" fmla="*/ 101 h 349"/>
                <a:gd name="T84" fmla="*/ 277 w 454"/>
                <a:gd name="T85" fmla="*/ 94 h 349"/>
                <a:gd name="T86" fmla="*/ 246 w 454"/>
                <a:gd name="T87" fmla="*/ 87 h 349"/>
                <a:gd name="T88" fmla="*/ 239 w 454"/>
                <a:gd name="T89" fmla="*/ 64 h 349"/>
                <a:gd name="T90" fmla="*/ 214 w 454"/>
                <a:gd name="T91" fmla="*/ 42 h 349"/>
                <a:gd name="T92" fmla="*/ 172 w 454"/>
                <a:gd name="T93" fmla="*/ 23 h 349"/>
                <a:gd name="T94" fmla="*/ 122 w 454"/>
                <a:gd name="T95" fmla="*/ 15 h 349"/>
                <a:gd name="T96" fmla="*/ 85 w 454"/>
                <a:gd name="T97" fmla="*/ 0 h 34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54"/>
                <a:gd name="T148" fmla="*/ 0 h 349"/>
                <a:gd name="T149" fmla="*/ 454 w 454"/>
                <a:gd name="T150" fmla="*/ 349 h 349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54" h="349">
                  <a:moveTo>
                    <a:pt x="85" y="0"/>
                  </a:moveTo>
                  <a:lnTo>
                    <a:pt x="88" y="6"/>
                  </a:lnTo>
                  <a:lnTo>
                    <a:pt x="88" y="15"/>
                  </a:lnTo>
                  <a:lnTo>
                    <a:pt x="86" y="22"/>
                  </a:lnTo>
                  <a:lnTo>
                    <a:pt x="85" y="28"/>
                  </a:lnTo>
                  <a:lnTo>
                    <a:pt x="81" y="35"/>
                  </a:lnTo>
                  <a:lnTo>
                    <a:pt x="79" y="41"/>
                  </a:lnTo>
                  <a:lnTo>
                    <a:pt x="75" y="46"/>
                  </a:lnTo>
                  <a:lnTo>
                    <a:pt x="73" y="51"/>
                  </a:lnTo>
                  <a:lnTo>
                    <a:pt x="70" y="56"/>
                  </a:lnTo>
                  <a:lnTo>
                    <a:pt x="69" y="62"/>
                  </a:lnTo>
                  <a:lnTo>
                    <a:pt x="73" y="67"/>
                  </a:lnTo>
                  <a:lnTo>
                    <a:pt x="75" y="74"/>
                  </a:lnTo>
                  <a:lnTo>
                    <a:pt x="75" y="78"/>
                  </a:lnTo>
                  <a:lnTo>
                    <a:pt x="74" y="80"/>
                  </a:lnTo>
                  <a:lnTo>
                    <a:pt x="73" y="83"/>
                  </a:lnTo>
                  <a:lnTo>
                    <a:pt x="72" y="84"/>
                  </a:lnTo>
                  <a:lnTo>
                    <a:pt x="68" y="87"/>
                  </a:lnTo>
                  <a:lnTo>
                    <a:pt x="62" y="87"/>
                  </a:lnTo>
                  <a:lnTo>
                    <a:pt x="57" y="87"/>
                  </a:lnTo>
                  <a:lnTo>
                    <a:pt x="50" y="87"/>
                  </a:lnTo>
                  <a:lnTo>
                    <a:pt x="44" y="88"/>
                  </a:lnTo>
                  <a:lnTo>
                    <a:pt x="39" y="89"/>
                  </a:lnTo>
                  <a:lnTo>
                    <a:pt x="36" y="94"/>
                  </a:lnTo>
                  <a:lnTo>
                    <a:pt x="33" y="98"/>
                  </a:lnTo>
                  <a:lnTo>
                    <a:pt x="32" y="103"/>
                  </a:lnTo>
                  <a:lnTo>
                    <a:pt x="31" y="106"/>
                  </a:lnTo>
                  <a:lnTo>
                    <a:pt x="29" y="116"/>
                  </a:lnTo>
                  <a:lnTo>
                    <a:pt x="26" y="125"/>
                  </a:lnTo>
                  <a:lnTo>
                    <a:pt x="22" y="131"/>
                  </a:lnTo>
                  <a:lnTo>
                    <a:pt x="18" y="139"/>
                  </a:lnTo>
                  <a:lnTo>
                    <a:pt x="15" y="146"/>
                  </a:lnTo>
                  <a:lnTo>
                    <a:pt x="15" y="155"/>
                  </a:lnTo>
                  <a:lnTo>
                    <a:pt x="15" y="163"/>
                  </a:lnTo>
                  <a:lnTo>
                    <a:pt x="17" y="171"/>
                  </a:lnTo>
                  <a:lnTo>
                    <a:pt x="20" y="177"/>
                  </a:lnTo>
                  <a:lnTo>
                    <a:pt x="22" y="183"/>
                  </a:lnTo>
                  <a:lnTo>
                    <a:pt x="24" y="188"/>
                  </a:lnTo>
                  <a:lnTo>
                    <a:pt x="27" y="194"/>
                  </a:lnTo>
                  <a:lnTo>
                    <a:pt x="29" y="199"/>
                  </a:lnTo>
                  <a:lnTo>
                    <a:pt x="29" y="207"/>
                  </a:lnTo>
                  <a:lnTo>
                    <a:pt x="29" y="210"/>
                  </a:lnTo>
                  <a:lnTo>
                    <a:pt x="27" y="213"/>
                  </a:lnTo>
                  <a:lnTo>
                    <a:pt x="24" y="214"/>
                  </a:lnTo>
                  <a:lnTo>
                    <a:pt x="22" y="217"/>
                  </a:lnTo>
                  <a:lnTo>
                    <a:pt x="17" y="229"/>
                  </a:lnTo>
                  <a:lnTo>
                    <a:pt x="12" y="238"/>
                  </a:lnTo>
                  <a:lnTo>
                    <a:pt x="6" y="244"/>
                  </a:lnTo>
                  <a:lnTo>
                    <a:pt x="0" y="249"/>
                  </a:lnTo>
                  <a:lnTo>
                    <a:pt x="17" y="245"/>
                  </a:lnTo>
                  <a:lnTo>
                    <a:pt x="32" y="240"/>
                  </a:lnTo>
                  <a:lnTo>
                    <a:pt x="38" y="238"/>
                  </a:lnTo>
                  <a:lnTo>
                    <a:pt x="46" y="236"/>
                  </a:lnTo>
                  <a:lnTo>
                    <a:pt x="53" y="235"/>
                  </a:lnTo>
                  <a:lnTo>
                    <a:pt x="62" y="234"/>
                  </a:lnTo>
                  <a:lnTo>
                    <a:pt x="70" y="234"/>
                  </a:lnTo>
                  <a:lnTo>
                    <a:pt x="75" y="234"/>
                  </a:lnTo>
                  <a:lnTo>
                    <a:pt x="75" y="239"/>
                  </a:lnTo>
                  <a:lnTo>
                    <a:pt x="74" y="243"/>
                  </a:lnTo>
                  <a:lnTo>
                    <a:pt x="73" y="246"/>
                  </a:lnTo>
                  <a:lnTo>
                    <a:pt x="70" y="249"/>
                  </a:lnTo>
                  <a:lnTo>
                    <a:pt x="64" y="251"/>
                  </a:lnTo>
                  <a:lnTo>
                    <a:pt x="55" y="252"/>
                  </a:lnTo>
                  <a:lnTo>
                    <a:pt x="55" y="266"/>
                  </a:lnTo>
                  <a:lnTo>
                    <a:pt x="68" y="281"/>
                  </a:lnTo>
                  <a:lnTo>
                    <a:pt x="81" y="296"/>
                  </a:lnTo>
                  <a:lnTo>
                    <a:pt x="88" y="302"/>
                  </a:lnTo>
                  <a:lnTo>
                    <a:pt x="93" y="311"/>
                  </a:lnTo>
                  <a:lnTo>
                    <a:pt x="99" y="318"/>
                  </a:lnTo>
                  <a:lnTo>
                    <a:pt x="104" y="328"/>
                  </a:lnTo>
                  <a:lnTo>
                    <a:pt x="114" y="319"/>
                  </a:lnTo>
                  <a:lnTo>
                    <a:pt x="124" y="313"/>
                  </a:lnTo>
                  <a:lnTo>
                    <a:pt x="132" y="318"/>
                  </a:lnTo>
                  <a:lnTo>
                    <a:pt x="138" y="323"/>
                  </a:lnTo>
                  <a:lnTo>
                    <a:pt x="145" y="319"/>
                  </a:lnTo>
                  <a:lnTo>
                    <a:pt x="151" y="316"/>
                  </a:lnTo>
                  <a:lnTo>
                    <a:pt x="157" y="314"/>
                  </a:lnTo>
                  <a:lnTo>
                    <a:pt x="164" y="314"/>
                  </a:lnTo>
                  <a:lnTo>
                    <a:pt x="179" y="314"/>
                  </a:lnTo>
                  <a:lnTo>
                    <a:pt x="194" y="313"/>
                  </a:lnTo>
                  <a:lnTo>
                    <a:pt x="204" y="309"/>
                  </a:lnTo>
                  <a:lnTo>
                    <a:pt x="211" y="304"/>
                  </a:lnTo>
                  <a:lnTo>
                    <a:pt x="219" y="300"/>
                  </a:lnTo>
                  <a:lnTo>
                    <a:pt x="226" y="293"/>
                  </a:lnTo>
                  <a:lnTo>
                    <a:pt x="234" y="287"/>
                  </a:lnTo>
                  <a:lnTo>
                    <a:pt x="242" y="282"/>
                  </a:lnTo>
                  <a:lnTo>
                    <a:pt x="252" y="280"/>
                  </a:lnTo>
                  <a:lnTo>
                    <a:pt x="263" y="278"/>
                  </a:lnTo>
                  <a:lnTo>
                    <a:pt x="270" y="278"/>
                  </a:lnTo>
                  <a:lnTo>
                    <a:pt x="273" y="282"/>
                  </a:lnTo>
                  <a:lnTo>
                    <a:pt x="277" y="286"/>
                  </a:lnTo>
                  <a:lnTo>
                    <a:pt x="281" y="291"/>
                  </a:lnTo>
                  <a:lnTo>
                    <a:pt x="283" y="296"/>
                  </a:lnTo>
                  <a:lnTo>
                    <a:pt x="287" y="300"/>
                  </a:lnTo>
                  <a:lnTo>
                    <a:pt x="291" y="303"/>
                  </a:lnTo>
                  <a:lnTo>
                    <a:pt x="296" y="306"/>
                  </a:lnTo>
                  <a:lnTo>
                    <a:pt x="296" y="313"/>
                  </a:lnTo>
                  <a:lnTo>
                    <a:pt x="296" y="319"/>
                  </a:lnTo>
                  <a:lnTo>
                    <a:pt x="297" y="323"/>
                  </a:lnTo>
                  <a:lnTo>
                    <a:pt x="299" y="328"/>
                  </a:lnTo>
                  <a:lnTo>
                    <a:pt x="303" y="333"/>
                  </a:lnTo>
                  <a:lnTo>
                    <a:pt x="308" y="338"/>
                  </a:lnTo>
                  <a:lnTo>
                    <a:pt x="314" y="342"/>
                  </a:lnTo>
                  <a:lnTo>
                    <a:pt x="319" y="345"/>
                  </a:lnTo>
                  <a:lnTo>
                    <a:pt x="324" y="349"/>
                  </a:lnTo>
                  <a:lnTo>
                    <a:pt x="328" y="349"/>
                  </a:lnTo>
                  <a:lnTo>
                    <a:pt x="330" y="349"/>
                  </a:lnTo>
                  <a:lnTo>
                    <a:pt x="333" y="348"/>
                  </a:lnTo>
                  <a:lnTo>
                    <a:pt x="337" y="345"/>
                  </a:lnTo>
                  <a:lnTo>
                    <a:pt x="339" y="343"/>
                  </a:lnTo>
                  <a:lnTo>
                    <a:pt x="344" y="337"/>
                  </a:lnTo>
                  <a:lnTo>
                    <a:pt x="349" y="329"/>
                  </a:lnTo>
                  <a:lnTo>
                    <a:pt x="355" y="316"/>
                  </a:lnTo>
                  <a:lnTo>
                    <a:pt x="358" y="309"/>
                  </a:lnTo>
                  <a:lnTo>
                    <a:pt x="369" y="309"/>
                  </a:lnTo>
                  <a:lnTo>
                    <a:pt x="377" y="309"/>
                  </a:lnTo>
                  <a:lnTo>
                    <a:pt x="382" y="306"/>
                  </a:lnTo>
                  <a:lnTo>
                    <a:pt x="387" y="302"/>
                  </a:lnTo>
                  <a:lnTo>
                    <a:pt x="392" y="301"/>
                  </a:lnTo>
                  <a:lnTo>
                    <a:pt x="398" y="300"/>
                  </a:lnTo>
                  <a:lnTo>
                    <a:pt x="403" y="300"/>
                  </a:lnTo>
                  <a:lnTo>
                    <a:pt x="410" y="301"/>
                  </a:lnTo>
                  <a:lnTo>
                    <a:pt x="419" y="302"/>
                  </a:lnTo>
                  <a:lnTo>
                    <a:pt x="428" y="302"/>
                  </a:lnTo>
                  <a:lnTo>
                    <a:pt x="441" y="291"/>
                  </a:lnTo>
                  <a:lnTo>
                    <a:pt x="453" y="278"/>
                  </a:lnTo>
                  <a:lnTo>
                    <a:pt x="449" y="269"/>
                  </a:lnTo>
                  <a:lnTo>
                    <a:pt x="448" y="260"/>
                  </a:lnTo>
                  <a:lnTo>
                    <a:pt x="452" y="254"/>
                  </a:lnTo>
                  <a:lnTo>
                    <a:pt x="454" y="246"/>
                  </a:lnTo>
                  <a:lnTo>
                    <a:pt x="453" y="235"/>
                  </a:lnTo>
                  <a:lnTo>
                    <a:pt x="448" y="223"/>
                  </a:lnTo>
                  <a:lnTo>
                    <a:pt x="444" y="212"/>
                  </a:lnTo>
                  <a:lnTo>
                    <a:pt x="443" y="203"/>
                  </a:lnTo>
                  <a:lnTo>
                    <a:pt x="443" y="200"/>
                  </a:lnTo>
                  <a:lnTo>
                    <a:pt x="443" y="193"/>
                  </a:lnTo>
                  <a:lnTo>
                    <a:pt x="442" y="184"/>
                  </a:lnTo>
                  <a:lnTo>
                    <a:pt x="441" y="178"/>
                  </a:lnTo>
                  <a:lnTo>
                    <a:pt x="439" y="172"/>
                  </a:lnTo>
                  <a:lnTo>
                    <a:pt x="437" y="167"/>
                  </a:lnTo>
                  <a:lnTo>
                    <a:pt x="437" y="145"/>
                  </a:lnTo>
                  <a:lnTo>
                    <a:pt x="437" y="148"/>
                  </a:lnTo>
                  <a:lnTo>
                    <a:pt x="428" y="150"/>
                  </a:lnTo>
                  <a:lnTo>
                    <a:pt x="421" y="151"/>
                  </a:lnTo>
                  <a:lnTo>
                    <a:pt x="415" y="152"/>
                  </a:lnTo>
                  <a:lnTo>
                    <a:pt x="408" y="156"/>
                  </a:lnTo>
                  <a:lnTo>
                    <a:pt x="403" y="160"/>
                  </a:lnTo>
                  <a:lnTo>
                    <a:pt x="400" y="165"/>
                  </a:lnTo>
                  <a:lnTo>
                    <a:pt x="396" y="170"/>
                  </a:lnTo>
                  <a:lnTo>
                    <a:pt x="395" y="177"/>
                  </a:lnTo>
                  <a:lnTo>
                    <a:pt x="384" y="177"/>
                  </a:lnTo>
                  <a:lnTo>
                    <a:pt x="385" y="166"/>
                  </a:lnTo>
                  <a:lnTo>
                    <a:pt x="387" y="155"/>
                  </a:lnTo>
                  <a:lnTo>
                    <a:pt x="382" y="145"/>
                  </a:lnTo>
                  <a:lnTo>
                    <a:pt x="377" y="135"/>
                  </a:lnTo>
                  <a:lnTo>
                    <a:pt x="380" y="125"/>
                  </a:lnTo>
                  <a:lnTo>
                    <a:pt x="384" y="117"/>
                  </a:lnTo>
                  <a:lnTo>
                    <a:pt x="382" y="113"/>
                  </a:lnTo>
                  <a:lnTo>
                    <a:pt x="381" y="109"/>
                  </a:lnTo>
                  <a:lnTo>
                    <a:pt x="377" y="106"/>
                  </a:lnTo>
                  <a:lnTo>
                    <a:pt x="374" y="105"/>
                  </a:lnTo>
                  <a:lnTo>
                    <a:pt x="355" y="110"/>
                  </a:lnTo>
                  <a:lnTo>
                    <a:pt x="338" y="115"/>
                  </a:lnTo>
                  <a:lnTo>
                    <a:pt x="329" y="115"/>
                  </a:lnTo>
                  <a:lnTo>
                    <a:pt x="322" y="113"/>
                  </a:lnTo>
                  <a:lnTo>
                    <a:pt x="314" y="109"/>
                  </a:lnTo>
                  <a:lnTo>
                    <a:pt x="308" y="105"/>
                  </a:lnTo>
                  <a:lnTo>
                    <a:pt x="303" y="101"/>
                  </a:lnTo>
                  <a:lnTo>
                    <a:pt x="297" y="98"/>
                  </a:lnTo>
                  <a:lnTo>
                    <a:pt x="292" y="95"/>
                  </a:lnTo>
                  <a:lnTo>
                    <a:pt x="286" y="94"/>
                  </a:lnTo>
                  <a:lnTo>
                    <a:pt x="277" y="94"/>
                  </a:lnTo>
                  <a:lnTo>
                    <a:pt x="266" y="94"/>
                  </a:lnTo>
                  <a:lnTo>
                    <a:pt x="257" y="94"/>
                  </a:lnTo>
                  <a:lnTo>
                    <a:pt x="250" y="91"/>
                  </a:lnTo>
                  <a:lnTo>
                    <a:pt x="246" y="87"/>
                  </a:lnTo>
                  <a:lnTo>
                    <a:pt x="244" y="82"/>
                  </a:lnTo>
                  <a:lnTo>
                    <a:pt x="242" y="75"/>
                  </a:lnTo>
                  <a:lnTo>
                    <a:pt x="241" y="70"/>
                  </a:lnTo>
                  <a:lnTo>
                    <a:pt x="239" y="64"/>
                  </a:lnTo>
                  <a:lnTo>
                    <a:pt x="236" y="59"/>
                  </a:lnTo>
                  <a:lnTo>
                    <a:pt x="234" y="54"/>
                  </a:lnTo>
                  <a:lnTo>
                    <a:pt x="229" y="49"/>
                  </a:lnTo>
                  <a:lnTo>
                    <a:pt x="214" y="42"/>
                  </a:lnTo>
                  <a:lnTo>
                    <a:pt x="199" y="33"/>
                  </a:lnTo>
                  <a:lnTo>
                    <a:pt x="190" y="30"/>
                  </a:lnTo>
                  <a:lnTo>
                    <a:pt x="182" y="27"/>
                  </a:lnTo>
                  <a:lnTo>
                    <a:pt x="172" y="23"/>
                  </a:lnTo>
                  <a:lnTo>
                    <a:pt x="163" y="22"/>
                  </a:lnTo>
                  <a:lnTo>
                    <a:pt x="151" y="20"/>
                  </a:lnTo>
                  <a:lnTo>
                    <a:pt x="132" y="16"/>
                  </a:lnTo>
                  <a:lnTo>
                    <a:pt x="122" y="15"/>
                  </a:lnTo>
                  <a:lnTo>
                    <a:pt x="114" y="12"/>
                  </a:lnTo>
                  <a:lnTo>
                    <a:pt x="107" y="9"/>
                  </a:lnTo>
                  <a:lnTo>
                    <a:pt x="105" y="6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FDEBBA"/>
            </a:solidFill>
            <a:ln w="127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372" name="Freeform 455"/>
            <p:cNvSpPr>
              <a:spLocks/>
            </p:cNvSpPr>
            <p:nvPr/>
          </p:nvSpPr>
          <p:spPr bwMode="auto">
            <a:xfrm>
              <a:off x="2538" y="3252"/>
              <a:ext cx="220" cy="375"/>
            </a:xfrm>
            <a:custGeom>
              <a:avLst/>
              <a:gdLst>
                <a:gd name="T0" fmla="*/ 194 w 220"/>
                <a:gd name="T1" fmla="*/ 359 h 375"/>
                <a:gd name="T2" fmla="*/ 205 w 220"/>
                <a:gd name="T3" fmla="*/ 342 h 375"/>
                <a:gd name="T4" fmla="*/ 199 w 220"/>
                <a:gd name="T5" fmla="*/ 309 h 375"/>
                <a:gd name="T6" fmla="*/ 193 w 220"/>
                <a:gd name="T7" fmla="*/ 288 h 375"/>
                <a:gd name="T8" fmla="*/ 197 w 220"/>
                <a:gd name="T9" fmla="*/ 264 h 375"/>
                <a:gd name="T10" fmla="*/ 212 w 220"/>
                <a:gd name="T11" fmla="*/ 245 h 375"/>
                <a:gd name="T12" fmla="*/ 220 w 220"/>
                <a:gd name="T13" fmla="*/ 224 h 375"/>
                <a:gd name="T14" fmla="*/ 215 w 220"/>
                <a:gd name="T15" fmla="*/ 212 h 375"/>
                <a:gd name="T16" fmla="*/ 203 w 220"/>
                <a:gd name="T17" fmla="*/ 207 h 375"/>
                <a:gd name="T18" fmla="*/ 186 w 220"/>
                <a:gd name="T19" fmla="*/ 207 h 375"/>
                <a:gd name="T20" fmla="*/ 177 w 220"/>
                <a:gd name="T21" fmla="*/ 206 h 375"/>
                <a:gd name="T22" fmla="*/ 178 w 220"/>
                <a:gd name="T23" fmla="*/ 191 h 375"/>
                <a:gd name="T24" fmla="*/ 188 w 220"/>
                <a:gd name="T25" fmla="*/ 157 h 375"/>
                <a:gd name="T26" fmla="*/ 177 w 220"/>
                <a:gd name="T27" fmla="*/ 123 h 375"/>
                <a:gd name="T28" fmla="*/ 182 w 220"/>
                <a:gd name="T29" fmla="*/ 118 h 375"/>
                <a:gd name="T30" fmla="*/ 193 w 220"/>
                <a:gd name="T31" fmla="*/ 108 h 375"/>
                <a:gd name="T32" fmla="*/ 204 w 220"/>
                <a:gd name="T33" fmla="*/ 99 h 375"/>
                <a:gd name="T34" fmla="*/ 215 w 220"/>
                <a:gd name="T35" fmla="*/ 88 h 375"/>
                <a:gd name="T36" fmla="*/ 212 w 220"/>
                <a:gd name="T37" fmla="*/ 62 h 375"/>
                <a:gd name="T38" fmla="*/ 197 w 220"/>
                <a:gd name="T39" fmla="*/ 41 h 375"/>
                <a:gd name="T40" fmla="*/ 188 w 220"/>
                <a:gd name="T41" fmla="*/ 22 h 375"/>
                <a:gd name="T42" fmla="*/ 178 w 220"/>
                <a:gd name="T43" fmla="*/ 1 h 375"/>
                <a:gd name="T44" fmla="*/ 164 w 220"/>
                <a:gd name="T45" fmla="*/ 10 h 375"/>
                <a:gd name="T46" fmla="*/ 155 w 220"/>
                <a:gd name="T47" fmla="*/ 20 h 375"/>
                <a:gd name="T48" fmla="*/ 140 w 220"/>
                <a:gd name="T49" fmla="*/ 18 h 375"/>
                <a:gd name="T50" fmla="*/ 121 w 220"/>
                <a:gd name="T51" fmla="*/ 13 h 375"/>
                <a:gd name="T52" fmla="*/ 105 w 220"/>
                <a:gd name="T53" fmla="*/ 15 h 375"/>
                <a:gd name="T54" fmla="*/ 70 w 220"/>
                <a:gd name="T55" fmla="*/ 16 h 375"/>
                <a:gd name="T56" fmla="*/ 58 w 220"/>
                <a:gd name="T57" fmla="*/ 25 h 375"/>
                <a:gd name="T58" fmla="*/ 44 w 220"/>
                <a:gd name="T59" fmla="*/ 39 h 375"/>
                <a:gd name="T60" fmla="*/ 16 w 220"/>
                <a:gd name="T61" fmla="*/ 45 h 375"/>
                <a:gd name="T62" fmla="*/ 2 w 220"/>
                <a:gd name="T63" fmla="*/ 77 h 375"/>
                <a:gd name="T64" fmla="*/ 6 w 220"/>
                <a:gd name="T65" fmla="*/ 98 h 375"/>
                <a:gd name="T66" fmla="*/ 7 w 220"/>
                <a:gd name="T67" fmla="*/ 117 h 375"/>
                <a:gd name="T68" fmla="*/ 17 w 220"/>
                <a:gd name="T69" fmla="*/ 151 h 375"/>
                <a:gd name="T70" fmla="*/ 12 w 220"/>
                <a:gd name="T71" fmla="*/ 176 h 375"/>
                <a:gd name="T72" fmla="*/ 27 w 220"/>
                <a:gd name="T73" fmla="*/ 201 h 375"/>
                <a:gd name="T74" fmla="*/ 62 w 220"/>
                <a:gd name="T75" fmla="*/ 228 h 375"/>
                <a:gd name="T76" fmla="*/ 73 w 220"/>
                <a:gd name="T77" fmla="*/ 252 h 375"/>
                <a:gd name="T78" fmla="*/ 86 w 220"/>
                <a:gd name="T79" fmla="*/ 269 h 375"/>
                <a:gd name="T80" fmla="*/ 99 w 220"/>
                <a:gd name="T81" fmla="*/ 273 h 375"/>
                <a:gd name="T82" fmla="*/ 96 w 220"/>
                <a:gd name="T83" fmla="*/ 301 h 375"/>
                <a:gd name="T84" fmla="*/ 99 w 220"/>
                <a:gd name="T85" fmla="*/ 326 h 375"/>
                <a:gd name="T86" fmla="*/ 106 w 220"/>
                <a:gd name="T87" fmla="*/ 342 h 375"/>
                <a:gd name="T88" fmla="*/ 136 w 220"/>
                <a:gd name="T89" fmla="*/ 351 h 375"/>
                <a:gd name="T90" fmla="*/ 164 w 220"/>
                <a:gd name="T91" fmla="*/ 358 h 375"/>
                <a:gd name="T92" fmla="*/ 168 w 220"/>
                <a:gd name="T93" fmla="*/ 373 h 37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20"/>
                <a:gd name="T142" fmla="*/ 0 h 375"/>
                <a:gd name="T143" fmla="*/ 220 w 220"/>
                <a:gd name="T144" fmla="*/ 375 h 375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20" h="375">
                  <a:moveTo>
                    <a:pt x="171" y="375"/>
                  </a:moveTo>
                  <a:lnTo>
                    <a:pt x="183" y="368"/>
                  </a:lnTo>
                  <a:lnTo>
                    <a:pt x="194" y="359"/>
                  </a:lnTo>
                  <a:lnTo>
                    <a:pt x="199" y="354"/>
                  </a:lnTo>
                  <a:lnTo>
                    <a:pt x="203" y="348"/>
                  </a:lnTo>
                  <a:lnTo>
                    <a:pt x="205" y="342"/>
                  </a:lnTo>
                  <a:lnTo>
                    <a:pt x="205" y="333"/>
                  </a:lnTo>
                  <a:lnTo>
                    <a:pt x="204" y="321"/>
                  </a:lnTo>
                  <a:lnTo>
                    <a:pt x="199" y="309"/>
                  </a:lnTo>
                  <a:lnTo>
                    <a:pt x="197" y="301"/>
                  </a:lnTo>
                  <a:lnTo>
                    <a:pt x="194" y="295"/>
                  </a:lnTo>
                  <a:lnTo>
                    <a:pt x="193" y="288"/>
                  </a:lnTo>
                  <a:lnTo>
                    <a:pt x="192" y="280"/>
                  </a:lnTo>
                  <a:lnTo>
                    <a:pt x="193" y="271"/>
                  </a:lnTo>
                  <a:lnTo>
                    <a:pt x="197" y="264"/>
                  </a:lnTo>
                  <a:lnTo>
                    <a:pt x="200" y="257"/>
                  </a:lnTo>
                  <a:lnTo>
                    <a:pt x="205" y="250"/>
                  </a:lnTo>
                  <a:lnTo>
                    <a:pt x="212" y="245"/>
                  </a:lnTo>
                  <a:lnTo>
                    <a:pt x="215" y="239"/>
                  </a:lnTo>
                  <a:lnTo>
                    <a:pt x="219" y="232"/>
                  </a:lnTo>
                  <a:lnTo>
                    <a:pt x="220" y="224"/>
                  </a:lnTo>
                  <a:lnTo>
                    <a:pt x="219" y="219"/>
                  </a:lnTo>
                  <a:lnTo>
                    <a:pt x="218" y="214"/>
                  </a:lnTo>
                  <a:lnTo>
                    <a:pt x="215" y="212"/>
                  </a:lnTo>
                  <a:lnTo>
                    <a:pt x="213" y="209"/>
                  </a:lnTo>
                  <a:lnTo>
                    <a:pt x="208" y="207"/>
                  </a:lnTo>
                  <a:lnTo>
                    <a:pt x="203" y="207"/>
                  </a:lnTo>
                  <a:lnTo>
                    <a:pt x="197" y="206"/>
                  </a:lnTo>
                  <a:lnTo>
                    <a:pt x="191" y="207"/>
                  </a:lnTo>
                  <a:lnTo>
                    <a:pt x="186" y="207"/>
                  </a:lnTo>
                  <a:lnTo>
                    <a:pt x="181" y="207"/>
                  </a:lnTo>
                  <a:lnTo>
                    <a:pt x="179" y="207"/>
                  </a:lnTo>
                  <a:lnTo>
                    <a:pt x="177" y="206"/>
                  </a:lnTo>
                  <a:lnTo>
                    <a:pt x="177" y="205"/>
                  </a:lnTo>
                  <a:lnTo>
                    <a:pt x="176" y="201"/>
                  </a:lnTo>
                  <a:lnTo>
                    <a:pt x="178" y="191"/>
                  </a:lnTo>
                  <a:lnTo>
                    <a:pt x="182" y="180"/>
                  </a:lnTo>
                  <a:lnTo>
                    <a:pt x="187" y="169"/>
                  </a:lnTo>
                  <a:lnTo>
                    <a:pt x="188" y="157"/>
                  </a:lnTo>
                  <a:lnTo>
                    <a:pt x="182" y="143"/>
                  </a:lnTo>
                  <a:lnTo>
                    <a:pt x="176" y="125"/>
                  </a:lnTo>
                  <a:lnTo>
                    <a:pt x="177" y="123"/>
                  </a:lnTo>
                  <a:lnTo>
                    <a:pt x="178" y="120"/>
                  </a:lnTo>
                  <a:lnTo>
                    <a:pt x="179" y="119"/>
                  </a:lnTo>
                  <a:lnTo>
                    <a:pt x="182" y="118"/>
                  </a:lnTo>
                  <a:lnTo>
                    <a:pt x="187" y="115"/>
                  </a:lnTo>
                  <a:lnTo>
                    <a:pt x="192" y="114"/>
                  </a:lnTo>
                  <a:lnTo>
                    <a:pt x="193" y="108"/>
                  </a:lnTo>
                  <a:lnTo>
                    <a:pt x="195" y="104"/>
                  </a:lnTo>
                  <a:lnTo>
                    <a:pt x="199" y="102"/>
                  </a:lnTo>
                  <a:lnTo>
                    <a:pt x="204" y="99"/>
                  </a:lnTo>
                  <a:lnTo>
                    <a:pt x="208" y="97"/>
                  </a:lnTo>
                  <a:lnTo>
                    <a:pt x="212" y="93"/>
                  </a:lnTo>
                  <a:lnTo>
                    <a:pt x="215" y="88"/>
                  </a:lnTo>
                  <a:lnTo>
                    <a:pt x="215" y="82"/>
                  </a:lnTo>
                  <a:lnTo>
                    <a:pt x="214" y="71"/>
                  </a:lnTo>
                  <a:lnTo>
                    <a:pt x="212" y="62"/>
                  </a:lnTo>
                  <a:lnTo>
                    <a:pt x="207" y="53"/>
                  </a:lnTo>
                  <a:lnTo>
                    <a:pt x="202" y="47"/>
                  </a:lnTo>
                  <a:lnTo>
                    <a:pt x="197" y="41"/>
                  </a:lnTo>
                  <a:lnTo>
                    <a:pt x="193" y="35"/>
                  </a:lnTo>
                  <a:lnTo>
                    <a:pt x="189" y="29"/>
                  </a:lnTo>
                  <a:lnTo>
                    <a:pt x="188" y="22"/>
                  </a:lnTo>
                  <a:lnTo>
                    <a:pt x="187" y="13"/>
                  </a:lnTo>
                  <a:lnTo>
                    <a:pt x="186" y="0"/>
                  </a:lnTo>
                  <a:lnTo>
                    <a:pt x="178" y="1"/>
                  </a:lnTo>
                  <a:lnTo>
                    <a:pt x="173" y="4"/>
                  </a:lnTo>
                  <a:lnTo>
                    <a:pt x="168" y="6"/>
                  </a:lnTo>
                  <a:lnTo>
                    <a:pt x="164" y="10"/>
                  </a:lnTo>
                  <a:lnTo>
                    <a:pt x="162" y="14"/>
                  </a:lnTo>
                  <a:lnTo>
                    <a:pt x="158" y="18"/>
                  </a:lnTo>
                  <a:lnTo>
                    <a:pt x="155" y="20"/>
                  </a:lnTo>
                  <a:lnTo>
                    <a:pt x="148" y="20"/>
                  </a:lnTo>
                  <a:lnTo>
                    <a:pt x="143" y="19"/>
                  </a:lnTo>
                  <a:lnTo>
                    <a:pt x="140" y="18"/>
                  </a:lnTo>
                  <a:lnTo>
                    <a:pt x="137" y="14"/>
                  </a:lnTo>
                  <a:lnTo>
                    <a:pt x="135" y="13"/>
                  </a:lnTo>
                  <a:lnTo>
                    <a:pt x="121" y="13"/>
                  </a:lnTo>
                  <a:lnTo>
                    <a:pt x="121" y="20"/>
                  </a:lnTo>
                  <a:lnTo>
                    <a:pt x="111" y="20"/>
                  </a:lnTo>
                  <a:lnTo>
                    <a:pt x="105" y="15"/>
                  </a:lnTo>
                  <a:lnTo>
                    <a:pt x="96" y="10"/>
                  </a:lnTo>
                  <a:lnTo>
                    <a:pt x="83" y="14"/>
                  </a:lnTo>
                  <a:lnTo>
                    <a:pt x="70" y="16"/>
                  </a:lnTo>
                  <a:lnTo>
                    <a:pt x="67" y="18"/>
                  </a:lnTo>
                  <a:lnTo>
                    <a:pt x="62" y="20"/>
                  </a:lnTo>
                  <a:lnTo>
                    <a:pt x="58" y="25"/>
                  </a:lnTo>
                  <a:lnTo>
                    <a:pt x="53" y="29"/>
                  </a:lnTo>
                  <a:lnTo>
                    <a:pt x="49" y="34"/>
                  </a:lnTo>
                  <a:lnTo>
                    <a:pt x="44" y="39"/>
                  </a:lnTo>
                  <a:lnTo>
                    <a:pt x="38" y="41"/>
                  </a:lnTo>
                  <a:lnTo>
                    <a:pt x="31" y="42"/>
                  </a:lnTo>
                  <a:lnTo>
                    <a:pt x="16" y="45"/>
                  </a:lnTo>
                  <a:lnTo>
                    <a:pt x="0" y="50"/>
                  </a:lnTo>
                  <a:lnTo>
                    <a:pt x="0" y="72"/>
                  </a:lnTo>
                  <a:lnTo>
                    <a:pt x="2" y="77"/>
                  </a:lnTo>
                  <a:lnTo>
                    <a:pt x="4" y="83"/>
                  </a:lnTo>
                  <a:lnTo>
                    <a:pt x="5" y="89"/>
                  </a:lnTo>
                  <a:lnTo>
                    <a:pt x="6" y="98"/>
                  </a:lnTo>
                  <a:lnTo>
                    <a:pt x="6" y="105"/>
                  </a:lnTo>
                  <a:lnTo>
                    <a:pt x="6" y="108"/>
                  </a:lnTo>
                  <a:lnTo>
                    <a:pt x="7" y="117"/>
                  </a:lnTo>
                  <a:lnTo>
                    <a:pt x="11" y="128"/>
                  </a:lnTo>
                  <a:lnTo>
                    <a:pt x="16" y="140"/>
                  </a:lnTo>
                  <a:lnTo>
                    <a:pt x="17" y="151"/>
                  </a:lnTo>
                  <a:lnTo>
                    <a:pt x="15" y="159"/>
                  </a:lnTo>
                  <a:lnTo>
                    <a:pt x="11" y="165"/>
                  </a:lnTo>
                  <a:lnTo>
                    <a:pt x="12" y="176"/>
                  </a:lnTo>
                  <a:lnTo>
                    <a:pt x="16" y="186"/>
                  </a:lnTo>
                  <a:lnTo>
                    <a:pt x="21" y="195"/>
                  </a:lnTo>
                  <a:lnTo>
                    <a:pt x="27" y="201"/>
                  </a:lnTo>
                  <a:lnTo>
                    <a:pt x="42" y="213"/>
                  </a:lnTo>
                  <a:lnTo>
                    <a:pt x="57" y="223"/>
                  </a:lnTo>
                  <a:lnTo>
                    <a:pt x="62" y="228"/>
                  </a:lnTo>
                  <a:lnTo>
                    <a:pt x="67" y="236"/>
                  </a:lnTo>
                  <a:lnTo>
                    <a:pt x="70" y="244"/>
                  </a:lnTo>
                  <a:lnTo>
                    <a:pt x="73" y="252"/>
                  </a:lnTo>
                  <a:lnTo>
                    <a:pt x="78" y="260"/>
                  </a:lnTo>
                  <a:lnTo>
                    <a:pt x="83" y="266"/>
                  </a:lnTo>
                  <a:lnTo>
                    <a:pt x="86" y="269"/>
                  </a:lnTo>
                  <a:lnTo>
                    <a:pt x="90" y="270"/>
                  </a:lnTo>
                  <a:lnTo>
                    <a:pt x="94" y="271"/>
                  </a:lnTo>
                  <a:lnTo>
                    <a:pt x="99" y="273"/>
                  </a:lnTo>
                  <a:lnTo>
                    <a:pt x="94" y="283"/>
                  </a:lnTo>
                  <a:lnTo>
                    <a:pt x="89" y="290"/>
                  </a:lnTo>
                  <a:lnTo>
                    <a:pt x="96" y="301"/>
                  </a:lnTo>
                  <a:lnTo>
                    <a:pt x="103" y="312"/>
                  </a:lnTo>
                  <a:lnTo>
                    <a:pt x="101" y="318"/>
                  </a:lnTo>
                  <a:lnTo>
                    <a:pt x="99" y="326"/>
                  </a:lnTo>
                  <a:lnTo>
                    <a:pt x="100" y="332"/>
                  </a:lnTo>
                  <a:lnTo>
                    <a:pt x="103" y="338"/>
                  </a:lnTo>
                  <a:lnTo>
                    <a:pt x="106" y="342"/>
                  </a:lnTo>
                  <a:lnTo>
                    <a:pt x="111" y="344"/>
                  </a:lnTo>
                  <a:lnTo>
                    <a:pt x="122" y="348"/>
                  </a:lnTo>
                  <a:lnTo>
                    <a:pt x="136" y="351"/>
                  </a:lnTo>
                  <a:lnTo>
                    <a:pt x="150" y="352"/>
                  </a:lnTo>
                  <a:lnTo>
                    <a:pt x="161" y="356"/>
                  </a:lnTo>
                  <a:lnTo>
                    <a:pt x="164" y="358"/>
                  </a:lnTo>
                  <a:lnTo>
                    <a:pt x="167" y="362"/>
                  </a:lnTo>
                  <a:lnTo>
                    <a:pt x="168" y="367"/>
                  </a:lnTo>
                  <a:lnTo>
                    <a:pt x="168" y="373"/>
                  </a:lnTo>
                  <a:lnTo>
                    <a:pt x="171" y="375"/>
                  </a:lnTo>
                  <a:close/>
                </a:path>
              </a:pathLst>
            </a:custGeom>
            <a:solidFill>
              <a:srgbClr val="FDEBBA"/>
            </a:solidFill>
            <a:ln w="127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373" name="Freeform 456"/>
            <p:cNvSpPr>
              <a:spLocks/>
            </p:cNvSpPr>
            <p:nvPr/>
          </p:nvSpPr>
          <p:spPr bwMode="auto">
            <a:xfrm>
              <a:off x="3042" y="2564"/>
              <a:ext cx="928" cy="1089"/>
            </a:xfrm>
            <a:custGeom>
              <a:avLst/>
              <a:gdLst>
                <a:gd name="T0" fmla="*/ 399 w 928"/>
                <a:gd name="T1" fmla="*/ 42 h 1089"/>
                <a:gd name="T2" fmla="*/ 436 w 928"/>
                <a:gd name="T3" fmla="*/ 89 h 1089"/>
                <a:gd name="T4" fmla="*/ 460 w 928"/>
                <a:gd name="T5" fmla="*/ 128 h 1089"/>
                <a:gd name="T6" fmla="*/ 481 w 928"/>
                <a:gd name="T7" fmla="*/ 192 h 1089"/>
                <a:gd name="T8" fmla="*/ 514 w 928"/>
                <a:gd name="T9" fmla="*/ 266 h 1089"/>
                <a:gd name="T10" fmla="*/ 530 w 928"/>
                <a:gd name="T11" fmla="*/ 390 h 1089"/>
                <a:gd name="T12" fmla="*/ 603 w 928"/>
                <a:gd name="T13" fmla="*/ 343 h 1089"/>
                <a:gd name="T14" fmla="*/ 641 w 928"/>
                <a:gd name="T15" fmla="*/ 348 h 1089"/>
                <a:gd name="T16" fmla="*/ 685 w 928"/>
                <a:gd name="T17" fmla="*/ 303 h 1089"/>
                <a:gd name="T18" fmla="*/ 725 w 928"/>
                <a:gd name="T19" fmla="*/ 201 h 1089"/>
                <a:gd name="T20" fmla="*/ 790 w 928"/>
                <a:gd name="T21" fmla="*/ 225 h 1089"/>
                <a:gd name="T22" fmla="*/ 834 w 928"/>
                <a:gd name="T23" fmla="*/ 250 h 1089"/>
                <a:gd name="T24" fmla="*/ 875 w 928"/>
                <a:gd name="T25" fmla="*/ 261 h 1089"/>
                <a:gd name="T26" fmla="*/ 921 w 928"/>
                <a:gd name="T27" fmla="*/ 319 h 1089"/>
                <a:gd name="T28" fmla="*/ 869 w 928"/>
                <a:gd name="T29" fmla="*/ 330 h 1089"/>
                <a:gd name="T30" fmla="*/ 863 w 928"/>
                <a:gd name="T31" fmla="*/ 396 h 1089"/>
                <a:gd name="T32" fmla="*/ 902 w 928"/>
                <a:gd name="T33" fmla="*/ 447 h 1089"/>
                <a:gd name="T34" fmla="*/ 848 w 928"/>
                <a:gd name="T35" fmla="*/ 474 h 1089"/>
                <a:gd name="T36" fmla="*/ 805 w 928"/>
                <a:gd name="T37" fmla="*/ 475 h 1089"/>
                <a:gd name="T38" fmla="*/ 769 w 928"/>
                <a:gd name="T39" fmla="*/ 530 h 1089"/>
                <a:gd name="T40" fmla="*/ 716 w 928"/>
                <a:gd name="T41" fmla="*/ 533 h 1089"/>
                <a:gd name="T42" fmla="*/ 662 w 928"/>
                <a:gd name="T43" fmla="*/ 526 h 1089"/>
                <a:gd name="T44" fmla="*/ 633 w 928"/>
                <a:gd name="T45" fmla="*/ 552 h 1089"/>
                <a:gd name="T46" fmla="*/ 593 w 928"/>
                <a:gd name="T47" fmla="*/ 563 h 1089"/>
                <a:gd name="T48" fmla="*/ 564 w 928"/>
                <a:gd name="T49" fmla="*/ 590 h 1089"/>
                <a:gd name="T50" fmla="*/ 557 w 928"/>
                <a:gd name="T51" fmla="*/ 626 h 1089"/>
                <a:gd name="T52" fmla="*/ 564 w 928"/>
                <a:gd name="T53" fmla="*/ 681 h 1089"/>
                <a:gd name="T54" fmla="*/ 590 w 928"/>
                <a:gd name="T55" fmla="*/ 750 h 1089"/>
                <a:gd name="T56" fmla="*/ 574 w 928"/>
                <a:gd name="T57" fmla="*/ 895 h 1089"/>
                <a:gd name="T58" fmla="*/ 511 w 928"/>
                <a:gd name="T59" fmla="*/ 967 h 1089"/>
                <a:gd name="T60" fmla="*/ 478 w 928"/>
                <a:gd name="T61" fmla="*/ 1026 h 1089"/>
                <a:gd name="T62" fmla="*/ 452 w 928"/>
                <a:gd name="T63" fmla="*/ 1071 h 1089"/>
                <a:gd name="T64" fmla="*/ 426 w 928"/>
                <a:gd name="T65" fmla="*/ 1083 h 1089"/>
                <a:gd name="T66" fmla="*/ 395 w 928"/>
                <a:gd name="T67" fmla="*/ 1063 h 1089"/>
                <a:gd name="T68" fmla="*/ 363 w 928"/>
                <a:gd name="T69" fmla="*/ 1026 h 1089"/>
                <a:gd name="T70" fmla="*/ 319 w 928"/>
                <a:gd name="T71" fmla="*/ 1009 h 1089"/>
                <a:gd name="T72" fmla="*/ 246 w 928"/>
                <a:gd name="T73" fmla="*/ 977 h 1089"/>
                <a:gd name="T74" fmla="*/ 214 w 928"/>
                <a:gd name="T75" fmla="*/ 940 h 1089"/>
                <a:gd name="T76" fmla="*/ 166 w 928"/>
                <a:gd name="T77" fmla="*/ 964 h 1089"/>
                <a:gd name="T78" fmla="*/ 85 w 928"/>
                <a:gd name="T79" fmla="*/ 941 h 1089"/>
                <a:gd name="T80" fmla="*/ 38 w 928"/>
                <a:gd name="T81" fmla="*/ 930 h 1089"/>
                <a:gd name="T82" fmla="*/ 2 w 928"/>
                <a:gd name="T83" fmla="*/ 880 h 1089"/>
                <a:gd name="T84" fmla="*/ 47 w 928"/>
                <a:gd name="T85" fmla="*/ 845 h 1089"/>
                <a:gd name="T86" fmla="*/ 59 w 928"/>
                <a:gd name="T87" fmla="*/ 732 h 1089"/>
                <a:gd name="T88" fmla="*/ 78 w 928"/>
                <a:gd name="T89" fmla="*/ 682 h 1089"/>
                <a:gd name="T90" fmla="*/ 63 w 928"/>
                <a:gd name="T91" fmla="*/ 619 h 1089"/>
                <a:gd name="T92" fmla="*/ 112 w 928"/>
                <a:gd name="T93" fmla="*/ 592 h 1089"/>
                <a:gd name="T94" fmla="*/ 151 w 928"/>
                <a:gd name="T95" fmla="*/ 559 h 1089"/>
                <a:gd name="T96" fmla="*/ 186 w 928"/>
                <a:gd name="T97" fmla="*/ 598 h 1089"/>
                <a:gd name="T98" fmla="*/ 200 w 928"/>
                <a:gd name="T99" fmla="*/ 585 h 1089"/>
                <a:gd name="T100" fmla="*/ 221 w 928"/>
                <a:gd name="T101" fmla="*/ 533 h 1089"/>
                <a:gd name="T102" fmla="*/ 255 w 928"/>
                <a:gd name="T103" fmla="*/ 485 h 1089"/>
                <a:gd name="T104" fmla="*/ 256 w 928"/>
                <a:gd name="T105" fmla="*/ 447 h 1089"/>
                <a:gd name="T106" fmla="*/ 281 w 928"/>
                <a:gd name="T107" fmla="*/ 452 h 1089"/>
                <a:gd name="T108" fmla="*/ 345 w 928"/>
                <a:gd name="T109" fmla="*/ 475 h 1089"/>
                <a:gd name="T110" fmla="*/ 343 w 928"/>
                <a:gd name="T111" fmla="*/ 410 h 1089"/>
                <a:gd name="T112" fmla="*/ 302 w 928"/>
                <a:gd name="T113" fmla="*/ 310 h 1089"/>
                <a:gd name="T114" fmla="*/ 327 w 928"/>
                <a:gd name="T115" fmla="*/ 232 h 1089"/>
                <a:gd name="T116" fmla="*/ 345 w 928"/>
                <a:gd name="T117" fmla="*/ 156 h 1089"/>
                <a:gd name="T118" fmla="*/ 323 w 928"/>
                <a:gd name="T119" fmla="*/ 104 h 1089"/>
                <a:gd name="T120" fmla="*/ 338 w 928"/>
                <a:gd name="T121" fmla="*/ 27 h 108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928"/>
                <a:gd name="T184" fmla="*/ 0 h 1089"/>
                <a:gd name="T185" fmla="*/ 928 w 928"/>
                <a:gd name="T186" fmla="*/ 1089 h 108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928" h="1089">
                  <a:moveTo>
                    <a:pt x="386" y="3"/>
                  </a:moveTo>
                  <a:lnTo>
                    <a:pt x="390" y="6"/>
                  </a:lnTo>
                  <a:lnTo>
                    <a:pt x="391" y="7"/>
                  </a:lnTo>
                  <a:lnTo>
                    <a:pt x="391" y="8"/>
                  </a:lnTo>
                  <a:lnTo>
                    <a:pt x="390" y="13"/>
                  </a:lnTo>
                  <a:lnTo>
                    <a:pt x="386" y="27"/>
                  </a:lnTo>
                  <a:lnTo>
                    <a:pt x="380" y="38"/>
                  </a:lnTo>
                  <a:lnTo>
                    <a:pt x="390" y="39"/>
                  </a:lnTo>
                  <a:lnTo>
                    <a:pt x="399" y="42"/>
                  </a:lnTo>
                  <a:lnTo>
                    <a:pt x="406" y="44"/>
                  </a:lnTo>
                  <a:lnTo>
                    <a:pt x="412" y="48"/>
                  </a:lnTo>
                  <a:lnTo>
                    <a:pt x="418" y="52"/>
                  </a:lnTo>
                  <a:lnTo>
                    <a:pt x="423" y="58"/>
                  </a:lnTo>
                  <a:lnTo>
                    <a:pt x="427" y="64"/>
                  </a:lnTo>
                  <a:lnTo>
                    <a:pt x="429" y="71"/>
                  </a:lnTo>
                  <a:lnTo>
                    <a:pt x="433" y="78"/>
                  </a:lnTo>
                  <a:lnTo>
                    <a:pt x="434" y="83"/>
                  </a:lnTo>
                  <a:lnTo>
                    <a:pt x="436" y="89"/>
                  </a:lnTo>
                  <a:lnTo>
                    <a:pt x="437" y="95"/>
                  </a:lnTo>
                  <a:lnTo>
                    <a:pt x="438" y="100"/>
                  </a:lnTo>
                  <a:lnTo>
                    <a:pt x="439" y="106"/>
                  </a:lnTo>
                  <a:lnTo>
                    <a:pt x="441" y="112"/>
                  </a:lnTo>
                  <a:lnTo>
                    <a:pt x="444" y="119"/>
                  </a:lnTo>
                  <a:lnTo>
                    <a:pt x="447" y="122"/>
                  </a:lnTo>
                  <a:lnTo>
                    <a:pt x="451" y="125"/>
                  </a:lnTo>
                  <a:lnTo>
                    <a:pt x="455" y="126"/>
                  </a:lnTo>
                  <a:lnTo>
                    <a:pt x="460" y="128"/>
                  </a:lnTo>
                  <a:lnTo>
                    <a:pt x="465" y="130"/>
                  </a:lnTo>
                  <a:lnTo>
                    <a:pt x="470" y="133"/>
                  </a:lnTo>
                  <a:lnTo>
                    <a:pt x="473" y="137"/>
                  </a:lnTo>
                  <a:lnTo>
                    <a:pt x="474" y="143"/>
                  </a:lnTo>
                  <a:lnTo>
                    <a:pt x="474" y="158"/>
                  </a:lnTo>
                  <a:lnTo>
                    <a:pt x="474" y="164"/>
                  </a:lnTo>
                  <a:lnTo>
                    <a:pt x="474" y="174"/>
                  </a:lnTo>
                  <a:lnTo>
                    <a:pt x="478" y="183"/>
                  </a:lnTo>
                  <a:lnTo>
                    <a:pt x="481" y="192"/>
                  </a:lnTo>
                  <a:lnTo>
                    <a:pt x="488" y="199"/>
                  </a:lnTo>
                  <a:lnTo>
                    <a:pt x="494" y="205"/>
                  </a:lnTo>
                  <a:lnTo>
                    <a:pt x="503" y="211"/>
                  </a:lnTo>
                  <a:lnTo>
                    <a:pt x="512" y="216"/>
                  </a:lnTo>
                  <a:lnTo>
                    <a:pt x="524" y="223"/>
                  </a:lnTo>
                  <a:lnTo>
                    <a:pt x="521" y="234"/>
                  </a:lnTo>
                  <a:lnTo>
                    <a:pt x="517" y="244"/>
                  </a:lnTo>
                  <a:lnTo>
                    <a:pt x="515" y="253"/>
                  </a:lnTo>
                  <a:lnTo>
                    <a:pt x="514" y="266"/>
                  </a:lnTo>
                  <a:lnTo>
                    <a:pt x="514" y="292"/>
                  </a:lnTo>
                  <a:lnTo>
                    <a:pt x="514" y="313"/>
                  </a:lnTo>
                  <a:lnTo>
                    <a:pt x="514" y="334"/>
                  </a:lnTo>
                  <a:lnTo>
                    <a:pt x="514" y="359"/>
                  </a:lnTo>
                  <a:lnTo>
                    <a:pt x="514" y="370"/>
                  </a:lnTo>
                  <a:lnTo>
                    <a:pt x="516" y="380"/>
                  </a:lnTo>
                  <a:lnTo>
                    <a:pt x="519" y="385"/>
                  </a:lnTo>
                  <a:lnTo>
                    <a:pt x="524" y="387"/>
                  </a:lnTo>
                  <a:lnTo>
                    <a:pt x="530" y="390"/>
                  </a:lnTo>
                  <a:lnTo>
                    <a:pt x="537" y="391"/>
                  </a:lnTo>
                  <a:lnTo>
                    <a:pt x="545" y="390"/>
                  </a:lnTo>
                  <a:lnTo>
                    <a:pt x="551" y="388"/>
                  </a:lnTo>
                  <a:lnTo>
                    <a:pt x="558" y="386"/>
                  </a:lnTo>
                  <a:lnTo>
                    <a:pt x="563" y="382"/>
                  </a:lnTo>
                  <a:lnTo>
                    <a:pt x="574" y="372"/>
                  </a:lnTo>
                  <a:lnTo>
                    <a:pt x="584" y="362"/>
                  </a:lnTo>
                  <a:lnTo>
                    <a:pt x="593" y="351"/>
                  </a:lnTo>
                  <a:lnTo>
                    <a:pt x="603" y="343"/>
                  </a:lnTo>
                  <a:lnTo>
                    <a:pt x="608" y="339"/>
                  </a:lnTo>
                  <a:lnTo>
                    <a:pt x="613" y="335"/>
                  </a:lnTo>
                  <a:lnTo>
                    <a:pt x="619" y="334"/>
                  </a:lnTo>
                  <a:lnTo>
                    <a:pt x="624" y="333"/>
                  </a:lnTo>
                  <a:lnTo>
                    <a:pt x="628" y="334"/>
                  </a:lnTo>
                  <a:lnTo>
                    <a:pt x="631" y="336"/>
                  </a:lnTo>
                  <a:lnTo>
                    <a:pt x="634" y="340"/>
                  </a:lnTo>
                  <a:lnTo>
                    <a:pt x="637" y="344"/>
                  </a:lnTo>
                  <a:lnTo>
                    <a:pt x="641" y="348"/>
                  </a:lnTo>
                  <a:lnTo>
                    <a:pt x="645" y="351"/>
                  </a:lnTo>
                  <a:lnTo>
                    <a:pt x="650" y="354"/>
                  </a:lnTo>
                  <a:lnTo>
                    <a:pt x="656" y="355"/>
                  </a:lnTo>
                  <a:lnTo>
                    <a:pt x="659" y="345"/>
                  </a:lnTo>
                  <a:lnTo>
                    <a:pt x="662" y="336"/>
                  </a:lnTo>
                  <a:lnTo>
                    <a:pt x="667" y="328"/>
                  </a:lnTo>
                  <a:lnTo>
                    <a:pt x="673" y="320"/>
                  </a:lnTo>
                  <a:lnTo>
                    <a:pt x="680" y="312"/>
                  </a:lnTo>
                  <a:lnTo>
                    <a:pt x="685" y="303"/>
                  </a:lnTo>
                  <a:lnTo>
                    <a:pt x="690" y="294"/>
                  </a:lnTo>
                  <a:lnTo>
                    <a:pt x="693" y="283"/>
                  </a:lnTo>
                  <a:lnTo>
                    <a:pt x="701" y="247"/>
                  </a:lnTo>
                  <a:lnTo>
                    <a:pt x="704" y="221"/>
                  </a:lnTo>
                  <a:lnTo>
                    <a:pt x="707" y="215"/>
                  </a:lnTo>
                  <a:lnTo>
                    <a:pt x="711" y="211"/>
                  </a:lnTo>
                  <a:lnTo>
                    <a:pt x="714" y="208"/>
                  </a:lnTo>
                  <a:lnTo>
                    <a:pt x="719" y="204"/>
                  </a:lnTo>
                  <a:lnTo>
                    <a:pt x="725" y="201"/>
                  </a:lnTo>
                  <a:lnTo>
                    <a:pt x="733" y="200"/>
                  </a:lnTo>
                  <a:lnTo>
                    <a:pt x="743" y="199"/>
                  </a:lnTo>
                  <a:lnTo>
                    <a:pt x="754" y="198"/>
                  </a:lnTo>
                  <a:lnTo>
                    <a:pt x="761" y="199"/>
                  </a:lnTo>
                  <a:lnTo>
                    <a:pt x="768" y="200"/>
                  </a:lnTo>
                  <a:lnTo>
                    <a:pt x="772" y="203"/>
                  </a:lnTo>
                  <a:lnTo>
                    <a:pt x="777" y="206"/>
                  </a:lnTo>
                  <a:lnTo>
                    <a:pt x="785" y="215"/>
                  </a:lnTo>
                  <a:lnTo>
                    <a:pt x="790" y="225"/>
                  </a:lnTo>
                  <a:lnTo>
                    <a:pt x="796" y="235"/>
                  </a:lnTo>
                  <a:lnTo>
                    <a:pt x="802" y="244"/>
                  </a:lnTo>
                  <a:lnTo>
                    <a:pt x="806" y="247"/>
                  </a:lnTo>
                  <a:lnTo>
                    <a:pt x="811" y="250"/>
                  </a:lnTo>
                  <a:lnTo>
                    <a:pt x="816" y="251"/>
                  </a:lnTo>
                  <a:lnTo>
                    <a:pt x="823" y="252"/>
                  </a:lnTo>
                  <a:lnTo>
                    <a:pt x="827" y="251"/>
                  </a:lnTo>
                  <a:lnTo>
                    <a:pt x="831" y="251"/>
                  </a:lnTo>
                  <a:lnTo>
                    <a:pt x="834" y="250"/>
                  </a:lnTo>
                  <a:lnTo>
                    <a:pt x="836" y="247"/>
                  </a:lnTo>
                  <a:lnTo>
                    <a:pt x="839" y="242"/>
                  </a:lnTo>
                  <a:lnTo>
                    <a:pt x="841" y="234"/>
                  </a:lnTo>
                  <a:lnTo>
                    <a:pt x="860" y="234"/>
                  </a:lnTo>
                  <a:lnTo>
                    <a:pt x="865" y="237"/>
                  </a:lnTo>
                  <a:lnTo>
                    <a:pt x="868" y="242"/>
                  </a:lnTo>
                  <a:lnTo>
                    <a:pt x="870" y="246"/>
                  </a:lnTo>
                  <a:lnTo>
                    <a:pt x="873" y="251"/>
                  </a:lnTo>
                  <a:lnTo>
                    <a:pt x="875" y="261"/>
                  </a:lnTo>
                  <a:lnTo>
                    <a:pt x="878" y="273"/>
                  </a:lnTo>
                  <a:lnTo>
                    <a:pt x="881" y="278"/>
                  </a:lnTo>
                  <a:lnTo>
                    <a:pt x="886" y="283"/>
                  </a:lnTo>
                  <a:lnTo>
                    <a:pt x="891" y="288"/>
                  </a:lnTo>
                  <a:lnTo>
                    <a:pt x="898" y="293"/>
                  </a:lnTo>
                  <a:lnTo>
                    <a:pt x="910" y="302"/>
                  </a:lnTo>
                  <a:lnTo>
                    <a:pt x="920" y="309"/>
                  </a:lnTo>
                  <a:lnTo>
                    <a:pt x="928" y="313"/>
                  </a:lnTo>
                  <a:lnTo>
                    <a:pt x="921" y="319"/>
                  </a:lnTo>
                  <a:lnTo>
                    <a:pt x="916" y="324"/>
                  </a:lnTo>
                  <a:lnTo>
                    <a:pt x="912" y="327"/>
                  </a:lnTo>
                  <a:lnTo>
                    <a:pt x="909" y="328"/>
                  </a:lnTo>
                  <a:lnTo>
                    <a:pt x="905" y="329"/>
                  </a:lnTo>
                  <a:lnTo>
                    <a:pt x="900" y="329"/>
                  </a:lnTo>
                  <a:lnTo>
                    <a:pt x="888" y="329"/>
                  </a:lnTo>
                  <a:lnTo>
                    <a:pt x="876" y="329"/>
                  </a:lnTo>
                  <a:lnTo>
                    <a:pt x="873" y="329"/>
                  </a:lnTo>
                  <a:lnTo>
                    <a:pt x="869" y="330"/>
                  </a:lnTo>
                  <a:lnTo>
                    <a:pt x="867" y="332"/>
                  </a:lnTo>
                  <a:lnTo>
                    <a:pt x="864" y="333"/>
                  </a:lnTo>
                  <a:lnTo>
                    <a:pt x="863" y="334"/>
                  </a:lnTo>
                  <a:lnTo>
                    <a:pt x="863" y="338"/>
                  </a:lnTo>
                  <a:lnTo>
                    <a:pt x="863" y="349"/>
                  </a:lnTo>
                  <a:lnTo>
                    <a:pt x="863" y="362"/>
                  </a:lnTo>
                  <a:lnTo>
                    <a:pt x="863" y="377"/>
                  </a:lnTo>
                  <a:lnTo>
                    <a:pt x="863" y="391"/>
                  </a:lnTo>
                  <a:lnTo>
                    <a:pt x="863" y="396"/>
                  </a:lnTo>
                  <a:lnTo>
                    <a:pt x="867" y="401"/>
                  </a:lnTo>
                  <a:lnTo>
                    <a:pt x="870" y="403"/>
                  </a:lnTo>
                  <a:lnTo>
                    <a:pt x="875" y="406"/>
                  </a:lnTo>
                  <a:lnTo>
                    <a:pt x="889" y="410"/>
                  </a:lnTo>
                  <a:lnTo>
                    <a:pt x="902" y="412"/>
                  </a:lnTo>
                  <a:lnTo>
                    <a:pt x="899" y="418"/>
                  </a:lnTo>
                  <a:lnTo>
                    <a:pt x="896" y="427"/>
                  </a:lnTo>
                  <a:lnTo>
                    <a:pt x="899" y="436"/>
                  </a:lnTo>
                  <a:lnTo>
                    <a:pt x="902" y="447"/>
                  </a:lnTo>
                  <a:lnTo>
                    <a:pt x="898" y="449"/>
                  </a:lnTo>
                  <a:lnTo>
                    <a:pt x="893" y="453"/>
                  </a:lnTo>
                  <a:lnTo>
                    <a:pt x="889" y="458"/>
                  </a:lnTo>
                  <a:lnTo>
                    <a:pt x="884" y="464"/>
                  </a:lnTo>
                  <a:lnTo>
                    <a:pt x="879" y="469"/>
                  </a:lnTo>
                  <a:lnTo>
                    <a:pt x="874" y="474"/>
                  </a:lnTo>
                  <a:lnTo>
                    <a:pt x="868" y="476"/>
                  </a:lnTo>
                  <a:lnTo>
                    <a:pt x="860" y="478"/>
                  </a:lnTo>
                  <a:lnTo>
                    <a:pt x="848" y="474"/>
                  </a:lnTo>
                  <a:lnTo>
                    <a:pt x="837" y="470"/>
                  </a:lnTo>
                  <a:lnTo>
                    <a:pt x="843" y="457"/>
                  </a:lnTo>
                  <a:lnTo>
                    <a:pt x="843" y="447"/>
                  </a:lnTo>
                  <a:lnTo>
                    <a:pt x="836" y="447"/>
                  </a:lnTo>
                  <a:lnTo>
                    <a:pt x="829" y="448"/>
                  </a:lnTo>
                  <a:lnTo>
                    <a:pt x="823" y="450"/>
                  </a:lnTo>
                  <a:lnTo>
                    <a:pt x="820" y="454"/>
                  </a:lnTo>
                  <a:lnTo>
                    <a:pt x="811" y="464"/>
                  </a:lnTo>
                  <a:lnTo>
                    <a:pt x="805" y="475"/>
                  </a:lnTo>
                  <a:lnTo>
                    <a:pt x="800" y="488"/>
                  </a:lnTo>
                  <a:lnTo>
                    <a:pt x="794" y="500"/>
                  </a:lnTo>
                  <a:lnTo>
                    <a:pt x="790" y="505"/>
                  </a:lnTo>
                  <a:lnTo>
                    <a:pt x="785" y="509"/>
                  </a:lnTo>
                  <a:lnTo>
                    <a:pt x="781" y="514"/>
                  </a:lnTo>
                  <a:lnTo>
                    <a:pt x="775" y="516"/>
                  </a:lnTo>
                  <a:lnTo>
                    <a:pt x="772" y="520"/>
                  </a:lnTo>
                  <a:lnTo>
                    <a:pt x="771" y="526"/>
                  </a:lnTo>
                  <a:lnTo>
                    <a:pt x="769" y="530"/>
                  </a:lnTo>
                  <a:lnTo>
                    <a:pt x="768" y="533"/>
                  </a:lnTo>
                  <a:lnTo>
                    <a:pt x="764" y="535"/>
                  </a:lnTo>
                  <a:lnTo>
                    <a:pt x="759" y="536"/>
                  </a:lnTo>
                  <a:lnTo>
                    <a:pt x="750" y="532"/>
                  </a:lnTo>
                  <a:lnTo>
                    <a:pt x="744" y="530"/>
                  </a:lnTo>
                  <a:lnTo>
                    <a:pt x="734" y="532"/>
                  </a:lnTo>
                  <a:lnTo>
                    <a:pt x="724" y="536"/>
                  </a:lnTo>
                  <a:lnTo>
                    <a:pt x="719" y="535"/>
                  </a:lnTo>
                  <a:lnTo>
                    <a:pt x="716" y="533"/>
                  </a:lnTo>
                  <a:lnTo>
                    <a:pt x="713" y="532"/>
                  </a:lnTo>
                  <a:lnTo>
                    <a:pt x="711" y="530"/>
                  </a:lnTo>
                  <a:lnTo>
                    <a:pt x="707" y="523"/>
                  </a:lnTo>
                  <a:lnTo>
                    <a:pt x="703" y="520"/>
                  </a:lnTo>
                  <a:lnTo>
                    <a:pt x="698" y="525"/>
                  </a:lnTo>
                  <a:lnTo>
                    <a:pt x="691" y="528"/>
                  </a:lnTo>
                  <a:lnTo>
                    <a:pt x="683" y="531"/>
                  </a:lnTo>
                  <a:lnTo>
                    <a:pt x="673" y="532"/>
                  </a:lnTo>
                  <a:lnTo>
                    <a:pt x="662" y="526"/>
                  </a:lnTo>
                  <a:lnTo>
                    <a:pt x="654" y="520"/>
                  </a:lnTo>
                  <a:lnTo>
                    <a:pt x="651" y="522"/>
                  </a:lnTo>
                  <a:lnTo>
                    <a:pt x="650" y="526"/>
                  </a:lnTo>
                  <a:lnTo>
                    <a:pt x="649" y="531"/>
                  </a:lnTo>
                  <a:lnTo>
                    <a:pt x="647" y="536"/>
                  </a:lnTo>
                  <a:lnTo>
                    <a:pt x="647" y="545"/>
                  </a:lnTo>
                  <a:lnTo>
                    <a:pt x="646" y="549"/>
                  </a:lnTo>
                  <a:lnTo>
                    <a:pt x="640" y="551"/>
                  </a:lnTo>
                  <a:lnTo>
                    <a:pt x="633" y="552"/>
                  </a:lnTo>
                  <a:lnTo>
                    <a:pt x="625" y="552"/>
                  </a:lnTo>
                  <a:lnTo>
                    <a:pt x="619" y="552"/>
                  </a:lnTo>
                  <a:lnTo>
                    <a:pt x="613" y="551"/>
                  </a:lnTo>
                  <a:lnTo>
                    <a:pt x="607" y="551"/>
                  </a:lnTo>
                  <a:lnTo>
                    <a:pt x="602" y="552"/>
                  </a:lnTo>
                  <a:lnTo>
                    <a:pt x="599" y="553"/>
                  </a:lnTo>
                  <a:lnTo>
                    <a:pt x="595" y="557"/>
                  </a:lnTo>
                  <a:lnTo>
                    <a:pt x="593" y="559"/>
                  </a:lnTo>
                  <a:lnTo>
                    <a:pt x="593" y="563"/>
                  </a:lnTo>
                  <a:lnTo>
                    <a:pt x="592" y="567"/>
                  </a:lnTo>
                  <a:lnTo>
                    <a:pt x="592" y="569"/>
                  </a:lnTo>
                  <a:lnTo>
                    <a:pt x="592" y="573"/>
                  </a:lnTo>
                  <a:lnTo>
                    <a:pt x="590" y="577"/>
                  </a:lnTo>
                  <a:lnTo>
                    <a:pt x="589" y="579"/>
                  </a:lnTo>
                  <a:lnTo>
                    <a:pt x="583" y="583"/>
                  </a:lnTo>
                  <a:lnTo>
                    <a:pt x="578" y="585"/>
                  </a:lnTo>
                  <a:lnTo>
                    <a:pt x="571" y="588"/>
                  </a:lnTo>
                  <a:lnTo>
                    <a:pt x="564" y="590"/>
                  </a:lnTo>
                  <a:lnTo>
                    <a:pt x="558" y="594"/>
                  </a:lnTo>
                  <a:lnTo>
                    <a:pt x="553" y="598"/>
                  </a:lnTo>
                  <a:lnTo>
                    <a:pt x="552" y="600"/>
                  </a:lnTo>
                  <a:lnTo>
                    <a:pt x="551" y="603"/>
                  </a:lnTo>
                  <a:lnTo>
                    <a:pt x="550" y="606"/>
                  </a:lnTo>
                  <a:lnTo>
                    <a:pt x="550" y="611"/>
                  </a:lnTo>
                  <a:lnTo>
                    <a:pt x="550" y="616"/>
                  </a:lnTo>
                  <a:lnTo>
                    <a:pt x="553" y="621"/>
                  </a:lnTo>
                  <a:lnTo>
                    <a:pt x="557" y="626"/>
                  </a:lnTo>
                  <a:lnTo>
                    <a:pt x="563" y="631"/>
                  </a:lnTo>
                  <a:lnTo>
                    <a:pt x="574" y="637"/>
                  </a:lnTo>
                  <a:lnTo>
                    <a:pt x="583" y="642"/>
                  </a:lnTo>
                  <a:lnTo>
                    <a:pt x="574" y="650"/>
                  </a:lnTo>
                  <a:lnTo>
                    <a:pt x="569" y="658"/>
                  </a:lnTo>
                  <a:lnTo>
                    <a:pt x="567" y="663"/>
                  </a:lnTo>
                  <a:lnTo>
                    <a:pt x="566" y="668"/>
                  </a:lnTo>
                  <a:lnTo>
                    <a:pt x="566" y="675"/>
                  </a:lnTo>
                  <a:lnTo>
                    <a:pt x="564" y="681"/>
                  </a:lnTo>
                  <a:lnTo>
                    <a:pt x="566" y="692"/>
                  </a:lnTo>
                  <a:lnTo>
                    <a:pt x="571" y="702"/>
                  </a:lnTo>
                  <a:lnTo>
                    <a:pt x="573" y="707"/>
                  </a:lnTo>
                  <a:lnTo>
                    <a:pt x="576" y="710"/>
                  </a:lnTo>
                  <a:lnTo>
                    <a:pt x="579" y="714"/>
                  </a:lnTo>
                  <a:lnTo>
                    <a:pt x="583" y="717"/>
                  </a:lnTo>
                  <a:lnTo>
                    <a:pt x="587" y="730"/>
                  </a:lnTo>
                  <a:lnTo>
                    <a:pt x="589" y="744"/>
                  </a:lnTo>
                  <a:lnTo>
                    <a:pt x="590" y="750"/>
                  </a:lnTo>
                  <a:lnTo>
                    <a:pt x="594" y="756"/>
                  </a:lnTo>
                  <a:lnTo>
                    <a:pt x="598" y="760"/>
                  </a:lnTo>
                  <a:lnTo>
                    <a:pt x="604" y="764"/>
                  </a:lnTo>
                  <a:lnTo>
                    <a:pt x="599" y="796"/>
                  </a:lnTo>
                  <a:lnTo>
                    <a:pt x="594" y="831"/>
                  </a:lnTo>
                  <a:lnTo>
                    <a:pt x="590" y="858"/>
                  </a:lnTo>
                  <a:lnTo>
                    <a:pt x="589" y="871"/>
                  </a:lnTo>
                  <a:lnTo>
                    <a:pt x="584" y="879"/>
                  </a:lnTo>
                  <a:lnTo>
                    <a:pt x="574" y="895"/>
                  </a:lnTo>
                  <a:lnTo>
                    <a:pt x="568" y="905"/>
                  </a:lnTo>
                  <a:lnTo>
                    <a:pt x="561" y="915"/>
                  </a:lnTo>
                  <a:lnTo>
                    <a:pt x="552" y="924"/>
                  </a:lnTo>
                  <a:lnTo>
                    <a:pt x="545" y="931"/>
                  </a:lnTo>
                  <a:lnTo>
                    <a:pt x="536" y="937"/>
                  </a:lnTo>
                  <a:lnTo>
                    <a:pt x="529" y="945"/>
                  </a:lnTo>
                  <a:lnTo>
                    <a:pt x="522" y="952"/>
                  </a:lnTo>
                  <a:lnTo>
                    <a:pt x="516" y="959"/>
                  </a:lnTo>
                  <a:lnTo>
                    <a:pt x="511" y="967"/>
                  </a:lnTo>
                  <a:lnTo>
                    <a:pt x="507" y="976"/>
                  </a:lnTo>
                  <a:lnTo>
                    <a:pt x="505" y="983"/>
                  </a:lnTo>
                  <a:lnTo>
                    <a:pt x="504" y="992"/>
                  </a:lnTo>
                  <a:lnTo>
                    <a:pt x="501" y="999"/>
                  </a:lnTo>
                  <a:lnTo>
                    <a:pt x="500" y="1005"/>
                  </a:lnTo>
                  <a:lnTo>
                    <a:pt x="496" y="1010"/>
                  </a:lnTo>
                  <a:lnTo>
                    <a:pt x="494" y="1015"/>
                  </a:lnTo>
                  <a:lnTo>
                    <a:pt x="485" y="1021"/>
                  </a:lnTo>
                  <a:lnTo>
                    <a:pt x="478" y="1026"/>
                  </a:lnTo>
                  <a:lnTo>
                    <a:pt x="469" y="1030"/>
                  </a:lnTo>
                  <a:lnTo>
                    <a:pt x="463" y="1034"/>
                  </a:lnTo>
                  <a:lnTo>
                    <a:pt x="459" y="1036"/>
                  </a:lnTo>
                  <a:lnTo>
                    <a:pt x="458" y="1039"/>
                  </a:lnTo>
                  <a:lnTo>
                    <a:pt x="457" y="1042"/>
                  </a:lnTo>
                  <a:lnTo>
                    <a:pt x="455" y="1046"/>
                  </a:lnTo>
                  <a:lnTo>
                    <a:pt x="458" y="1056"/>
                  </a:lnTo>
                  <a:lnTo>
                    <a:pt x="459" y="1066"/>
                  </a:lnTo>
                  <a:lnTo>
                    <a:pt x="452" y="1071"/>
                  </a:lnTo>
                  <a:lnTo>
                    <a:pt x="443" y="1075"/>
                  </a:lnTo>
                  <a:lnTo>
                    <a:pt x="439" y="1077"/>
                  </a:lnTo>
                  <a:lnTo>
                    <a:pt x="436" y="1080"/>
                  </a:lnTo>
                  <a:lnTo>
                    <a:pt x="433" y="1085"/>
                  </a:lnTo>
                  <a:lnTo>
                    <a:pt x="432" y="1089"/>
                  </a:lnTo>
                  <a:lnTo>
                    <a:pt x="428" y="1088"/>
                  </a:lnTo>
                  <a:lnTo>
                    <a:pt x="427" y="1087"/>
                  </a:lnTo>
                  <a:lnTo>
                    <a:pt x="426" y="1086"/>
                  </a:lnTo>
                  <a:lnTo>
                    <a:pt x="426" y="1083"/>
                  </a:lnTo>
                  <a:lnTo>
                    <a:pt x="426" y="1080"/>
                  </a:lnTo>
                  <a:lnTo>
                    <a:pt x="425" y="1073"/>
                  </a:lnTo>
                  <a:lnTo>
                    <a:pt x="421" y="1068"/>
                  </a:lnTo>
                  <a:lnTo>
                    <a:pt x="418" y="1065"/>
                  </a:lnTo>
                  <a:lnTo>
                    <a:pt x="416" y="1063"/>
                  </a:lnTo>
                  <a:lnTo>
                    <a:pt x="413" y="1062"/>
                  </a:lnTo>
                  <a:lnTo>
                    <a:pt x="407" y="1062"/>
                  </a:lnTo>
                  <a:lnTo>
                    <a:pt x="399" y="1063"/>
                  </a:lnTo>
                  <a:lnTo>
                    <a:pt x="395" y="1063"/>
                  </a:lnTo>
                  <a:lnTo>
                    <a:pt x="391" y="1061"/>
                  </a:lnTo>
                  <a:lnTo>
                    <a:pt x="389" y="1060"/>
                  </a:lnTo>
                  <a:lnTo>
                    <a:pt x="387" y="1056"/>
                  </a:lnTo>
                  <a:lnTo>
                    <a:pt x="385" y="1050"/>
                  </a:lnTo>
                  <a:lnTo>
                    <a:pt x="382" y="1044"/>
                  </a:lnTo>
                  <a:lnTo>
                    <a:pt x="379" y="1037"/>
                  </a:lnTo>
                  <a:lnTo>
                    <a:pt x="374" y="1034"/>
                  </a:lnTo>
                  <a:lnTo>
                    <a:pt x="368" y="1030"/>
                  </a:lnTo>
                  <a:lnTo>
                    <a:pt x="363" y="1026"/>
                  </a:lnTo>
                  <a:lnTo>
                    <a:pt x="356" y="1024"/>
                  </a:lnTo>
                  <a:lnTo>
                    <a:pt x="351" y="1020"/>
                  </a:lnTo>
                  <a:lnTo>
                    <a:pt x="347" y="1015"/>
                  </a:lnTo>
                  <a:lnTo>
                    <a:pt x="343" y="1010"/>
                  </a:lnTo>
                  <a:lnTo>
                    <a:pt x="338" y="1011"/>
                  </a:lnTo>
                  <a:lnTo>
                    <a:pt x="333" y="1011"/>
                  </a:lnTo>
                  <a:lnTo>
                    <a:pt x="330" y="1010"/>
                  </a:lnTo>
                  <a:lnTo>
                    <a:pt x="327" y="1010"/>
                  </a:lnTo>
                  <a:lnTo>
                    <a:pt x="319" y="1009"/>
                  </a:lnTo>
                  <a:lnTo>
                    <a:pt x="313" y="1008"/>
                  </a:lnTo>
                  <a:lnTo>
                    <a:pt x="308" y="1004"/>
                  </a:lnTo>
                  <a:lnTo>
                    <a:pt x="303" y="1002"/>
                  </a:lnTo>
                  <a:lnTo>
                    <a:pt x="293" y="993"/>
                  </a:lnTo>
                  <a:lnTo>
                    <a:pt x="280" y="987"/>
                  </a:lnTo>
                  <a:lnTo>
                    <a:pt x="267" y="983"/>
                  </a:lnTo>
                  <a:lnTo>
                    <a:pt x="256" y="980"/>
                  </a:lnTo>
                  <a:lnTo>
                    <a:pt x="251" y="979"/>
                  </a:lnTo>
                  <a:lnTo>
                    <a:pt x="246" y="977"/>
                  </a:lnTo>
                  <a:lnTo>
                    <a:pt x="241" y="974"/>
                  </a:lnTo>
                  <a:lnTo>
                    <a:pt x="238" y="971"/>
                  </a:lnTo>
                  <a:lnTo>
                    <a:pt x="234" y="962"/>
                  </a:lnTo>
                  <a:lnTo>
                    <a:pt x="231" y="952"/>
                  </a:lnTo>
                  <a:lnTo>
                    <a:pt x="230" y="947"/>
                  </a:lnTo>
                  <a:lnTo>
                    <a:pt x="228" y="942"/>
                  </a:lnTo>
                  <a:lnTo>
                    <a:pt x="225" y="940"/>
                  </a:lnTo>
                  <a:lnTo>
                    <a:pt x="220" y="938"/>
                  </a:lnTo>
                  <a:lnTo>
                    <a:pt x="214" y="940"/>
                  </a:lnTo>
                  <a:lnTo>
                    <a:pt x="209" y="942"/>
                  </a:lnTo>
                  <a:lnTo>
                    <a:pt x="204" y="946"/>
                  </a:lnTo>
                  <a:lnTo>
                    <a:pt x="200" y="951"/>
                  </a:lnTo>
                  <a:lnTo>
                    <a:pt x="194" y="963"/>
                  </a:lnTo>
                  <a:lnTo>
                    <a:pt x="188" y="974"/>
                  </a:lnTo>
                  <a:lnTo>
                    <a:pt x="182" y="974"/>
                  </a:lnTo>
                  <a:lnTo>
                    <a:pt x="176" y="972"/>
                  </a:lnTo>
                  <a:lnTo>
                    <a:pt x="171" y="969"/>
                  </a:lnTo>
                  <a:lnTo>
                    <a:pt x="166" y="964"/>
                  </a:lnTo>
                  <a:lnTo>
                    <a:pt x="157" y="968"/>
                  </a:lnTo>
                  <a:lnTo>
                    <a:pt x="146" y="971"/>
                  </a:lnTo>
                  <a:lnTo>
                    <a:pt x="137" y="969"/>
                  </a:lnTo>
                  <a:lnTo>
                    <a:pt x="130" y="968"/>
                  </a:lnTo>
                  <a:lnTo>
                    <a:pt x="122" y="966"/>
                  </a:lnTo>
                  <a:lnTo>
                    <a:pt x="116" y="962"/>
                  </a:lnTo>
                  <a:lnTo>
                    <a:pt x="104" y="954"/>
                  </a:lnTo>
                  <a:lnTo>
                    <a:pt x="90" y="946"/>
                  </a:lnTo>
                  <a:lnTo>
                    <a:pt x="85" y="941"/>
                  </a:lnTo>
                  <a:lnTo>
                    <a:pt x="80" y="935"/>
                  </a:lnTo>
                  <a:lnTo>
                    <a:pt x="78" y="932"/>
                  </a:lnTo>
                  <a:lnTo>
                    <a:pt x="75" y="931"/>
                  </a:lnTo>
                  <a:lnTo>
                    <a:pt x="70" y="930"/>
                  </a:lnTo>
                  <a:lnTo>
                    <a:pt x="65" y="928"/>
                  </a:lnTo>
                  <a:lnTo>
                    <a:pt x="57" y="931"/>
                  </a:lnTo>
                  <a:lnTo>
                    <a:pt x="49" y="935"/>
                  </a:lnTo>
                  <a:lnTo>
                    <a:pt x="44" y="933"/>
                  </a:lnTo>
                  <a:lnTo>
                    <a:pt x="38" y="930"/>
                  </a:lnTo>
                  <a:lnTo>
                    <a:pt x="33" y="924"/>
                  </a:lnTo>
                  <a:lnTo>
                    <a:pt x="28" y="917"/>
                  </a:lnTo>
                  <a:lnTo>
                    <a:pt x="18" y="905"/>
                  </a:lnTo>
                  <a:lnTo>
                    <a:pt x="10" y="895"/>
                  </a:lnTo>
                  <a:lnTo>
                    <a:pt x="7" y="894"/>
                  </a:lnTo>
                  <a:lnTo>
                    <a:pt x="3" y="891"/>
                  </a:lnTo>
                  <a:lnTo>
                    <a:pt x="1" y="889"/>
                  </a:lnTo>
                  <a:lnTo>
                    <a:pt x="0" y="885"/>
                  </a:lnTo>
                  <a:lnTo>
                    <a:pt x="2" y="880"/>
                  </a:lnTo>
                  <a:lnTo>
                    <a:pt x="10" y="873"/>
                  </a:lnTo>
                  <a:lnTo>
                    <a:pt x="18" y="867"/>
                  </a:lnTo>
                  <a:lnTo>
                    <a:pt x="23" y="863"/>
                  </a:lnTo>
                  <a:lnTo>
                    <a:pt x="33" y="863"/>
                  </a:lnTo>
                  <a:lnTo>
                    <a:pt x="41" y="860"/>
                  </a:lnTo>
                  <a:lnTo>
                    <a:pt x="43" y="859"/>
                  </a:lnTo>
                  <a:lnTo>
                    <a:pt x="46" y="855"/>
                  </a:lnTo>
                  <a:lnTo>
                    <a:pt x="47" y="852"/>
                  </a:lnTo>
                  <a:lnTo>
                    <a:pt x="47" y="845"/>
                  </a:lnTo>
                  <a:lnTo>
                    <a:pt x="44" y="834"/>
                  </a:lnTo>
                  <a:lnTo>
                    <a:pt x="41" y="823"/>
                  </a:lnTo>
                  <a:lnTo>
                    <a:pt x="46" y="810"/>
                  </a:lnTo>
                  <a:lnTo>
                    <a:pt x="49" y="793"/>
                  </a:lnTo>
                  <a:lnTo>
                    <a:pt x="46" y="779"/>
                  </a:lnTo>
                  <a:lnTo>
                    <a:pt x="41" y="766"/>
                  </a:lnTo>
                  <a:lnTo>
                    <a:pt x="47" y="753"/>
                  </a:lnTo>
                  <a:lnTo>
                    <a:pt x="53" y="734"/>
                  </a:lnTo>
                  <a:lnTo>
                    <a:pt x="59" y="732"/>
                  </a:lnTo>
                  <a:lnTo>
                    <a:pt x="64" y="728"/>
                  </a:lnTo>
                  <a:lnTo>
                    <a:pt x="69" y="724"/>
                  </a:lnTo>
                  <a:lnTo>
                    <a:pt x="73" y="719"/>
                  </a:lnTo>
                  <a:lnTo>
                    <a:pt x="77" y="713"/>
                  </a:lnTo>
                  <a:lnTo>
                    <a:pt x="79" y="707"/>
                  </a:lnTo>
                  <a:lnTo>
                    <a:pt x="80" y="701"/>
                  </a:lnTo>
                  <a:lnTo>
                    <a:pt x="80" y="694"/>
                  </a:lnTo>
                  <a:lnTo>
                    <a:pt x="80" y="687"/>
                  </a:lnTo>
                  <a:lnTo>
                    <a:pt x="78" y="682"/>
                  </a:lnTo>
                  <a:lnTo>
                    <a:pt x="74" y="676"/>
                  </a:lnTo>
                  <a:lnTo>
                    <a:pt x="70" y="671"/>
                  </a:lnTo>
                  <a:lnTo>
                    <a:pt x="65" y="666"/>
                  </a:lnTo>
                  <a:lnTo>
                    <a:pt x="63" y="661"/>
                  </a:lnTo>
                  <a:lnTo>
                    <a:pt x="60" y="655"/>
                  </a:lnTo>
                  <a:lnTo>
                    <a:pt x="59" y="649"/>
                  </a:lnTo>
                  <a:lnTo>
                    <a:pt x="59" y="639"/>
                  </a:lnTo>
                  <a:lnTo>
                    <a:pt x="60" y="628"/>
                  </a:lnTo>
                  <a:lnTo>
                    <a:pt x="63" y="619"/>
                  </a:lnTo>
                  <a:lnTo>
                    <a:pt x="67" y="610"/>
                  </a:lnTo>
                  <a:lnTo>
                    <a:pt x="70" y="602"/>
                  </a:lnTo>
                  <a:lnTo>
                    <a:pt x="75" y="597"/>
                  </a:lnTo>
                  <a:lnTo>
                    <a:pt x="78" y="594"/>
                  </a:lnTo>
                  <a:lnTo>
                    <a:pt x="80" y="593"/>
                  </a:lnTo>
                  <a:lnTo>
                    <a:pt x="84" y="592"/>
                  </a:lnTo>
                  <a:lnTo>
                    <a:pt x="86" y="592"/>
                  </a:lnTo>
                  <a:lnTo>
                    <a:pt x="98" y="592"/>
                  </a:lnTo>
                  <a:lnTo>
                    <a:pt x="112" y="592"/>
                  </a:lnTo>
                  <a:lnTo>
                    <a:pt x="116" y="590"/>
                  </a:lnTo>
                  <a:lnTo>
                    <a:pt x="121" y="590"/>
                  </a:lnTo>
                  <a:lnTo>
                    <a:pt x="124" y="588"/>
                  </a:lnTo>
                  <a:lnTo>
                    <a:pt x="127" y="585"/>
                  </a:lnTo>
                  <a:lnTo>
                    <a:pt x="132" y="580"/>
                  </a:lnTo>
                  <a:lnTo>
                    <a:pt x="137" y="574"/>
                  </a:lnTo>
                  <a:lnTo>
                    <a:pt x="142" y="568"/>
                  </a:lnTo>
                  <a:lnTo>
                    <a:pt x="146" y="563"/>
                  </a:lnTo>
                  <a:lnTo>
                    <a:pt x="151" y="559"/>
                  </a:lnTo>
                  <a:lnTo>
                    <a:pt x="156" y="557"/>
                  </a:lnTo>
                  <a:lnTo>
                    <a:pt x="161" y="558"/>
                  </a:lnTo>
                  <a:lnTo>
                    <a:pt x="164" y="559"/>
                  </a:lnTo>
                  <a:lnTo>
                    <a:pt x="167" y="562"/>
                  </a:lnTo>
                  <a:lnTo>
                    <a:pt x="169" y="564"/>
                  </a:lnTo>
                  <a:lnTo>
                    <a:pt x="174" y="573"/>
                  </a:lnTo>
                  <a:lnTo>
                    <a:pt x="177" y="582"/>
                  </a:lnTo>
                  <a:lnTo>
                    <a:pt x="181" y="590"/>
                  </a:lnTo>
                  <a:lnTo>
                    <a:pt x="186" y="598"/>
                  </a:lnTo>
                  <a:lnTo>
                    <a:pt x="188" y="600"/>
                  </a:lnTo>
                  <a:lnTo>
                    <a:pt x="190" y="603"/>
                  </a:lnTo>
                  <a:lnTo>
                    <a:pt x="195" y="604"/>
                  </a:lnTo>
                  <a:lnTo>
                    <a:pt x="200" y="605"/>
                  </a:lnTo>
                  <a:lnTo>
                    <a:pt x="202" y="604"/>
                  </a:lnTo>
                  <a:lnTo>
                    <a:pt x="203" y="602"/>
                  </a:lnTo>
                  <a:lnTo>
                    <a:pt x="203" y="599"/>
                  </a:lnTo>
                  <a:lnTo>
                    <a:pt x="203" y="594"/>
                  </a:lnTo>
                  <a:lnTo>
                    <a:pt x="200" y="585"/>
                  </a:lnTo>
                  <a:lnTo>
                    <a:pt x="200" y="575"/>
                  </a:lnTo>
                  <a:lnTo>
                    <a:pt x="200" y="567"/>
                  </a:lnTo>
                  <a:lnTo>
                    <a:pt x="203" y="554"/>
                  </a:lnTo>
                  <a:lnTo>
                    <a:pt x="207" y="543"/>
                  </a:lnTo>
                  <a:lnTo>
                    <a:pt x="210" y="537"/>
                  </a:lnTo>
                  <a:lnTo>
                    <a:pt x="213" y="537"/>
                  </a:lnTo>
                  <a:lnTo>
                    <a:pt x="216" y="537"/>
                  </a:lnTo>
                  <a:lnTo>
                    <a:pt x="219" y="537"/>
                  </a:lnTo>
                  <a:lnTo>
                    <a:pt x="221" y="533"/>
                  </a:lnTo>
                  <a:lnTo>
                    <a:pt x="223" y="528"/>
                  </a:lnTo>
                  <a:lnTo>
                    <a:pt x="223" y="523"/>
                  </a:lnTo>
                  <a:lnTo>
                    <a:pt x="224" y="520"/>
                  </a:lnTo>
                  <a:lnTo>
                    <a:pt x="228" y="516"/>
                  </a:lnTo>
                  <a:lnTo>
                    <a:pt x="235" y="507"/>
                  </a:lnTo>
                  <a:lnTo>
                    <a:pt x="245" y="500"/>
                  </a:lnTo>
                  <a:lnTo>
                    <a:pt x="249" y="495"/>
                  </a:lnTo>
                  <a:lnTo>
                    <a:pt x="252" y="490"/>
                  </a:lnTo>
                  <a:lnTo>
                    <a:pt x="255" y="485"/>
                  </a:lnTo>
                  <a:lnTo>
                    <a:pt x="255" y="480"/>
                  </a:lnTo>
                  <a:lnTo>
                    <a:pt x="252" y="474"/>
                  </a:lnTo>
                  <a:lnTo>
                    <a:pt x="247" y="470"/>
                  </a:lnTo>
                  <a:lnTo>
                    <a:pt x="247" y="469"/>
                  </a:lnTo>
                  <a:lnTo>
                    <a:pt x="247" y="463"/>
                  </a:lnTo>
                  <a:lnTo>
                    <a:pt x="249" y="458"/>
                  </a:lnTo>
                  <a:lnTo>
                    <a:pt x="250" y="453"/>
                  </a:lnTo>
                  <a:lnTo>
                    <a:pt x="252" y="449"/>
                  </a:lnTo>
                  <a:lnTo>
                    <a:pt x="256" y="447"/>
                  </a:lnTo>
                  <a:lnTo>
                    <a:pt x="260" y="444"/>
                  </a:lnTo>
                  <a:lnTo>
                    <a:pt x="265" y="442"/>
                  </a:lnTo>
                  <a:lnTo>
                    <a:pt x="268" y="441"/>
                  </a:lnTo>
                  <a:lnTo>
                    <a:pt x="273" y="441"/>
                  </a:lnTo>
                  <a:lnTo>
                    <a:pt x="275" y="441"/>
                  </a:lnTo>
                  <a:lnTo>
                    <a:pt x="277" y="442"/>
                  </a:lnTo>
                  <a:lnTo>
                    <a:pt x="278" y="444"/>
                  </a:lnTo>
                  <a:lnTo>
                    <a:pt x="278" y="447"/>
                  </a:lnTo>
                  <a:lnTo>
                    <a:pt x="281" y="452"/>
                  </a:lnTo>
                  <a:lnTo>
                    <a:pt x="283" y="457"/>
                  </a:lnTo>
                  <a:lnTo>
                    <a:pt x="290" y="460"/>
                  </a:lnTo>
                  <a:lnTo>
                    <a:pt x="304" y="468"/>
                  </a:lnTo>
                  <a:lnTo>
                    <a:pt x="320" y="476"/>
                  </a:lnTo>
                  <a:lnTo>
                    <a:pt x="330" y="480"/>
                  </a:lnTo>
                  <a:lnTo>
                    <a:pt x="335" y="480"/>
                  </a:lnTo>
                  <a:lnTo>
                    <a:pt x="339" y="479"/>
                  </a:lnTo>
                  <a:lnTo>
                    <a:pt x="343" y="478"/>
                  </a:lnTo>
                  <a:lnTo>
                    <a:pt x="345" y="475"/>
                  </a:lnTo>
                  <a:lnTo>
                    <a:pt x="348" y="471"/>
                  </a:lnTo>
                  <a:lnTo>
                    <a:pt x="349" y="467"/>
                  </a:lnTo>
                  <a:lnTo>
                    <a:pt x="349" y="462"/>
                  </a:lnTo>
                  <a:lnTo>
                    <a:pt x="349" y="453"/>
                  </a:lnTo>
                  <a:lnTo>
                    <a:pt x="353" y="443"/>
                  </a:lnTo>
                  <a:lnTo>
                    <a:pt x="356" y="434"/>
                  </a:lnTo>
                  <a:lnTo>
                    <a:pt x="356" y="431"/>
                  </a:lnTo>
                  <a:lnTo>
                    <a:pt x="356" y="424"/>
                  </a:lnTo>
                  <a:lnTo>
                    <a:pt x="343" y="410"/>
                  </a:lnTo>
                  <a:lnTo>
                    <a:pt x="330" y="397"/>
                  </a:lnTo>
                  <a:lnTo>
                    <a:pt x="342" y="379"/>
                  </a:lnTo>
                  <a:lnTo>
                    <a:pt x="353" y="361"/>
                  </a:lnTo>
                  <a:lnTo>
                    <a:pt x="349" y="349"/>
                  </a:lnTo>
                  <a:lnTo>
                    <a:pt x="345" y="339"/>
                  </a:lnTo>
                  <a:lnTo>
                    <a:pt x="309" y="339"/>
                  </a:lnTo>
                  <a:lnTo>
                    <a:pt x="306" y="333"/>
                  </a:lnTo>
                  <a:lnTo>
                    <a:pt x="303" y="322"/>
                  </a:lnTo>
                  <a:lnTo>
                    <a:pt x="302" y="310"/>
                  </a:lnTo>
                  <a:lnTo>
                    <a:pt x="301" y="298"/>
                  </a:lnTo>
                  <a:lnTo>
                    <a:pt x="306" y="278"/>
                  </a:lnTo>
                  <a:lnTo>
                    <a:pt x="311" y="262"/>
                  </a:lnTo>
                  <a:lnTo>
                    <a:pt x="308" y="261"/>
                  </a:lnTo>
                  <a:lnTo>
                    <a:pt x="306" y="260"/>
                  </a:lnTo>
                  <a:lnTo>
                    <a:pt x="304" y="257"/>
                  </a:lnTo>
                  <a:lnTo>
                    <a:pt x="303" y="253"/>
                  </a:lnTo>
                  <a:lnTo>
                    <a:pt x="314" y="244"/>
                  </a:lnTo>
                  <a:lnTo>
                    <a:pt x="327" y="232"/>
                  </a:lnTo>
                  <a:lnTo>
                    <a:pt x="329" y="229"/>
                  </a:lnTo>
                  <a:lnTo>
                    <a:pt x="332" y="226"/>
                  </a:lnTo>
                  <a:lnTo>
                    <a:pt x="334" y="223"/>
                  </a:lnTo>
                  <a:lnTo>
                    <a:pt x="335" y="218"/>
                  </a:lnTo>
                  <a:lnTo>
                    <a:pt x="342" y="201"/>
                  </a:lnTo>
                  <a:lnTo>
                    <a:pt x="349" y="183"/>
                  </a:lnTo>
                  <a:lnTo>
                    <a:pt x="345" y="175"/>
                  </a:lnTo>
                  <a:lnTo>
                    <a:pt x="340" y="164"/>
                  </a:lnTo>
                  <a:lnTo>
                    <a:pt x="345" y="156"/>
                  </a:lnTo>
                  <a:lnTo>
                    <a:pt x="349" y="145"/>
                  </a:lnTo>
                  <a:lnTo>
                    <a:pt x="348" y="138"/>
                  </a:lnTo>
                  <a:lnTo>
                    <a:pt x="344" y="133"/>
                  </a:lnTo>
                  <a:lnTo>
                    <a:pt x="340" y="128"/>
                  </a:lnTo>
                  <a:lnTo>
                    <a:pt x="335" y="125"/>
                  </a:lnTo>
                  <a:lnTo>
                    <a:pt x="330" y="121"/>
                  </a:lnTo>
                  <a:lnTo>
                    <a:pt x="327" y="116"/>
                  </a:lnTo>
                  <a:lnTo>
                    <a:pt x="324" y="110"/>
                  </a:lnTo>
                  <a:lnTo>
                    <a:pt x="323" y="104"/>
                  </a:lnTo>
                  <a:lnTo>
                    <a:pt x="329" y="88"/>
                  </a:lnTo>
                  <a:lnTo>
                    <a:pt x="335" y="78"/>
                  </a:lnTo>
                  <a:lnTo>
                    <a:pt x="329" y="65"/>
                  </a:lnTo>
                  <a:lnTo>
                    <a:pt x="323" y="48"/>
                  </a:lnTo>
                  <a:lnTo>
                    <a:pt x="323" y="43"/>
                  </a:lnTo>
                  <a:lnTo>
                    <a:pt x="325" y="38"/>
                  </a:lnTo>
                  <a:lnTo>
                    <a:pt x="327" y="34"/>
                  </a:lnTo>
                  <a:lnTo>
                    <a:pt x="330" y="32"/>
                  </a:lnTo>
                  <a:lnTo>
                    <a:pt x="338" y="27"/>
                  </a:lnTo>
                  <a:lnTo>
                    <a:pt x="347" y="23"/>
                  </a:lnTo>
                  <a:lnTo>
                    <a:pt x="356" y="19"/>
                  </a:lnTo>
                  <a:lnTo>
                    <a:pt x="364" y="14"/>
                  </a:lnTo>
                  <a:lnTo>
                    <a:pt x="368" y="12"/>
                  </a:lnTo>
                  <a:lnTo>
                    <a:pt x="370" y="8"/>
                  </a:lnTo>
                  <a:lnTo>
                    <a:pt x="371" y="5"/>
                  </a:lnTo>
                  <a:lnTo>
                    <a:pt x="373" y="0"/>
                  </a:lnTo>
                  <a:lnTo>
                    <a:pt x="386" y="3"/>
                  </a:lnTo>
                  <a:close/>
                </a:path>
              </a:pathLst>
            </a:custGeom>
            <a:solidFill>
              <a:srgbClr val="FDEBBA"/>
            </a:solidFill>
            <a:ln w="127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374" name="Freeform 457"/>
            <p:cNvSpPr>
              <a:spLocks/>
            </p:cNvSpPr>
            <p:nvPr/>
          </p:nvSpPr>
          <p:spPr bwMode="auto">
            <a:xfrm>
              <a:off x="2160" y="2879"/>
              <a:ext cx="596" cy="455"/>
            </a:xfrm>
            <a:custGeom>
              <a:avLst/>
              <a:gdLst>
                <a:gd name="T0" fmla="*/ 416 w 596"/>
                <a:gd name="T1" fmla="*/ 414 h 455"/>
                <a:gd name="T2" fmla="*/ 436 w 596"/>
                <a:gd name="T3" fmla="*/ 398 h 455"/>
                <a:gd name="T4" fmla="*/ 461 w 596"/>
                <a:gd name="T5" fmla="*/ 387 h 455"/>
                <a:gd name="T6" fmla="*/ 499 w 596"/>
                <a:gd name="T7" fmla="*/ 393 h 455"/>
                <a:gd name="T8" fmla="*/ 518 w 596"/>
                <a:gd name="T9" fmla="*/ 391 h 455"/>
                <a:gd name="T10" fmla="*/ 536 w 596"/>
                <a:gd name="T11" fmla="*/ 391 h 455"/>
                <a:gd name="T12" fmla="*/ 552 w 596"/>
                <a:gd name="T13" fmla="*/ 379 h 455"/>
                <a:gd name="T14" fmla="*/ 566 w 596"/>
                <a:gd name="T15" fmla="*/ 343 h 455"/>
                <a:gd name="T16" fmla="*/ 581 w 596"/>
                <a:gd name="T17" fmla="*/ 321 h 455"/>
                <a:gd name="T18" fmla="*/ 595 w 596"/>
                <a:gd name="T19" fmla="*/ 305 h 455"/>
                <a:gd name="T20" fmla="*/ 593 w 596"/>
                <a:gd name="T21" fmla="*/ 287 h 455"/>
                <a:gd name="T22" fmla="*/ 569 w 596"/>
                <a:gd name="T23" fmla="*/ 273 h 455"/>
                <a:gd name="T24" fmla="*/ 545 w 596"/>
                <a:gd name="T25" fmla="*/ 259 h 455"/>
                <a:gd name="T26" fmla="*/ 546 w 596"/>
                <a:gd name="T27" fmla="*/ 231 h 455"/>
                <a:gd name="T28" fmla="*/ 564 w 596"/>
                <a:gd name="T29" fmla="*/ 204 h 455"/>
                <a:gd name="T30" fmla="*/ 565 w 596"/>
                <a:gd name="T31" fmla="*/ 181 h 455"/>
                <a:gd name="T32" fmla="*/ 539 w 596"/>
                <a:gd name="T33" fmla="*/ 169 h 455"/>
                <a:gd name="T34" fmla="*/ 523 w 596"/>
                <a:gd name="T35" fmla="*/ 139 h 455"/>
                <a:gd name="T36" fmla="*/ 499 w 596"/>
                <a:gd name="T37" fmla="*/ 124 h 455"/>
                <a:gd name="T38" fmla="*/ 471 w 596"/>
                <a:gd name="T39" fmla="*/ 112 h 455"/>
                <a:gd name="T40" fmla="*/ 425 w 596"/>
                <a:gd name="T41" fmla="*/ 118 h 455"/>
                <a:gd name="T42" fmla="*/ 415 w 596"/>
                <a:gd name="T43" fmla="*/ 111 h 455"/>
                <a:gd name="T44" fmla="*/ 414 w 596"/>
                <a:gd name="T45" fmla="*/ 70 h 455"/>
                <a:gd name="T46" fmla="*/ 365 w 596"/>
                <a:gd name="T47" fmla="*/ 18 h 455"/>
                <a:gd name="T48" fmla="*/ 337 w 596"/>
                <a:gd name="T49" fmla="*/ 33 h 455"/>
                <a:gd name="T50" fmla="*/ 315 w 596"/>
                <a:gd name="T51" fmla="*/ 47 h 455"/>
                <a:gd name="T52" fmla="*/ 284 w 596"/>
                <a:gd name="T53" fmla="*/ 36 h 455"/>
                <a:gd name="T54" fmla="*/ 250 w 596"/>
                <a:gd name="T55" fmla="*/ 24 h 455"/>
                <a:gd name="T56" fmla="*/ 212 w 596"/>
                <a:gd name="T57" fmla="*/ 18 h 455"/>
                <a:gd name="T58" fmla="*/ 161 w 596"/>
                <a:gd name="T59" fmla="*/ 8 h 455"/>
                <a:gd name="T60" fmla="*/ 128 w 596"/>
                <a:gd name="T61" fmla="*/ 2 h 455"/>
                <a:gd name="T62" fmla="*/ 107 w 596"/>
                <a:gd name="T63" fmla="*/ 21 h 455"/>
                <a:gd name="T64" fmla="*/ 78 w 596"/>
                <a:gd name="T65" fmla="*/ 87 h 455"/>
                <a:gd name="T66" fmla="*/ 55 w 596"/>
                <a:gd name="T67" fmla="*/ 98 h 455"/>
                <a:gd name="T68" fmla="*/ 36 w 596"/>
                <a:gd name="T69" fmla="*/ 121 h 455"/>
                <a:gd name="T70" fmla="*/ 9 w 596"/>
                <a:gd name="T71" fmla="*/ 152 h 455"/>
                <a:gd name="T72" fmla="*/ 15 w 596"/>
                <a:gd name="T73" fmla="*/ 169 h 455"/>
                <a:gd name="T74" fmla="*/ 3 w 596"/>
                <a:gd name="T75" fmla="*/ 206 h 455"/>
                <a:gd name="T76" fmla="*/ 16 w 596"/>
                <a:gd name="T77" fmla="*/ 264 h 455"/>
                <a:gd name="T78" fmla="*/ 48 w 596"/>
                <a:gd name="T79" fmla="*/ 287 h 455"/>
                <a:gd name="T80" fmla="*/ 92 w 596"/>
                <a:gd name="T81" fmla="*/ 298 h 455"/>
                <a:gd name="T82" fmla="*/ 131 w 596"/>
                <a:gd name="T83" fmla="*/ 308 h 455"/>
                <a:gd name="T84" fmla="*/ 175 w 596"/>
                <a:gd name="T85" fmla="*/ 332 h 455"/>
                <a:gd name="T86" fmla="*/ 183 w 596"/>
                <a:gd name="T87" fmla="*/ 353 h 455"/>
                <a:gd name="T88" fmla="*/ 198 w 596"/>
                <a:gd name="T89" fmla="*/ 372 h 455"/>
                <a:gd name="T90" fmla="*/ 233 w 596"/>
                <a:gd name="T91" fmla="*/ 373 h 455"/>
                <a:gd name="T92" fmla="*/ 255 w 596"/>
                <a:gd name="T93" fmla="*/ 387 h 455"/>
                <a:gd name="T94" fmla="*/ 296 w 596"/>
                <a:gd name="T95" fmla="*/ 388 h 455"/>
                <a:gd name="T96" fmla="*/ 323 w 596"/>
                <a:gd name="T97" fmla="*/ 391 h 455"/>
                <a:gd name="T98" fmla="*/ 323 w 596"/>
                <a:gd name="T99" fmla="*/ 423 h 455"/>
                <a:gd name="T100" fmla="*/ 336 w 596"/>
                <a:gd name="T101" fmla="*/ 455 h 455"/>
                <a:gd name="T102" fmla="*/ 349 w 596"/>
                <a:gd name="T103" fmla="*/ 434 h 455"/>
                <a:gd name="T104" fmla="*/ 378 w 596"/>
                <a:gd name="T105" fmla="*/ 426 h 45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96"/>
                <a:gd name="T160" fmla="*/ 0 h 455"/>
                <a:gd name="T161" fmla="*/ 596 w 596"/>
                <a:gd name="T162" fmla="*/ 455 h 45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96" h="455">
                  <a:moveTo>
                    <a:pt x="378" y="423"/>
                  </a:moveTo>
                  <a:lnTo>
                    <a:pt x="394" y="418"/>
                  </a:lnTo>
                  <a:lnTo>
                    <a:pt x="409" y="415"/>
                  </a:lnTo>
                  <a:lnTo>
                    <a:pt x="416" y="414"/>
                  </a:lnTo>
                  <a:lnTo>
                    <a:pt x="422" y="412"/>
                  </a:lnTo>
                  <a:lnTo>
                    <a:pt x="427" y="407"/>
                  </a:lnTo>
                  <a:lnTo>
                    <a:pt x="431" y="402"/>
                  </a:lnTo>
                  <a:lnTo>
                    <a:pt x="436" y="398"/>
                  </a:lnTo>
                  <a:lnTo>
                    <a:pt x="440" y="393"/>
                  </a:lnTo>
                  <a:lnTo>
                    <a:pt x="445" y="391"/>
                  </a:lnTo>
                  <a:lnTo>
                    <a:pt x="448" y="389"/>
                  </a:lnTo>
                  <a:lnTo>
                    <a:pt x="461" y="387"/>
                  </a:lnTo>
                  <a:lnTo>
                    <a:pt x="474" y="383"/>
                  </a:lnTo>
                  <a:lnTo>
                    <a:pt x="483" y="388"/>
                  </a:lnTo>
                  <a:lnTo>
                    <a:pt x="489" y="393"/>
                  </a:lnTo>
                  <a:lnTo>
                    <a:pt x="499" y="393"/>
                  </a:lnTo>
                  <a:lnTo>
                    <a:pt x="499" y="386"/>
                  </a:lnTo>
                  <a:lnTo>
                    <a:pt x="513" y="386"/>
                  </a:lnTo>
                  <a:lnTo>
                    <a:pt x="515" y="387"/>
                  </a:lnTo>
                  <a:lnTo>
                    <a:pt x="518" y="391"/>
                  </a:lnTo>
                  <a:lnTo>
                    <a:pt x="521" y="392"/>
                  </a:lnTo>
                  <a:lnTo>
                    <a:pt x="526" y="393"/>
                  </a:lnTo>
                  <a:lnTo>
                    <a:pt x="533" y="393"/>
                  </a:lnTo>
                  <a:lnTo>
                    <a:pt x="536" y="391"/>
                  </a:lnTo>
                  <a:lnTo>
                    <a:pt x="540" y="388"/>
                  </a:lnTo>
                  <a:lnTo>
                    <a:pt x="544" y="386"/>
                  </a:lnTo>
                  <a:lnTo>
                    <a:pt x="547" y="382"/>
                  </a:lnTo>
                  <a:lnTo>
                    <a:pt x="552" y="379"/>
                  </a:lnTo>
                  <a:lnTo>
                    <a:pt x="559" y="378"/>
                  </a:lnTo>
                  <a:lnTo>
                    <a:pt x="566" y="377"/>
                  </a:lnTo>
                  <a:lnTo>
                    <a:pt x="566" y="357"/>
                  </a:lnTo>
                  <a:lnTo>
                    <a:pt x="566" y="343"/>
                  </a:lnTo>
                  <a:lnTo>
                    <a:pt x="567" y="336"/>
                  </a:lnTo>
                  <a:lnTo>
                    <a:pt x="571" y="331"/>
                  </a:lnTo>
                  <a:lnTo>
                    <a:pt x="576" y="326"/>
                  </a:lnTo>
                  <a:lnTo>
                    <a:pt x="581" y="321"/>
                  </a:lnTo>
                  <a:lnTo>
                    <a:pt x="586" y="316"/>
                  </a:lnTo>
                  <a:lnTo>
                    <a:pt x="591" y="311"/>
                  </a:lnTo>
                  <a:lnTo>
                    <a:pt x="593" y="308"/>
                  </a:lnTo>
                  <a:lnTo>
                    <a:pt x="595" y="305"/>
                  </a:lnTo>
                  <a:lnTo>
                    <a:pt x="596" y="300"/>
                  </a:lnTo>
                  <a:lnTo>
                    <a:pt x="596" y="296"/>
                  </a:lnTo>
                  <a:lnTo>
                    <a:pt x="596" y="290"/>
                  </a:lnTo>
                  <a:lnTo>
                    <a:pt x="593" y="287"/>
                  </a:lnTo>
                  <a:lnTo>
                    <a:pt x="591" y="283"/>
                  </a:lnTo>
                  <a:lnTo>
                    <a:pt x="587" y="280"/>
                  </a:lnTo>
                  <a:lnTo>
                    <a:pt x="578" y="275"/>
                  </a:lnTo>
                  <a:lnTo>
                    <a:pt x="569" y="273"/>
                  </a:lnTo>
                  <a:lnTo>
                    <a:pt x="559" y="270"/>
                  </a:lnTo>
                  <a:lnTo>
                    <a:pt x="551" y="265"/>
                  </a:lnTo>
                  <a:lnTo>
                    <a:pt x="547" y="263"/>
                  </a:lnTo>
                  <a:lnTo>
                    <a:pt x="545" y="259"/>
                  </a:lnTo>
                  <a:lnTo>
                    <a:pt x="542" y="254"/>
                  </a:lnTo>
                  <a:lnTo>
                    <a:pt x="542" y="248"/>
                  </a:lnTo>
                  <a:lnTo>
                    <a:pt x="544" y="238"/>
                  </a:lnTo>
                  <a:lnTo>
                    <a:pt x="546" y="231"/>
                  </a:lnTo>
                  <a:lnTo>
                    <a:pt x="550" y="222"/>
                  </a:lnTo>
                  <a:lnTo>
                    <a:pt x="555" y="216"/>
                  </a:lnTo>
                  <a:lnTo>
                    <a:pt x="560" y="210"/>
                  </a:lnTo>
                  <a:lnTo>
                    <a:pt x="564" y="204"/>
                  </a:lnTo>
                  <a:lnTo>
                    <a:pt x="567" y="197"/>
                  </a:lnTo>
                  <a:lnTo>
                    <a:pt x="569" y="191"/>
                  </a:lnTo>
                  <a:lnTo>
                    <a:pt x="567" y="185"/>
                  </a:lnTo>
                  <a:lnTo>
                    <a:pt x="565" y="181"/>
                  </a:lnTo>
                  <a:lnTo>
                    <a:pt x="562" y="179"/>
                  </a:lnTo>
                  <a:lnTo>
                    <a:pt x="557" y="176"/>
                  </a:lnTo>
                  <a:lnTo>
                    <a:pt x="547" y="174"/>
                  </a:lnTo>
                  <a:lnTo>
                    <a:pt x="539" y="169"/>
                  </a:lnTo>
                  <a:lnTo>
                    <a:pt x="534" y="163"/>
                  </a:lnTo>
                  <a:lnTo>
                    <a:pt x="529" y="155"/>
                  </a:lnTo>
                  <a:lnTo>
                    <a:pt x="525" y="147"/>
                  </a:lnTo>
                  <a:lnTo>
                    <a:pt x="523" y="139"/>
                  </a:lnTo>
                  <a:lnTo>
                    <a:pt x="514" y="138"/>
                  </a:lnTo>
                  <a:lnTo>
                    <a:pt x="508" y="134"/>
                  </a:lnTo>
                  <a:lnTo>
                    <a:pt x="504" y="129"/>
                  </a:lnTo>
                  <a:lnTo>
                    <a:pt x="499" y="124"/>
                  </a:lnTo>
                  <a:lnTo>
                    <a:pt x="495" y="119"/>
                  </a:lnTo>
                  <a:lnTo>
                    <a:pt x="489" y="116"/>
                  </a:lnTo>
                  <a:lnTo>
                    <a:pt x="482" y="113"/>
                  </a:lnTo>
                  <a:lnTo>
                    <a:pt x="471" y="112"/>
                  </a:lnTo>
                  <a:lnTo>
                    <a:pt x="458" y="112"/>
                  </a:lnTo>
                  <a:lnTo>
                    <a:pt x="448" y="114"/>
                  </a:lnTo>
                  <a:lnTo>
                    <a:pt x="437" y="117"/>
                  </a:lnTo>
                  <a:lnTo>
                    <a:pt x="425" y="118"/>
                  </a:lnTo>
                  <a:lnTo>
                    <a:pt x="422" y="117"/>
                  </a:lnTo>
                  <a:lnTo>
                    <a:pt x="419" y="116"/>
                  </a:lnTo>
                  <a:lnTo>
                    <a:pt x="417" y="113"/>
                  </a:lnTo>
                  <a:lnTo>
                    <a:pt x="415" y="111"/>
                  </a:lnTo>
                  <a:lnTo>
                    <a:pt x="414" y="106"/>
                  </a:lnTo>
                  <a:lnTo>
                    <a:pt x="414" y="102"/>
                  </a:lnTo>
                  <a:lnTo>
                    <a:pt x="414" y="88"/>
                  </a:lnTo>
                  <a:lnTo>
                    <a:pt x="414" y="70"/>
                  </a:lnTo>
                  <a:lnTo>
                    <a:pt x="406" y="52"/>
                  </a:lnTo>
                  <a:lnTo>
                    <a:pt x="399" y="36"/>
                  </a:lnTo>
                  <a:lnTo>
                    <a:pt x="383" y="28"/>
                  </a:lnTo>
                  <a:lnTo>
                    <a:pt x="365" y="18"/>
                  </a:lnTo>
                  <a:lnTo>
                    <a:pt x="357" y="19"/>
                  </a:lnTo>
                  <a:lnTo>
                    <a:pt x="349" y="23"/>
                  </a:lnTo>
                  <a:lnTo>
                    <a:pt x="343" y="28"/>
                  </a:lnTo>
                  <a:lnTo>
                    <a:pt x="337" y="33"/>
                  </a:lnTo>
                  <a:lnTo>
                    <a:pt x="332" y="39"/>
                  </a:lnTo>
                  <a:lnTo>
                    <a:pt x="326" y="44"/>
                  </a:lnTo>
                  <a:lnTo>
                    <a:pt x="321" y="46"/>
                  </a:lnTo>
                  <a:lnTo>
                    <a:pt x="315" y="47"/>
                  </a:lnTo>
                  <a:lnTo>
                    <a:pt x="305" y="47"/>
                  </a:lnTo>
                  <a:lnTo>
                    <a:pt x="297" y="44"/>
                  </a:lnTo>
                  <a:lnTo>
                    <a:pt x="290" y="40"/>
                  </a:lnTo>
                  <a:lnTo>
                    <a:pt x="284" y="36"/>
                  </a:lnTo>
                  <a:lnTo>
                    <a:pt x="278" y="31"/>
                  </a:lnTo>
                  <a:lnTo>
                    <a:pt x="270" y="28"/>
                  </a:lnTo>
                  <a:lnTo>
                    <a:pt x="261" y="25"/>
                  </a:lnTo>
                  <a:lnTo>
                    <a:pt x="250" y="24"/>
                  </a:lnTo>
                  <a:lnTo>
                    <a:pt x="237" y="24"/>
                  </a:lnTo>
                  <a:lnTo>
                    <a:pt x="223" y="21"/>
                  </a:lnTo>
                  <a:lnTo>
                    <a:pt x="218" y="20"/>
                  </a:lnTo>
                  <a:lnTo>
                    <a:pt x="212" y="18"/>
                  </a:lnTo>
                  <a:lnTo>
                    <a:pt x="206" y="14"/>
                  </a:lnTo>
                  <a:lnTo>
                    <a:pt x="201" y="10"/>
                  </a:lnTo>
                  <a:lnTo>
                    <a:pt x="167" y="10"/>
                  </a:lnTo>
                  <a:lnTo>
                    <a:pt x="161" y="8"/>
                  </a:lnTo>
                  <a:lnTo>
                    <a:pt x="152" y="4"/>
                  </a:lnTo>
                  <a:lnTo>
                    <a:pt x="144" y="2"/>
                  </a:lnTo>
                  <a:lnTo>
                    <a:pt x="134" y="0"/>
                  </a:lnTo>
                  <a:lnTo>
                    <a:pt x="128" y="2"/>
                  </a:lnTo>
                  <a:lnTo>
                    <a:pt x="123" y="3"/>
                  </a:lnTo>
                  <a:lnTo>
                    <a:pt x="118" y="7"/>
                  </a:lnTo>
                  <a:lnTo>
                    <a:pt x="114" y="10"/>
                  </a:lnTo>
                  <a:lnTo>
                    <a:pt x="107" y="21"/>
                  </a:lnTo>
                  <a:lnTo>
                    <a:pt x="102" y="34"/>
                  </a:lnTo>
                  <a:lnTo>
                    <a:pt x="92" y="61"/>
                  </a:lnTo>
                  <a:lnTo>
                    <a:pt x="82" y="82"/>
                  </a:lnTo>
                  <a:lnTo>
                    <a:pt x="78" y="87"/>
                  </a:lnTo>
                  <a:lnTo>
                    <a:pt x="73" y="91"/>
                  </a:lnTo>
                  <a:lnTo>
                    <a:pt x="67" y="93"/>
                  </a:lnTo>
                  <a:lnTo>
                    <a:pt x="61" y="96"/>
                  </a:lnTo>
                  <a:lnTo>
                    <a:pt x="55" y="98"/>
                  </a:lnTo>
                  <a:lnTo>
                    <a:pt x="50" y="101"/>
                  </a:lnTo>
                  <a:lnTo>
                    <a:pt x="45" y="106"/>
                  </a:lnTo>
                  <a:lnTo>
                    <a:pt x="40" y="112"/>
                  </a:lnTo>
                  <a:lnTo>
                    <a:pt x="36" y="121"/>
                  </a:lnTo>
                  <a:lnTo>
                    <a:pt x="32" y="130"/>
                  </a:lnTo>
                  <a:lnTo>
                    <a:pt x="29" y="142"/>
                  </a:lnTo>
                  <a:lnTo>
                    <a:pt x="22" y="153"/>
                  </a:lnTo>
                  <a:lnTo>
                    <a:pt x="9" y="152"/>
                  </a:lnTo>
                  <a:lnTo>
                    <a:pt x="15" y="165"/>
                  </a:lnTo>
                  <a:lnTo>
                    <a:pt x="16" y="165"/>
                  </a:lnTo>
                  <a:lnTo>
                    <a:pt x="16" y="166"/>
                  </a:lnTo>
                  <a:lnTo>
                    <a:pt x="15" y="169"/>
                  </a:lnTo>
                  <a:lnTo>
                    <a:pt x="15" y="173"/>
                  </a:lnTo>
                  <a:lnTo>
                    <a:pt x="8" y="182"/>
                  </a:lnTo>
                  <a:lnTo>
                    <a:pt x="0" y="197"/>
                  </a:lnTo>
                  <a:lnTo>
                    <a:pt x="3" y="206"/>
                  </a:lnTo>
                  <a:lnTo>
                    <a:pt x="8" y="215"/>
                  </a:lnTo>
                  <a:lnTo>
                    <a:pt x="13" y="223"/>
                  </a:lnTo>
                  <a:lnTo>
                    <a:pt x="16" y="231"/>
                  </a:lnTo>
                  <a:lnTo>
                    <a:pt x="16" y="264"/>
                  </a:lnTo>
                  <a:lnTo>
                    <a:pt x="21" y="270"/>
                  </a:lnTo>
                  <a:lnTo>
                    <a:pt x="26" y="278"/>
                  </a:lnTo>
                  <a:lnTo>
                    <a:pt x="46" y="284"/>
                  </a:lnTo>
                  <a:lnTo>
                    <a:pt x="48" y="287"/>
                  </a:lnTo>
                  <a:lnTo>
                    <a:pt x="55" y="290"/>
                  </a:lnTo>
                  <a:lnTo>
                    <a:pt x="63" y="293"/>
                  </a:lnTo>
                  <a:lnTo>
                    <a:pt x="73" y="294"/>
                  </a:lnTo>
                  <a:lnTo>
                    <a:pt x="92" y="298"/>
                  </a:lnTo>
                  <a:lnTo>
                    <a:pt x="104" y="300"/>
                  </a:lnTo>
                  <a:lnTo>
                    <a:pt x="113" y="301"/>
                  </a:lnTo>
                  <a:lnTo>
                    <a:pt x="123" y="305"/>
                  </a:lnTo>
                  <a:lnTo>
                    <a:pt x="131" y="308"/>
                  </a:lnTo>
                  <a:lnTo>
                    <a:pt x="140" y="311"/>
                  </a:lnTo>
                  <a:lnTo>
                    <a:pt x="155" y="320"/>
                  </a:lnTo>
                  <a:lnTo>
                    <a:pt x="170" y="327"/>
                  </a:lnTo>
                  <a:lnTo>
                    <a:pt x="175" y="332"/>
                  </a:lnTo>
                  <a:lnTo>
                    <a:pt x="177" y="337"/>
                  </a:lnTo>
                  <a:lnTo>
                    <a:pt x="180" y="342"/>
                  </a:lnTo>
                  <a:lnTo>
                    <a:pt x="182" y="348"/>
                  </a:lnTo>
                  <a:lnTo>
                    <a:pt x="183" y="353"/>
                  </a:lnTo>
                  <a:lnTo>
                    <a:pt x="185" y="360"/>
                  </a:lnTo>
                  <a:lnTo>
                    <a:pt x="187" y="365"/>
                  </a:lnTo>
                  <a:lnTo>
                    <a:pt x="191" y="369"/>
                  </a:lnTo>
                  <a:lnTo>
                    <a:pt x="198" y="372"/>
                  </a:lnTo>
                  <a:lnTo>
                    <a:pt x="207" y="372"/>
                  </a:lnTo>
                  <a:lnTo>
                    <a:pt x="218" y="372"/>
                  </a:lnTo>
                  <a:lnTo>
                    <a:pt x="227" y="372"/>
                  </a:lnTo>
                  <a:lnTo>
                    <a:pt x="233" y="373"/>
                  </a:lnTo>
                  <a:lnTo>
                    <a:pt x="238" y="376"/>
                  </a:lnTo>
                  <a:lnTo>
                    <a:pt x="244" y="379"/>
                  </a:lnTo>
                  <a:lnTo>
                    <a:pt x="249" y="383"/>
                  </a:lnTo>
                  <a:lnTo>
                    <a:pt x="255" y="387"/>
                  </a:lnTo>
                  <a:lnTo>
                    <a:pt x="263" y="391"/>
                  </a:lnTo>
                  <a:lnTo>
                    <a:pt x="270" y="393"/>
                  </a:lnTo>
                  <a:lnTo>
                    <a:pt x="279" y="393"/>
                  </a:lnTo>
                  <a:lnTo>
                    <a:pt x="296" y="388"/>
                  </a:lnTo>
                  <a:lnTo>
                    <a:pt x="315" y="383"/>
                  </a:lnTo>
                  <a:lnTo>
                    <a:pt x="318" y="384"/>
                  </a:lnTo>
                  <a:lnTo>
                    <a:pt x="322" y="387"/>
                  </a:lnTo>
                  <a:lnTo>
                    <a:pt x="323" y="391"/>
                  </a:lnTo>
                  <a:lnTo>
                    <a:pt x="325" y="395"/>
                  </a:lnTo>
                  <a:lnTo>
                    <a:pt x="321" y="403"/>
                  </a:lnTo>
                  <a:lnTo>
                    <a:pt x="318" y="413"/>
                  </a:lnTo>
                  <a:lnTo>
                    <a:pt x="323" y="423"/>
                  </a:lnTo>
                  <a:lnTo>
                    <a:pt x="328" y="433"/>
                  </a:lnTo>
                  <a:lnTo>
                    <a:pt x="326" y="444"/>
                  </a:lnTo>
                  <a:lnTo>
                    <a:pt x="325" y="455"/>
                  </a:lnTo>
                  <a:lnTo>
                    <a:pt x="336" y="455"/>
                  </a:lnTo>
                  <a:lnTo>
                    <a:pt x="337" y="448"/>
                  </a:lnTo>
                  <a:lnTo>
                    <a:pt x="341" y="443"/>
                  </a:lnTo>
                  <a:lnTo>
                    <a:pt x="344" y="438"/>
                  </a:lnTo>
                  <a:lnTo>
                    <a:pt x="349" y="434"/>
                  </a:lnTo>
                  <a:lnTo>
                    <a:pt x="356" y="430"/>
                  </a:lnTo>
                  <a:lnTo>
                    <a:pt x="362" y="429"/>
                  </a:lnTo>
                  <a:lnTo>
                    <a:pt x="369" y="428"/>
                  </a:lnTo>
                  <a:lnTo>
                    <a:pt x="378" y="426"/>
                  </a:lnTo>
                  <a:lnTo>
                    <a:pt x="378" y="423"/>
                  </a:lnTo>
                  <a:close/>
                </a:path>
              </a:pathLst>
            </a:custGeom>
            <a:solidFill>
              <a:srgbClr val="FDEBBA"/>
            </a:solidFill>
            <a:ln w="127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375" name="Freeform 458"/>
            <p:cNvSpPr>
              <a:spLocks/>
            </p:cNvSpPr>
            <p:nvPr/>
          </p:nvSpPr>
          <p:spPr bwMode="auto">
            <a:xfrm>
              <a:off x="2439" y="1899"/>
              <a:ext cx="39" cy="26"/>
            </a:xfrm>
            <a:custGeom>
              <a:avLst/>
              <a:gdLst>
                <a:gd name="T0" fmla="*/ 21 w 39"/>
                <a:gd name="T1" fmla="*/ 0 h 26"/>
                <a:gd name="T2" fmla="*/ 10 w 39"/>
                <a:gd name="T3" fmla="*/ 9 h 26"/>
                <a:gd name="T4" fmla="*/ 0 w 39"/>
                <a:gd name="T5" fmla="*/ 18 h 26"/>
                <a:gd name="T6" fmla="*/ 0 w 39"/>
                <a:gd name="T7" fmla="*/ 22 h 26"/>
                <a:gd name="T8" fmla="*/ 3 w 39"/>
                <a:gd name="T9" fmla="*/ 24 h 26"/>
                <a:gd name="T10" fmla="*/ 6 w 39"/>
                <a:gd name="T11" fmla="*/ 26 h 26"/>
                <a:gd name="T12" fmla="*/ 10 w 39"/>
                <a:gd name="T13" fmla="*/ 26 h 26"/>
                <a:gd name="T14" fmla="*/ 16 w 39"/>
                <a:gd name="T15" fmla="*/ 24 h 26"/>
                <a:gd name="T16" fmla="*/ 27 w 39"/>
                <a:gd name="T17" fmla="*/ 19 h 26"/>
                <a:gd name="T18" fmla="*/ 31 w 39"/>
                <a:gd name="T19" fmla="*/ 17 h 26"/>
                <a:gd name="T20" fmla="*/ 36 w 39"/>
                <a:gd name="T21" fmla="*/ 13 h 26"/>
                <a:gd name="T22" fmla="*/ 38 w 39"/>
                <a:gd name="T23" fmla="*/ 11 h 26"/>
                <a:gd name="T24" fmla="*/ 39 w 39"/>
                <a:gd name="T25" fmla="*/ 8 h 26"/>
                <a:gd name="T26" fmla="*/ 37 w 39"/>
                <a:gd name="T27" fmla="*/ 5 h 26"/>
                <a:gd name="T28" fmla="*/ 32 w 39"/>
                <a:gd name="T29" fmla="*/ 2 h 26"/>
                <a:gd name="T30" fmla="*/ 27 w 39"/>
                <a:gd name="T31" fmla="*/ 1 h 26"/>
                <a:gd name="T32" fmla="*/ 21 w 39"/>
                <a:gd name="T33" fmla="*/ 0 h 2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26"/>
                <a:gd name="T53" fmla="*/ 39 w 39"/>
                <a:gd name="T54" fmla="*/ 26 h 2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26">
                  <a:moveTo>
                    <a:pt x="21" y="0"/>
                  </a:moveTo>
                  <a:lnTo>
                    <a:pt x="10" y="9"/>
                  </a:lnTo>
                  <a:lnTo>
                    <a:pt x="0" y="18"/>
                  </a:lnTo>
                  <a:lnTo>
                    <a:pt x="0" y="22"/>
                  </a:lnTo>
                  <a:lnTo>
                    <a:pt x="3" y="24"/>
                  </a:lnTo>
                  <a:lnTo>
                    <a:pt x="6" y="26"/>
                  </a:lnTo>
                  <a:lnTo>
                    <a:pt x="10" y="26"/>
                  </a:lnTo>
                  <a:lnTo>
                    <a:pt x="16" y="24"/>
                  </a:lnTo>
                  <a:lnTo>
                    <a:pt x="27" y="19"/>
                  </a:lnTo>
                  <a:lnTo>
                    <a:pt x="31" y="17"/>
                  </a:lnTo>
                  <a:lnTo>
                    <a:pt x="36" y="13"/>
                  </a:lnTo>
                  <a:lnTo>
                    <a:pt x="38" y="11"/>
                  </a:lnTo>
                  <a:lnTo>
                    <a:pt x="39" y="8"/>
                  </a:lnTo>
                  <a:lnTo>
                    <a:pt x="37" y="5"/>
                  </a:lnTo>
                  <a:lnTo>
                    <a:pt x="32" y="2"/>
                  </a:lnTo>
                  <a:lnTo>
                    <a:pt x="27" y="1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DEBBA"/>
            </a:solidFill>
            <a:ln w="127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376" name="Freeform 459"/>
            <p:cNvSpPr>
              <a:spLocks/>
            </p:cNvSpPr>
            <p:nvPr/>
          </p:nvSpPr>
          <p:spPr bwMode="auto">
            <a:xfrm>
              <a:off x="2492" y="1864"/>
              <a:ext cx="27" cy="31"/>
            </a:xfrm>
            <a:custGeom>
              <a:avLst/>
              <a:gdLst>
                <a:gd name="T0" fmla="*/ 24 w 27"/>
                <a:gd name="T1" fmla="*/ 14 h 31"/>
                <a:gd name="T2" fmla="*/ 22 w 27"/>
                <a:gd name="T3" fmla="*/ 14 h 31"/>
                <a:gd name="T4" fmla="*/ 21 w 27"/>
                <a:gd name="T5" fmla="*/ 12 h 31"/>
                <a:gd name="T6" fmla="*/ 20 w 27"/>
                <a:gd name="T7" fmla="*/ 11 h 31"/>
                <a:gd name="T8" fmla="*/ 20 w 27"/>
                <a:gd name="T9" fmla="*/ 9 h 31"/>
                <a:gd name="T10" fmla="*/ 20 w 27"/>
                <a:gd name="T11" fmla="*/ 4 h 31"/>
                <a:gd name="T12" fmla="*/ 20 w 27"/>
                <a:gd name="T13" fmla="*/ 0 h 31"/>
                <a:gd name="T14" fmla="*/ 14 w 27"/>
                <a:gd name="T15" fmla="*/ 2 h 31"/>
                <a:gd name="T16" fmla="*/ 7 w 27"/>
                <a:gd name="T17" fmla="*/ 6 h 31"/>
                <a:gd name="T18" fmla="*/ 5 w 27"/>
                <a:gd name="T19" fmla="*/ 9 h 31"/>
                <a:gd name="T20" fmla="*/ 2 w 27"/>
                <a:gd name="T21" fmla="*/ 11 h 31"/>
                <a:gd name="T22" fmla="*/ 0 w 27"/>
                <a:gd name="T23" fmla="*/ 15 h 31"/>
                <a:gd name="T24" fmla="*/ 0 w 27"/>
                <a:gd name="T25" fmla="*/ 17 h 31"/>
                <a:gd name="T26" fmla="*/ 1 w 27"/>
                <a:gd name="T27" fmla="*/ 21 h 31"/>
                <a:gd name="T28" fmla="*/ 2 w 27"/>
                <a:gd name="T29" fmla="*/ 25 h 31"/>
                <a:gd name="T30" fmla="*/ 6 w 27"/>
                <a:gd name="T31" fmla="*/ 27 h 31"/>
                <a:gd name="T32" fmla="*/ 10 w 27"/>
                <a:gd name="T33" fmla="*/ 28 h 31"/>
                <a:gd name="T34" fmla="*/ 19 w 27"/>
                <a:gd name="T35" fmla="*/ 31 h 31"/>
                <a:gd name="T36" fmla="*/ 27 w 27"/>
                <a:gd name="T37" fmla="*/ 31 h 31"/>
                <a:gd name="T38" fmla="*/ 27 w 27"/>
                <a:gd name="T39" fmla="*/ 20 h 31"/>
                <a:gd name="T40" fmla="*/ 26 w 27"/>
                <a:gd name="T41" fmla="*/ 16 h 31"/>
                <a:gd name="T42" fmla="*/ 24 w 27"/>
                <a:gd name="T43" fmla="*/ 14 h 3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7"/>
                <a:gd name="T67" fmla="*/ 0 h 31"/>
                <a:gd name="T68" fmla="*/ 27 w 27"/>
                <a:gd name="T69" fmla="*/ 31 h 3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7" h="31">
                  <a:moveTo>
                    <a:pt x="24" y="14"/>
                  </a:moveTo>
                  <a:lnTo>
                    <a:pt x="22" y="14"/>
                  </a:lnTo>
                  <a:lnTo>
                    <a:pt x="21" y="12"/>
                  </a:lnTo>
                  <a:lnTo>
                    <a:pt x="20" y="11"/>
                  </a:lnTo>
                  <a:lnTo>
                    <a:pt x="20" y="9"/>
                  </a:lnTo>
                  <a:lnTo>
                    <a:pt x="20" y="4"/>
                  </a:lnTo>
                  <a:lnTo>
                    <a:pt x="20" y="0"/>
                  </a:lnTo>
                  <a:lnTo>
                    <a:pt x="14" y="2"/>
                  </a:lnTo>
                  <a:lnTo>
                    <a:pt x="7" y="6"/>
                  </a:lnTo>
                  <a:lnTo>
                    <a:pt x="5" y="9"/>
                  </a:lnTo>
                  <a:lnTo>
                    <a:pt x="2" y="11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1" y="21"/>
                  </a:lnTo>
                  <a:lnTo>
                    <a:pt x="2" y="25"/>
                  </a:lnTo>
                  <a:lnTo>
                    <a:pt x="6" y="27"/>
                  </a:lnTo>
                  <a:lnTo>
                    <a:pt x="10" y="28"/>
                  </a:lnTo>
                  <a:lnTo>
                    <a:pt x="19" y="31"/>
                  </a:lnTo>
                  <a:lnTo>
                    <a:pt x="27" y="31"/>
                  </a:lnTo>
                  <a:lnTo>
                    <a:pt x="27" y="20"/>
                  </a:lnTo>
                  <a:lnTo>
                    <a:pt x="26" y="16"/>
                  </a:lnTo>
                  <a:lnTo>
                    <a:pt x="24" y="14"/>
                  </a:lnTo>
                  <a:close/>
                </a:path>
              </a:pathLst>
            </a:custGeom>
            <a:solidFill>
              <a:srgbClr val="FDEBBA"/>
            </a:solidFill>
            <a:ln w="127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377" name="Freeform 460"/>
            <p:cNvSpPr>
              <a:spLocks/>
            </p:cNvSpPr>
            <p:nvPr/>
          </p:nvSpPr>
          <p:spPr bwMode="auto">
            <a:xfrm>
              <a:off x="2488" y="3594"/>
              <a:ext cx="290" cy="285"/>
            </a:xfrm>
            <a:custGeom>
              <a:avLst/>
              <a:gdLst>
                <a:gd name="T0" fmla="*/ 0 w 290"/>
                <a:gd name="T1" fmla="*/ 166 h 285"/>
                <a:gd name="T2" fmla="*/ 6 w 290"/>
                <a:gd name="T3" fmla="*/ 183 h 285"/>
                <a:gd name="T4" fmla="*/ 34 w 290"/>
                <a:gd name="T5" fmla="*/ 196 h 285"/>
                <a:gd name="T6" fmla="*/ 40 w 290"/>
                <a:gd name="T7" fmla="*/ 206 h 285"/>
                <a:gd name="T8" fmla="*/ 37 w 290"/>
                <a:gd name="T9" fmla="*/ 224 h 285"/>
                <a:gd name="T10" fmla="*/ 47 w 290"/>
                <a:gd name="T11" fmla="*/ 238 h 285"/>
                <a:gd name="T12" fmla="*/ 80 w 290"/>
                <a:gd name="T13" fmla="*/ 244 h 285"/>
                <a:gd name="T14" fmla="*/ 88 w 290"/>
                <a:gd name="T15" fmla="*/ 256 h 285"/>
                <a:gd name="T16" fmla="*/ 104 w 290"/>
                <a:gd name="T17" fmla="*/ 254 h 285"/>
                <a:gd name="T18" fmla="*/ 115 w 290"/>
                <a:gd name="T19" fmla="*/ 243 h 285"/>
                <a:gd name="T20" fmla="*/ 130 w 290"/>
                <a:gd name="T21" fmla="*/ 234 h 285"/>
                <a:gd name="T22" fmla="*/ 132 w 290"/>
                <a:gd name="T23" fmla="*/ 261 h 285"/>
                <a:gd name="T24" fmla="*/ 138 w 290"/>
                <a:gd name="T25" fmla="*/ 271 h 285"/>
                <a:gd name="T26" fmla="*/ 151 w 290"/>
                <a:gd name="T27" fmla="*/ 284 h 285"/>
                <a:gd name="T28" fmla="*/ 180 w 290"/>
                <a:gd name="T29" fmla="*/ 281 h 285"/>
                <a:gd name="T30" fmla="*/ 193 w 290"/>
                <a:gd name="T31" fmla="*/ 266 h 285"/>
                <a:gd name="T32" fmla="*/ 202 w 290"/>
                <a:gd name="T33" fmla="*/ 255 h 285"/>
                <a:gd name="T34" fmla="*/ 228 w 290"/>
                <a:gd name="T35" fmla="*/ 250 h 285"/>
                <a:gd name="T36" fmla="*/ 254 w 290"/>
                <a:gd name="T37" fmla="*/ 245 h 285"/>
                <a:gd name="T38" fmla="*/ 278 w 290"/>
                <a:gd name="T39" fmla="*/ 222 h 285"/>
                <a:gd name="T40" fmla="*/ 269 w 290"/>
                <a:gd name="T41" fmla="*/ 208 h 285"/>
                <a:gd name="T42" fmla="*/ 269 w 290"/>
                <a:gd name="T43" fmla="*/ 194 h 285"/>
                <a:gd name="T44" fmla="*/ 280 w 290"/>
                <a:gd name="T45" fmla="*/ 182 h 285"/>
                <a:gd name="T46" fmla="*/ 288 w 290"/>
                <a:gd name="T47" fmla="*/ 175 h 285"/>
                <a:gd name="T48" fmla="*/ 278 w 290"/>
                <a:gd name="T49" fmla="*/ 161 h 285"/>
                <a:gd name="T50" fmla="*/ 257 w 290"/>
                <a:gd name="T51" fmla="*/ 142 h 285"/>
                <a:gd name="T52" fmla="*/ 249 w 290"/>
                <a:gd name="T53" fmla="*/ 131 h 285"/>
                <a:gd name="T54" fmla="*/ 243 w 290"/>
                <a:gd name="T55" fmla="*/ 107 h 285"/>
                <a:gd name="T56" fmla="*/ 233 w 290"/>
                <a:gd name="T57" fmla="*/ 97 h 285"/>
                <a:gd name="T58" fmla="*/ 223 w 290"/>
                <a:gd name="T59" fmla="*/ 107 h 285"/>
                <a:gd name="T60" fmla="*/ 211 w 290"/>
                <a:gd name="T61" fmla="*/ 108 h 285"/>
                <a:gd name="T62" fmla="*/ 197 w 290"/>
                <a:gd name="T63" fmla="*/ 102 h 285"/>
                <a:gd name="T64" fmla="*/ 196 w 290"/>
                <a:gd name="T65" fmla="*/ 89 h 285"/>
                <a:gd name="T66" fmla="*/ 196 w 290"/>
                <a:gd name="T67" fmla="*/ 72 h 285"/>
                <a:gd name="T68" fmla="*/ 195 w 290"/>
                <a:gd name="T69" fmla="*/ 57 h 285"/>
                <a:gd name="T70" fmla="*/ 210 w 290"/>
                <a:gd name="T71" fmla="*/ 40 h 285"/>
                <a:gd name="T72" fmla="*/ 219 w 290"/>
                <a:gd name="T73" fmla="*/ 24 h 285"/>
                <a:gd name="T74" fmla="*/ 206 w 290"/>
                <a:gd name="T75" fmla="*/ 14 h 285"/>
                <a:gd name="T76" fmla="*/ 172 w 290"/>
                <a:gd name="T77" fmla="*/ 9 h 285"/>
                <a:gd name="T78" fmla="*/ 158 w 290"/>
                <a:gd name="T79" fmla="*/ 2 h 285"/>
                <a:gd name="T80" fmla="*/ 139 w 290"/>
                <a:gd name="T81" fmla="*/ 5 h 285"/>
                <a:gd name="T82" fmla="*/ 132 w 290"/>
                <a:gd name="T83" fmla="*/ 12 h 285"/>
                <a:gd name="T84" fmla="*/ 141 w 290"/>
                <a:gd name="T85" fmla="*/ 46 h 285"/>
                <a:gd name="T86" fmla="*/ 138 w 290"/>
                <a:gd name="T87" fmla="*/ 53 h 285"/>
                <a:gd name="T88" fmla="*/ 120 w 290"/>
                <a:gd name="T89" fmla="*/ 62 h 285"/>
                <a:gd name="T90" fmla="*/ 82 w 290"/>
                <a:gd name="T91" fmla="*/ 68 h 285"/>
                <a:gd name="T92" fmla="*/ 70 w 290"/>
                <a:gd name="T93" fmla="*/ 76 h 285"/>
                <a:gd name="T94" fmla="*/ 20 w 290"/>
                <a:gd name="T95" fmla="*/ 99 h 285"/>
                <a:gd name="T96" fmla="*/ 0 w 290"/>
                <a:gd name="T97" fmla="*/ 115 h 285"/>
                <a:gd name="T98" fmla="*/ 23 w 290"/>
                <a:gd name="T99" fmla="*/ 144 h 285"/>
                <a:gd name="T100" fmla="*/ 15 w 290"/>
                <a:gd name="T101" fmla="*/ 152 h 285"/>
                <a:gd name="T102" fmla="*/ 4 w 290"/>
                <a:gd name="T103" fmla="*/ 159 h 28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90"/>
                <a:gd name="T157" fmla="*/ 0 h 285"/>
                <a:gd name="T158" fmla="*/ 290 w 290"/>
                <a:gd name="T159" fmla="*/ 285 h 285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90" h="285">
                  <a:moveTo>
                    <a:pt x="4" y="159"/>
                  </a:moveTo>
                  <a:lnTo>
                    <a:pt x="2" y="162"/>
                  </a:lnTo>
                  <a:lnTo>
                    <a:pt x="0" y="166"/>
                  </a:lnTo>
                  <a:lnTo>
                    <a:pt x="0" y="173"/>
                  </a:lnTo>
                  <a:lnTo>
                    <a:pt x="3" y="180"/>
                  </a:lnTo>
                  <a:lnTo>
                    <a:pt x="6" y="183"/>
                  </a:lnTo>
                  <a:lnTo>
                    <a:pt x="11" y="187"/>
                  </a:lnTo>
                  <a:lnTo>
                    <a:pt x="23" y="192"/>
                  </a:lnTo>
                  <a:lnTo>
                    <a:pt x="34" y="196"/>
                  </a:lnTo>
                  <a:lnTo>
                    <a:pt x="36" y="198"/>
                  </a:lnTo>
                  <a:lnTo>
                    <a:pt x="39" y="202"/>
                  </a:lnTo>
                  <a:lnTo>
                    <a:pt x="40" y="206"/>
                  </a:lnTo>
                  <a:lnTo>
                    <a:pt x="40" y="208"/>
                  </a:lnTo>
                  <a:lnTo>
                    <a:pt x="39" y="217"/>
                  </a:lnTo>
                  <a:lnTo>
                    <a:pt x="37" y="224"/>
                  </a:lnTo>
                  <a:lnTo>
                    <a:pt x="40" y="230"/>
                  </a:lnTo>
                  <a:lnTo>
                    <a:pt x="42" y="234"/>
                  </a:lnTo>
                  <a:lnTo>
                    <a:pt x="47" y="238"/>
                  </a:lnTo>
                  <a:lnTo>
                    <a:pt x="54" y="240"/>
                  </a:lnTo>
                  <a:lnTo>
                    <a:pt x="66" y="243"/>
                  </a:lnTo>
                  <a:lnTo>
                    <a:pt x="80" y="244"/>
                  </a:lnTo>
                  <a:lnTo>
                    <a:pt x="81" y="250"/>
                  </a:lnTo>
                  <a:lnTo>
                    <a:pt x="83" y="254"/>
                  </a:lnTo>
                  <a:lnTo>
                    <a:pt x="88" y="256"/>
                  </a:lnTo>
                  <a:lnTo>
                    <a:pt x="93" y="258"/>
                  </a:lnTo>
                  <a:lnTo>
                    <a:pt x="99" y="256"/>
                  </a:lnTo>
                  <a:lnTo>
                    <a:pt x="104" y="254"/>
                  </a:lnTo>
                  <a:lnTo>
                    <a:pt x="108" y="250"/>
                  </a:lnTo>
                  <a:lnTo>
                    <a:pt x="112" y="246"/>
                  </a:lnTo>
                  <a:lnTo>
                    <a:pt x="115" y="243"/>
                  </a:lnTo>
                  <a:lnTo>
                    <a:pt x="119" y="239"/>
                  </a:lnTo>
                  <a:lnTo>
                    <a:pt x="124" y="235"/>
                  </a:lnTo>
                  <a:lnTo>
                    <a:pt x="130" y="234"/>
                  </a:lnTo>
                  <a:lnTo>
                    <a:pt x="130" y="246"/>
                  </a:lnTo>
                  <a:lnTo>
                    <a:pt x="130" y="258"/>
                  </a:lnTo>
                  <a:lnTo>
                    <a:pt x="132" y="261"/>
                  </a:lnTo>
                  <a:lnTo>
                    <a:pt x="133" y="265"/>
                  </a:lnTo>
                  <a:lnTo>
                    <a:pt x="135" y="269"/>
                  </a:lnTo>
                  <a:lnTo>
                    <a:pt x="138" y="271"/>
                  </a:lnTo>
                  <a:lnTo>
                    <a:pt x="143" y="277"/>
                  </a:lnTo>
                  <a:lnTo>
                    <a:pt x="146" y="284"/>
                  </a:lnTo>
                  <a:lnTo>
                    <a:pt x="151" y="284"/>
                  </a:lnTo>
                  <a:lnTo>
                    <a:pt x="165" y="285"/>
                  </a:lnTo>
                  <a:lnTo>
                    <a:pt x="172" y="284"/>
                  </a:lnTo>
                  <a:lnTo>
                    <a:pt x="180" y="281"/>
                  </a:lnTo>
                  <a:lnTo>
                    <a:pt x="186" y="277"/>
                  </a:lnTo>
                  <a:lnTo>
                    <a:pt x="192" y="271"/>
                  </a:lnTo>
                  <a:lnTo>
                    <a:pt x="193" y="266"/>
                  </a:lnTo>
                  <a:lnTo>
                    <a:pt x="196" y="261"/>
                  </a:lnTo>
                  <a:lnTo>
                    <a:pt x="198" y="259"/>
                  </a:lnTo>
                  <a:lnTo>
                    <a:pt x="202" y="255"/>
                  </a:lnTo>
                  <a:lnTo>
                    <a:pt x="210" y="253"/>
                  </a:lnTo>
                  <a:lnTo>
                    <a:pt x="218" y="250"/>
                  </a:lnTo>
                  <a:lnTo>
                    <a:pt x="228" y="250"/>
                  </a:lnTo>
                  <a:lnTo>
                    <a:pt x="238" y="250"/>
                  </a:lnTo>
                  <a:lnTo>
                    <a:pt x="247" y="249"/>
                  </a:lnTo>
                  <a:lnTo>
                    <a:pt x="254" y="245"/>
                  </a:lnTo>
                  <a:lnTo>
                    <a:pt x="269" y="235"/>
                  </a:lnTo>
                  <a:lnTo>
                    <a:pt x="281" y="225"/>
                  </a:lnTo>
                  <a:lnTo>
                    <a:pt x="278" y="222"/>
                  </a:lnTo>
                  <a:lnTo>
                    <a:pt x="273" y="216"/>
                  </a:lnTo>
                  <a:lnTo>
                    <a:pt x="271" y="213"/>
                  </a:lnTo>
                  <a:lnTo>
                    <a:pt x="269" y="208"/>
                  </a:lnTo>
                  <a:lnTo>
                    <a:pt x="268" y="204"/>
                  </a:lnTo>
                  <a:lnTo>
                    <a:pt x="268" y="201"/>
                  </a:lnTo>
                  <a:lnTo>
                    <a:pt x="269" y="194"/>
                  </a:lnTo>
                  <a:lnTo>
                    <a:pt x="270" y="189"/>
                  </a:lnTo>
                  <a:lnTo>
                    <a:pt x="274" y="185"/>
                  </a:lnTo>
                  <a:lnTo>
                    <a:pt x="280" y="182"/>
                  </a:lnTo>
                  <a:lnTo>
                    <a:pt x="290" y="182"/>
                  </a:lnTo>
                  <a:lnTo>
                    <a:pt x="289" y="178"/>
                  </a:lnTo>
                  <a:lnTo>
                    <a:pt x="288" y="175"/>
                  </a:lnTo>
                  <a:lnTo>
                    <a:pt x="286" y="171"/>
                  </a:lnTo>
                  <a:lnTo>
                    <a:pt x="284" y="167"/>
                  </a:lnTo>
                  <a:lnTo>
                    <a:pt x="278" y="161"/>
                  </a:lnTo>
                  <a:lnTo>
                    <a:pt x="270" y="155"/>
                  </a:lnTo>
                  <a:lnTo>
                    <a:pt x="263" y="149"/>
                  </a:lnTo>
                  <a:lnTo>
                    <a:pt x="257" y="142"/>
                  </a:lnTo>
                  <a:lnTo>
                    <a:pt x="253" y="139"/>
                  </a:lnTo>
                  <a:lnTo>
                    <a:pt x="250" y="135"/>
                  </a:lnTo>
                  <a:lnTo>
                    <a:pt x="249" y="131"/>
                  </a:lnTo>
                  <a:lnTo>
                    <a:pt x="248" y="126"/>
                  </a:lnTo>
                  <a:lnTo>
                    <a:pt x="247" y="116"/>
                  </a:lnTo>
                  <a:lnTo>
                    <a:pt x="243" y="107"/>
                  </a:lnTo>
                  <a:lnTo>
                    <a:pt x="241" y="99"/>
                  </a:lnTo>
                  <a:lnTo>
                    <a:pt x="236" y="93"/>
                  </a:lnTo>
                  <a:lnTo>
                    <a:pt x="233" y="97"/>
                  </a:lnTo>
                  <a:lnTo>
                    <a:pt x="228" y="103"/>
                  </a:lnTo>
                  <a:lnTo>
                    <a:pt x="227" y="105"/>
                  </a:lnTo>
                  <a:lnTo>
                    <a:pt x="223" y="107"/>
                  </a:lnTo>
                  <a:lnTo>
                    <a:pt x="221" y="109"/>
                  </a:lnTo>
                  <a:lnTo>
                    <a:pt x="218" y="109"/>
                  </a:lnTo>
                  <a:lnTo>
                    <a:pt x="211" y="108"/>
                  </a:lnTo>
                  <a:lnTo>
                    <a:pt x="203" y="105"/>
                  </a:lnTo>
                  <a:lnTo>
                    <a:pt x="200" y="103"/>
                  </a:lnTo>
                  <a:lnTo>
                    <a:pt x="197" y="102"/>
                  </a:lnTo>
                  <a:lnTo>
                    <a:pt x="195" y="99"/>
                  </a:lnTo>
                  <a:lnTo>
                    <a:pt x="195" y="97"/>
                  </a:lnTo>
                  <a:lnTo>
                    <a:pt x="196" y="89"/>
                  </a:lnTo>
                  <a:lnTo>
                    <a:pt x="198" y="81"/>
                  </a:lnTo>
                  <a:lnTo>
                    <a:pt x="198" y="73"/>
                  </a:lnTo>
                  <a:lnTo>
                    <a:pt x="196" y="72"/>
                  </a:lnTo>
                  <a:lnTo>
                    <a:pt x="192" y="67"/>
                  </a:lnTo>
                  <a:lnTo>
                    <a:pt x="193" y="62"/>
                  </a:lnTo>
                  <a:lnTo>
                    <a:pt x="195" y="57"/>
                  </a:lnTo>
                  <a:lnTo>
                    <a:pt x="197" y="52"/>
                  </a:lnTo>
                  <a:lnTo>
                    <a:pt x="201" y="47"/>
                  </a:lnTo>
                  <a:lnTo>
                    <a:pt x="210" y="40"/>
                  </a:lnTo>
                  <a:lnTo>
                    <a:pt x="221" y="33"/>
                  </a:lnTo>
                  <a:lnTo>
                    <a:pt x="221" y="28"/>
                  </a:lnTo>
                  <a:lnTo>
                    <a:pt x="219" y="24"/>
                  </a:lnTo>
                  <a:lnTo>
                    <a:pt x="217" y="20"/>
                  </a:lnTo>
                  <a:lnTo>
                    <a:pt x="213" y="17"/>
                  </a:lnTo>
                  <a:lnTo>
                    <a:pt x="206" y="14"/>
                  </a:lnTo>
                  <a:lnTo>
                    <a:pt x="195" y="11"/>
                  </a:lnTo>
                  <a:lnTo>
                    <a:pt x="184" y="10"/>
                  </a:lnTo>
                  <a:lnTo>
                    <a:pt x="172" y="9"/>
                  </a:lnTo>
                  <a:lnTo>
                    <a:pt x="167" y="6"/>
                  </a:lnTo>
                  <a:lnTo>
                    <a:pt x="162" y="5"/>
                  </a:lnTo>
                  <a:lnTo>
                    <a:pt x="158" y="2"/>
                  </a:lnTo>
                  <a:lnTo>
                    <a:pt x="155" y="0"/>
                  </a:lnTo>
                  <a:lnTo>
                    <a:pt x="146" y="1"/>
                  </a:lnTo>
                  <a:lnTo>
                    <a:pt x="139" y="5"/>
                  </a:lnTo>
                  <a:lnTo>
                    <a:pt x="135" y="6"/>
                  </a:lnTo>
                  <a:lnTo>
                    <a:pt x="133" y="9"/>
                  </a:lnTo>
                  <a:lnTo>
                    <a:pt x="132" y="12"/>
                  </a:lnTo>
                  <a:lnTo>
                    <a:pt x="130" y="16"/>
                  </a:lnTo>
                  <a:lnTo>
                    <a:pt x="135" y="31"/>
                  </a:lnTo>
                  <a:lnTo>
                    <a:pt x="141" y="46"/>
                  </a:lnTo>
                  <a:lnTo>
                    <a:pt x="140" y="48"/>
                  </a:lnTo>
                  <a:lnTo>
                    <a:pt x="139" y="51"/>
                  </a:lnTo>
                  <a:lnTo>
                    <a:pt x="138" y="53"/>
                  </a:lnTo>
                  <a:lnTo>
                    <a:pt x="135" y="56"/>
                  </a:lnTo>
                  <a:lnTo>
                    <a:pt x="129" y="59"/>
                  </a:lnTo>
                  <a:lnTo>
                    <a:pt x="120" y="62"/>
                  </a:lnTo>
                  <a:lnTo>
                    <a:pt x="103" y="64"/>
                  </a:lnTo>
                  <a:lnTo>
                    <a:pt x="87" y="67"/>
                  </a:lnTo>
                  <a:lnTo>
                    <a:pt x="82" y="68"/>
                  </a:lnTo>
                  <a:lnTo>
                    <a:pt x="78" y="69"/>
                  </a:lnTo>
                  <a:lnTo>
                    <a:pt x="75" y="72"/>
                  </a:lnTo>
                  <a:lnTo>
                    <a:pt x="70" y="76"/>
                  </a:lnTo>
                  <a:lnTo>
                    <a:pt x="55" y="82"/>
                  </a:lnTo>
                  <a:lnTo>
                    <a:pt x="31" y="93"/>
                  </a:lnTo>
                  <a:lnTo>
                    <a:pt x="20" y="99"/>
                  </a:lnTo>
                  <a:lnTo>
                    <a:pt x="10" y="105"/>
                  </a:lnTo>
                  <a:lnTo>
                    <a:pt x="3" y="110"/>
                  </a:lnTo>
                  <a:lnTo>
                    <a:pt x="0" y="115"/>
                  </a:lnTo>
                  <a:lnTo>
                    <a:pt x="11" y="126"/>
                  </a:lnTo>
                  <a:lnTo>
                    <a:pt x="24" y="139"/>
                  </a:lnTo>
                  <a:lnTo>
                    <a:pt x="23" y="144"/>
                  </a:lnTo>
                  <a:lnTo>
                    <a:pt x="21" y="147"/>
                  </a:lnTo>
                  <a:lnTo>
                    <a:pt x="19" y="150"/>
                  </a:lnTo>
                  <a:lnTo>
                    <a:pt x="15" y="152"/>
                  </a:lnTo>
                  <a:lnTo>
                    <a:pt x="8" y="155"/>
                  </a:lnTo>
                  <a:lnTo>
                    <a:pt x="2" y="161"/>
                  </a:lnTo>
                  <a:lnTo>
                    <a:pt x="4" y="159"/>
                  </a:lnTo>
                  <a:close/>
                </a:path>
              </a:pathLst>
            </a:custGeom>
            <a:solidFill>
              <a:srgbClr val="FDEBBA"/>
            </a:solidFill>
            <a:ln w="127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378" name="Freeform 461"/>
            <p:cNvSpPr>
              <a:spLocks/>
            </p:cNvSpPr>
            <p:nvPr/>
          </p:nvSpPr>
          <p:spPr bwMode="auto">
            <a:xfrm>
              <a:off x="3200" y="3011"/>
              <a:ext cx="784" cy="718"/>
            </a:xfrm>
            <a:custGeom>
              <a:avLst/>
              <a:gdLst>
                <a:gd name="T0" fmla="*/ 498 w 784"/>
                <a:gd name="T1" fmla="*/ 659 h 718"/>
                <a:gd name="T2" fmla="*/ 497 w 784"/>
                <a:gd name="T3" fmla="*/ 629 h 718"/>
                <a:gd name="T4" fmla="*/ 486 w 784"/>
                <a:gd name="T5" fmla="*/ 607 h 718"/>
                <a:gd name="T6" fmla="*/ 493 w 784"/>
                <a:gd name="T7" fmla="*/ 578 h 718"/>
                <a:gd name="T8" fmla="*/ 501 w 784"/>
                <a:gd name="T9" fmla="*/ 556 h 718"/>
                <a:gd name="T10" fmla="*/ 543 w 784"/>
                <a:gd name="T11" fmla="*/ 541 h 718"/>
                <a:gd name="T12" fmla="*/ 580 w 784"/>
                <a:gd name="T13" fmla="*/ 530 h 718"/>
                <a:gd name="T14" fmla="*/ 601 w 784"/>
                <a:gd name="T15" fmla="*/ 501 h 718"/>
                <a:gd name="T16" fmla="*/ 640 w 784"/>
                <a:gd name="T17" fmla="*/ 442 h 718"/>
                <a:gd name="T18" fmla="*/ 695 w 784"/>
                <a:gd name="T19" fmla="*/ 406 h 718"/>
                <a:gd name="T20" fmla="*/ 720 w 784"/>
                <a:gd name="T21" fmla="*/ 366 h 718"/>
                <a:gd name="T22" fmla="*/ 702 w 784"/>
                <a:gd name="T23" fmla="*/ 339 h 718"/>
                <a:gd name="T24" fmla="*/ 685 w 784"/>
                <a:gd name="T25" fmla="*/ 314 h 718"/>
                <a:gd name="T26" fmla="*/ 709 w 784"/>
                <a:gd name="T27" fmla="*/ 291 h 718"/>
                <a:gd name="T28" fmla="*/ 756 w 784"/>
                <a:gd name="T29" fmla="*/ 208 h 718"/>
                <a:gd name="T30" fmla="*/ 784 w 784"/>
                <a:gd name="T31" fmla="*/ 174 h 718"/>
                <a:gd name="T32" fmla="*/ 761 w 784"/>
                <a:gd name="T33" fmla="*/ 146 h 718"/>
                <a:gd name="T34" fmla="*/ 720 w 784"/>
                <a:gd name="T35" fmla="*/ 136 h 718"/>
                <a:gd name="T36" fmla="*/ 680 w 784"/>
                <a:gd name="T37" fmla="*/ 59 h 718"/>
                <a:gd name="T38" fmla="*/ 671 w 784"/>
                <a:gd name="T39" fmla="*/ 29 h 718"/>
                <a:gd name="T40" fmla="*/ 685 w 784"/>
                <a:gd name="T41" fmla="*/ 0 h 718"/>
                <a:gd name="T42" fmla="*/ 647 w 784"/>
                <a:gd name="T43" fmla="*/ 28 h 718"/>
                <a:gd name="T44" fmla="*/ 617 w 784"/>
                <a:gd name="T45" fmla="*/ 69 h 718"/>
                <a:gd name="T46" fmla="*/ 601 w 784"/>
                <a:gd name="T47" fmla="*/ 89 h 718"/>
                <a:gd name="T48" fmla="*/ 558 w 784"/>
                <a:gd name="T49" fmla="*/ 86 h 718"/>
                <a:gd name="T50" fmla="*/ 533 w 784"/>
                <a:gd name="T51" fmla="*/ 81 h 718"/>
                <a:gd name="T52" fmla="*/ 492 w 784"/>
                <a:gd name="T53" fmla="*/ 79 h 718"/>
                <a:gd name="T54" fmla="*/ 475 w 784"/>
                <a:gd name="T55" fmla="*/ 105 h 718"/>
                <a:gd name="T56" fmla="*/ 441 w 784"/>
                <a:gd name="T57" fmla="*/ 106 h 718"/>
                <a:gd name="T58" fmla="*/ 434 w 784"/>
                <a:gd name="T59" fmla="*/ 126 h 718"/>
                <a:gd name="T60" fmla="*/ 406 w 784"/>
                <a:gd name="T61" fmla="*/ 143 h 718"/>
                <a:gd name="T62" fmla="*/ 392 w 784"/>
                <a:gd name="T63" fmla="*/ 164 h 718"/>
                <a:gd name="T64" fmla="*/ 425 w 784"/>
                <a:gd name="T65" fmla="*/ 195 h 718"/>
                <a:gd name="T66" fmla="*/ 406 w 784"/>
                <a:gd name="T67" fmla="*/ 234 h 718"/>
                <a:gd name="T68" fmla="*/ 425 w 784"/>
                <a:gd name="T69" fmla="*/ 270 h 718"/>
                <a:gd name="T70" fmla="*/ 446 w 784"/>
                <a:gd name="T71" fmla="*/ 317 h 718"/>
                <a:gd name="T72" fmla="*/ 416 w 784"/>
                <a:gd name="T73" fmla="*/ 448 h 718"/>
                <a:gd name="T74" fmla="*/ 371 w 784"/>
                <a:gd name="T75" fmla="*/ 498 h 718"/>
                <a:gd name="T76" fmla="*/ 346 w 784"/>
                <a:gd name="T77" fmla="*/ 545 h 718"/>
                <a:gd name="T78" fmla="*/ 320 w 784"/>
                <a:gd name="T79" fmla="*/ 579 h 718"/>
                <a:gd name="T80" fmla="*/ 297 w 784"/>
                <a:gd name="T81" fmla="*/ 599 h 718"/>
                <a:gd name="T82" fmla="*/ 278 w 784"/>
                <a:gd name="T83" fmla="*/ 633 h 718"/>
                <a:gd name="T84" fmla="*/ 268 w 784"/>
                <a:gd name="T85" fmla="*/ 636 h 718"/>
                <a:gd name="T86" fmla="*/ 255 w 784"/>
                <a:gd name="T87" fmla="*/ 615 h 718"/>
                <a:gd name="T88" fmla="*/ 229 w 784"/>
                <a:gd name="T89" fmla="*/ 609 h 718"/>
                <a:gd name="T90" fmla="*/ 205 w 784"/>
                <a:gd name="T91" fmla="*/ 579 h 718"/>
                <a:gd name="T92" fmla="*/ 175 w 784"/>
                <a:gd name="T93" fmla="*/ 564 h 718"/>
                <a:gd name="T94" fmla="*/ 145 w 784"/>
                <a:gd name="T95" fmla="*/ 555 h 718"/>
                <a:gd name="T96" fmla="*/ 88 w 784"/>
                <a:gd name="T97" fmla="*/ 530 h 718"/>
                <a:gd name="T98" fmla="*/ 70 w 784"/>
                <a:gd name="T99" fmla="*/ 495 h 718"/>
                <a:gd name="T100" fmla="*/ 46 w 784"/>
                <a:gd name="T101" fmla="*/ 500 h 718"/>
                <a:gd name="T102" fmla="*/ 15 w 784"/>
                <a:gd name="T103" fmla="*/ 540 h 718"/>
                <a:gd name="T104" fmla="*/ 8 w 784"/>
                <a:gd name="T105" fmla="*/ 557 h 718"/>
                <a:gd name="T106" fmla="*/ 3 w 784"/>
                <a:gd name="T107" fmla="*/ 587 h 718"/>
                <a:gd name="T108" fmla="*/ 101 w 784"/>
                <a:gd name="T109" fmla="*/ 621 h 718"/>
                <a:gd name="T110" fmla="*/ 198 w 784"/>
                <a:gd name="T111" fmla="*/ 656 h 718"/>
                <a:gd name="T112" fmla="*/ 226 w 784"/>
                <a:gd name="T113" fmla="*/ 707 h 718"/>
                <a:gd name="T114" fmla="*/ 279 w 784"/>
                <a:gd name="T115" fmla="*/ 716 h 718"/>
                <a:gd name="T116" fmla="*/ 354 w 784"/>
                <a:gd name="T117" fmla="*/ 677 h 718"/>
                <a:gd name="T118" fmla="*/ 421 w 784"/>
                <a:gd name="T119" fmla="*/ 673 h 718"/>
                <a:gd name="T120" fmla="*/ 468 w 784"/>
                <a:gd name="T121" fmla="*/ 688 h 71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784"/>
                <a:gd name="T184" fmla="*/ 0 h 718"/>
                <a:gd name="T185" fmla="*/ 784 w 784"/>
                <a:gd name="T186" fmla="*/ 718 h 71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784" h="718">
                  <a:moveTo>
                    <a:pt x="481" y="685"/>
                  </a:moveTo>
                  <a:lnTo>
                    <a:pt x="481" y="686"/>
                  </a:lnTo>
                  <a:lnTo>
                    <a:pt x="483" y="677"/>
                  </a:lnTo>
                  <a:lnTo>
                    <a:pt x="487" y="671"/>
                  </a:lnTo>
                  <a:lnTo>
                    <a:pt x="492" y="665"/>
                  </a:lnTo>
                  <a:lnTo>
                    <a:pt x="498" y="659"/>
                  </a:lnTo>
                  <a:lnTo>
                    <a:pt x="503" y="652"/>
                  </a:lnTo>
                  <a:lnTo>
                    <a:pt x="508" y="646"/>
                  </a:lnTo>
                  <a:lnTo>
                    <a:pt x="512" y="640"/>
                  </a:lnTo>
                  <a:lnTo>
                    <a:pt x="514" y="633"/>
                  </a:lnTo>
                  <a:lnTo>
                    <a:pt x="507" y="631"/>
                  </a:lnTo>
                  <a:lnTo>
                    <a:pt x="497" y="629"/>
                  </a:lnTo>
                  <a:lnTo>
                    <a:pt x="492" y="628"/>
                  </a:lnTo>
                  <a:lnTo>
                    <a:pt x="488" y="625"/>
                  </a:lnTo>
                  <a:lnTo>
                    <a:pt x="486" y="621"/>
                  </a:lnTo>
                  <a:lnTo>
                    <a:pt x="484" y="616"/>
                  </a:lnTo>
                  <a:lnTo>
                    <a:pt x="484" y="611"/>
                  </a:lnTo>
                  <a:lnTo>
                    <a:pt x="486" y="607"/>
                  </a:lnTo>
                  <a:lnTo>
                    <a:pt x="488" y="603"/>
                  </a:lnTo>
                  <a:lnTo>
                    <a:pt x="489" y="599"/>
                  </a:lnTo>
                  <a:lnTo>
                    <a:pt x="496" y="592"/>
                  </a:lnTo>
                  <a:lnTo>
                    <a:pt x="501" y="584"/>
                  </a:lnTo>
                  <a:lnTo>
                    <a:pt x="497" y="582"/>
                  </a:lnTo>
                  <a:lnTo>
                    <a:pt x="493" y="578"/>
                  </a:lnTo>
                  <a:lnTo>
                    <a:pt x="489" y="573"/>
                  </a:lnTo>
                  <a:lnTo>
                    <a:pt x="488" y="567"/>
                  </a:lnTo>
                  <a:lnTo>
                    <a:pt x="489" y="563"/>
                  </a:lnTo>
                  <a:lnTo>
                    <a:pt x="492" y="559"/>
                  </a:lnTo>
                  <a:lnTo>
                    <a:pt x="496" y="557"/>
                  </a:lnTo>
                  <a:lnTo>
                    <a:pt x="501" y="556"/>
                  </a:lnTo>
                  <a:lnTo>
                    <a:pt x="513" y="553"/>
                  </a:lnTo>
                  <a:lnTo>
                    <a:pt x="525" y="553"/>
                  </a:lnTo>
                  <a:lnTo>
                    <a:pt x="532" y="552"/>
                  </a:lnTo>
                  <a:lnTo>
                    <a:pt x="536" y="550"/>
                  </a:lnTo>
                  <a:lnTo>
                    <a:pt x="540" y="546"/>
                  </a:lnTo>
                  <a:lnTo>
                    <a:pt x="543" y="541"/>
                  </a:lnTo>
                  <a:lnTo>
                    <a:pt x="546" y="537"/>
                  </a:lnTo>
                  <a:lnTo>
                    <a:pt x="550" y="533"/>
                  </a:lnTo>
                  <a:lnTo>
                    <a:pt x="555" y="530"/>
                  </a:lnTo>
                  <a:lnTo>
                    <a:pt x="561" y="530"/>
                  </a:lnTo>
                  <a:lnTo>
                    <a:pt x="571" y="530"/>
                  </a:lnTo>
                  <a:lnTo>
                    <a:pt x="580" y="530"/>
                  </a:lnTo>
                  <a:lnTo>
                    <a:pt x="585" y="529"/>
                  </a:lnTo>
                  <a:lnTo>
                    <a:pt x="588" y="527"/>
                  </a:lnTo>
                  <a:lnTo>
                    <a:pt x="592" y="526"/>
                  </a:lnTo>
                  <a:lnTo>
                    <a:pt x="596" y="524"/>
                  </a:lnTo>
                  <a:lnTo>
                    <a:pt x="598" y="514"/>
                  </a:lnTo>
                  <a:lnTo>
                    <a:pt x="601" y="501"/>
                  </a:lnTo>
                  <a:lnTo>
                    <a:pt x="614" y="489"/>
                  </a:lnTo>
                  <a:lnTo>
                    <a:pt x="626" y="477"/>
                  </a:lnTo>
                  <a:lnTo>
                    <a:pt x="631" y="470"/>
                  </a:lnTo>
                  <a:lnTo>
                    <a:pt x="634" y="463"/>
                  </a:lnTo>
                  <a:lnTo>
                    <a:pt x="638" y="453"/>
                  </a:lnTo>
                  <a:lnTo>
                    <a:pt x="640" y="442"/>
                  </a:lnTo>
                  <a:lnTo>
                    <a:pt x="649" y="441"/>
                  </a:lnTo>
                  <a:lnTo>
                    <a:pt x="657" y="438"/>
                  </a:lnTo>
                  <a:lnTo>
                    <a:pt x="664" y="434"/>
                  </a:lnTo>
                  <a:lnTo>
                    <a:pt x="671" y="429"/>
                  </a:lnTo>
                  <a:lnTo>
                    <a:pt x="684" y="417"/>
                  </a:lnTo>
                  <a:lnTo>
                    <a:pt x="695" y="406"/>
                  </a:lnTo>
                  <a:lnTo>
                    <a:pt x="705" y="398"/>
                  </a:lnTo>
                  <a:lnTo>
                    <a:pt x="712" y="390"/>
                  </a:lnTo>
                  <a:lnTo>
                    <a:pt x="716" y="385"/>
                  </a:lnTo>
                  <a:lnTo>
                    <a:pt x="718" y="380"/>
                  </a:lnTo>
                  <a:lnTo>
                    <a:pt x="720" y="374"/>
                  </a:lnTo>
                  <a:lnTo>
                    <a:pt x="720" y="366"/>
                  </a:lnTo>
                  <a:lnTo>
                    <a:pt x="720" y="361"/>
                  </a:lnTo>
                  <a:lnTo>
                    <a:pt x="718" y="358"/>
                  </a:lnTo>
                  <a:lnTo>
                    <a:pt x="717" y="354"/>
                  </a:lnTo>
                  <a:lnTo>
                    <a:pt x="715" y="350"/>
                  </a:lnTo>
                  <a:lnTo>
                    <a:pt x="709" y="344"/>
                  </a:lnTo>
                  <a:lnTo>
                    <a:pt x="702" y="339"/>
                  </a:lnTo>
                  <a:lnTo>
                    <a:pt x="696" y="334"/>
                  </a:lnTo>
                  <a:lnTo>
                    <a:pt x="690" y="329"/>
                  </a:lnTo>
                  <a:lnTo>
                    <a:pt x="688" y="327"/>
                  </a:lnTo>
                  <a:lnTo>
                    <a:pt x="686" y="323"/>
                  </a:lnTo>
                  <a:lnTo>
                    <a:pt x="685" y="319"/>
                  </a:lnTo>
                  <a:lnTo>
                    <a:pt x="685" y="314"/>
                  </a:lnTo>
                  <a:lnTo>
                    <a:pt x="685" y="311"/>
                  </a:lnTo>
                  <a:lnTo>
                    <a:pt x="688" y="307"/>
                  </a:lnTo>
                  <a:lnTo>
                    <a:pt x="690" y="304"/>
                  </a:lnTo>
                  <a:lnTo>
                    <a:pt x="694" y="302"/>
                  </a:lnTo>
                  <a:lnTo>
                    <a:pt x="702" y="297"/>
                  </a:lnTo>
                  <a:lnTo>
                    <a:pt x="709" y="291"/>
                  </a:lnTo>
                  <a:lnTo>
                    <a:pt x="717" y="270"/>
                  </a:lnTo>
                  <a:lnTo>
                    <a:pt x="727" y="245"/>
                  </a:lnTo>
                  <a:lnTo>
                    <a:pt x="733" y="234"/>
                  </a:lnTo>
                  <a:lnTo>
                    <a:pt x="741" y="223"/>
                  </a:lnTo>
                  <a:lnTo>
                    <a:pt x="748" y="214"/>
                  </a:lnTo>
                  <a:lnTo>
                    <a:pt x="756" y="208"/>
                  </a:lnTo>
                  <a:lnTo>
                    <a:pt x="766" y="203"/>
                  </a:lnTo>
                  <a:lnTo>
                    <a:pt x="774" y="197"/>
                  </a:lnTo>
                  <a:lnTo>
                    <a:pt x="778" y="193"/>
                  </a:lnTo>
                  <a:lnTo>
                    <a:pt x="782" y="188"/>
                  </a:lnTo>
                  <a:lnTo>
                    <a:pt x="783" y="182"/>
                  </a:lnTo>
                  <a:lnTo>
                    <a:pt x="784" y="174"/>
                  </a:lnTo>
                  <a:lnTo>
                    <a:pt x="783" y="168"/>
                  </a:lnTo>
                  <a:lnTo>
                    <a:pt x="782" y="164"/>
                  </a:lnTo>
                  <a:lnTo>
                    <a:pt x="779" y="161"/>
                  </a:lnTo>
                  <a:lnTo>
                    <a:pt x="777" y="157"/>
                  </a:lnTo>
                  <a:lnTo>
                    <a:pt x="769" y="152"/>
                  </a:lnTo>
                  <a:lnTo>
                    <a:pt x="761" y="146"/>
                  </a:lnTo>
                  <a:lnTo>
                    <a:pt x="756" y="142"/>
                  </a:lnTo>
                  <a:lnTo>
                    <a:pt x="751" y="141"/>
                  </a:lnTo>
                  <a:lnTo>
                    <a:pt x="746" y="140"/>
                  </a:lnTo>
                  <a:lnTo>
                    <a:pt x="742" y="138"/>
                  </a:lnTo>
                  <a:lnTo>
                    <a:pt x="732" y="138"/>
                  </a:lnTo>
                  <a:lnTo>
                    <a:pt x="720" y="136"/>
                  </a:lnTo>
                  <a:lnTo>
                    <a:pt x="714" y="121"/>
                  </a:lnTo>
                  <a:lnTo>
                    <a:pt x="705" y="100"/>
                  </a:lnTo>
                  <a:lnTo>
                    <a:pt x="700" y="90"/>
                  </a:lnTo>
                  <a:lnTo>
                    <a:pt x="694" y="80"/>
                  </a:lnTo>
                  <a:lnTo>
                    <a:pt x="688" y="70"/>
                  </a:lnTo>
                  <a:lnTo>
                    <a:pt x="680" y="59"/>
                  </a:lnTo>
                  <a:lnTo>
                    <a:pt x="679" y="57"/>
                  </a:lnTo>
                  <a:lnTo>
                    <a:pt x="675" y="53"/>
                  </a:lnTo>
                  <a:lnTo>
                    <a:pt x="671" y="49"/>
                  </a:lnTo>
                  <a:lnTo>
                    <a:pt x="670" y="43"/>
                  </a:lnTo>
                  <a:lnTo>
                    <a:pt x="671" y="37"/>
                  </a:lnTo>
                  <a:lnTo>
                    <a:pt x="671" y="29"/>
                  </a:lnTo>
                  <a:lnTo>
                    <a:pt x="673" y="26"/>
                  </a:lnTo>
                  <a:lnTo>
                    <a:pt x="675" y="23"/>
                  </a:lnTo>
                  <a:lnTo>
                    <a:pt x="678" y="22"/>
                  </a:lnTo>
                  <a:lnTo>
                    <a:pt x="680" y="21"/>
                  </a:lnTo>
                  <a:lnTo>
                    <a:pt x="685" y="10"/>
                  </a:lnTo>
                  <a:lnTo>
                    <a:pt x="685" y="0"/>
                  </a:lnTo>
                  <a:lnTo>
                    <a:pt x="678" y="0"/>
                  </a:lnTo>
                  <a:lnTo>
                    <a:pt x="671" y="1"/>
                  </a:lnTo>
                  <a:lnTo>
                    <a:pt x="665" y="3"/>
                  </a:lnTo>
                  <a:lnTo>
                    <a:pt x="662" y="7"/>
                  </a:lnTo>
                  <a:lnTo>
                    <a:pt x="653" y="17"/>
                  </a:lnTo>
                  <a:lnTo>
                    <a:pt x="647" y="28"/>
                  </a:lnTo>
                  <a:lnTo>
                    <a:pt x="642" y="41"/>
                  </a:lnTo>
                  <a:lnTo>
                    <a:pt x="636" y="53"/>
                  </a:lnTo>
                  <a:lnTo>
                    <a:pt x="632" y="58"/>
                  </a:lnTo>
                  <a:lnTo>
                    <a:pt x="627" y="62"/>
                  </a:lnTo>
                  <a:lnTo>
                    <a:pt x="623" y="67"/>
                  </a:lnTo>
                  <a:lnTo>
                    <a:pt x="617" y="69"/>
                  </a:lnTo>
                  <a:lnTo>
                    <a:pt x="614" y="73"/>
                  </a:lnTo>
                  <a:lnTo>
                    <a:pt x="613" y="79"/>
                  </a:lnTo>
                  <a:lnTo>
                    <a:pt x="611" y="83"/>
                  </a:lnTo>
                  <a:lnTo>
                    <a:pt x="610" y="86"/>
                  </a:lnTo>
                  <a:lnTo>
                    <a:pt x="606" y="88"/>
                  </a:lnTo>
                  <a:lnTo>
                    <a:pt x="601" y="89"/>
                  </a:lnTo>
                  <a:lnTo>
                    <a:pt x="592" y="85"/>
                  </a:lnTo>
                  <a:lnTo>
                    <a:pt x="586" y="83"/>
                  </a:lnTo>
                  <a:lnTo>
                    <a:pt x="576" y="85"/>
                  </a:lnTo>
                  <a:lnTo>
                    <a:pt x="566" y="89"/>
                  </a:lnTo>
                  <a:lnTo>
                    <a:pt x="561" y="88"/>
                  </a:lnTo>
                  <a:lnTo>
                    <a:pt x="558" y="86"/>
                  </a:lnTo>
                  <a:lnTo>
                    <a:pt x="555" y="85"/>
                  </a:lnTo>
                  <a:lnTo>
                    <a:pt x="553" y="83"/>
                  </a:lnTo>
                  <a:lnTo>
                    <a:pt x="549" y="76"/>
                  </a:lnTo>
                  <a:lnTo>
                    <a:pt x="545" y="73"/>
                  </a:lnTo>
                  <a:lnTo>
                    <a:pt x="540" y="78"/>
                  </a:lnTo>
                  <a:lnTo>
                    <a:pt x="533" y="81"/>
                  </a:lnTo>
                  <a:lnTo>
                    <a:pt x="525" y="84"/>
                  </a:lnTo>
                  <a:lnTo>
                    <a:pt x="515" y="85"/>
                  </a:lnTo>
                  <a:lnTo>
                    <a:pt x="504" y="79"/>
                  </a:lnTo>
                  <a:lnTo>
                    <a:pt x="496" y="73"/>
                  </a:lnTo>
                  <a:lnTo>
                    <a:pt x="493" y="75"/>
                  </a:lnTo>
                  <a:lnTo>
                    <a:pt x="492" y="79"/>
                  </a:lnTo>
                  <a:lnTo>
                    <a:pt x="491" y="84"/>
                  </a:lnTo>
                  <a:lnTo>
                    <a:pt x="489" y="89"/>
                  </a:lnTo>
                  <a:lnTo>
                    <a:pt x="489" y="98"/>
                  </a:lnTo>
                  <a:lnTo>
                    <a:pt x="488" y="102"/>
                  </a:lnTo>
                  <a:lnTo>
                    <a:pt x="482" y="104"/>
                  </a:lnTo>
                  <a:lnTo>
                    <a:pt x="475" y="105"/>
                  </a:lnTo>
                  <a:lnTo>
                    <a:pt x="467" y="105"/>
                  </a:lnTo>
                  <a:lnTo>
                    <a:pt x="461" y="105"/>
                  </a:lnTo>
                  <a:lnTo>
                    <a:pt x="455" y="104"/>
                  </a:lnTo>
                  <a:lnTo>
                    <a:pt x="449" y="104"/>
                  </a:lnTo>
                  <a:lnTo>
                    <a:pt x="444" y="105"/>
                  </a:lnTo>
                  <a:lnTo>
                    <a:pt x="441" y="106"/>
                  </a:lnTo>
                  <a:lnTo>
                    <a:pt x="437" y="110"/>
                  </a:lnTo>
                  <a:lnTo>
                    <a:pt x="435" y="112"/>
                  </a:lnTo>
                  <a:lnTo>
                    <a:pt x="435" y="116"/>
                  </a:lnTo>
                  <a:lnTo>
                    <a:pt x="434" y="120"/>
                  </a:lnTo>
                  <a:lnTo>
                    <a:pt x="434" y="122"/>
                  </a:lnTo>
                  <a:lnTo>
                    <a:pt x="434" y="126"/>
                  </a:lnTo>
                  <a:lnTo>
                    <a:pt x="432" y="130"/>
                  </a:lnTo>
                  <a:lnTo>
                    <a:pt x="431" y="132"/>
                  </a:lnTo>
                  <a:lnTo>
                    <a:pt x="425" y="136"/>
                  </a:lnTo>
                  <a:lnTo>
                    <a:pt x="420" y="138"/>
                  </a:lnTo>
                  <a:lnTo>
                    <a:pt x="413" y="141"/>
                  </a:lnTo>
                  <a:lnTo>
                    <a:pt x="406" y="143"/>
                  </a:lnTo>
                  <a:lnTo>
                    <a:pt x="400" y="147"/>
                  </a:lnTo>
                  <a:lnTo>
                    <a:pt x="395" y="151"/>
                  </a:lnTo>
                  <a:lnTo>
                    <a:pt x="394" y="153"/>
                  </a:lnTo>
                  <a:lnTo>
                    <a:pt x="393" y="156"/>
                  </a:lnTo>
                  <a:lnTo>
                    <a:pt x="392" y="159"/>
                  </a:lnTo>
                  <a:lnTo>
                    <a:pt x="392" y="164"/>
                  </a:lnTo>
                  <a:lnTo>
                    <a:pt x="392" y="169"/>
                  </a:lnTo>
                  <a:lnTo>
                    <a:pt x="395" y="174"/>
                  </a:lnTo>
                  <a:lnTo>
                    <a:pt x="399" y="179"/>
                  </a:lnTo>
                  <a:lnTo>
                    <a:pt x="405" y="184"/>
                  </a:lnTo>
                  <a:lnTo>
                    <a:pt x="416" y="190"/>
                  </a:lnTo>
                  <a:lnTo>
                    <a:pt x="425" y="195"/>
                  </a:lnTo>
                  <a:lnTo>
                    <a:pt x="416" y="203"/>
                  </a:lnTo>
                  <a:lnTo>
                    <a:pt x="411" y="211"/>
                  </a:lnTo>
                  <a:lnTo>
                    <a:pt x="409" y="216"/>
                  </a:lnTo>
                  <a:lnTo>
                    <a:pt x="408" y="221"/>
                  </a:lnTo>
                  <a:lnTo>
                    <a:pt x="408" y="228"/>
                  </a:lnTo>
                  <a:lnTo>
                    <a:pt x="406" y="234"/>
                  </a:lnTo>
                  <a:lnTo>
                    <a:pt x="408" y="245"/>
                  </a:lnTo>
                  <a:lnTo>
                    <a:pt x="413" y="255"/>
                  </a:lnTo>
                  <a:lnTo>
                    <a:pt x="415" y="260"/>
                  </a:lnTo>
                  <a:lnTo>
                    <a:pt x="418" y="263"/>
                  </a:lnTo>
                  <a:lnTo>
                    <a:pt x="421" y="267"/>
                  </a:lnTo>
                  <a:lnTo>
                    <a:pt x="425" y="270"/>
                  </a:lnTo>
                  <a:lnTo>
                    <a:pt x="429" y="283"/>
                  </a:lnTo>
                  <a:lnTo>
                    <a:pt x="431" y="297"/>
                  </a:lnTo>
                  <a:lnTo>
                    <a:pt x="432" y="303"/>
                  </a:lnTo>
                  <a:lnTo>
                    <a:pt x="436" y="309"/>
                  </a:lnTo>
                  <a:lnTo>
                    <a:pt x="440" y="313"/>
                  </a:lnTo>
                  <a:lnTo>
                    <a:pt x="446" y="317"/>
                  </a:lnTo>
                  <a:lnTo>
                    <a:pt x="441" y="349"/>
                  </a:lnTo>
                  <a:lnTo>
                    <a:pt x="436" y="384"/>
                  </a:lnTo>
                  <a:lnTo>
                    <a:pt x="432" y="411"/>
                  </a:lnTo>
                  <a:lnTo>
                    <a:pt x="431" y="424"/>
                  </a:lnTo>
                  <a:lnTo>
                    <a:pt x="426" y="432"/>
                  </a:lnTo>
                  <a:lnTo>
                    <a:pt x="416" y="448"/>
                  </a:lnTo>
                  <a:lnTo>
                    <a:pt x="410" y="458"/>
                  </a:lnTo>
                  <a:lnTo>
                    <a:pt x="403" y="468"/>
                  </a:lnTo>
                  <a:lnTo>
                    <a:pt x="394" y="477"/>
                  </a:lnTo>
                  <a:lnTo>
                    <a:pt x="387" y="484"/>
                  </a:lnTo>
                  <a:lnTo>
                    <a:pt x="378" y="490"/>
                  </a:lnTo>
                  <a:lnTo>
                    <a:pt x="371" y="498"/>
                  </a:lnTo>
                  <a:lnTo>
                    <a:pt x="364" y="505"/>
                  </a:lnTo>
                  <a:lnTo>
                    <a:pt x="358" y="512"/>
                  </a:lnTo>
                  <a:lnTo>
                    <a:pt x="353" y="520"/>
                  </a:lnTo>
                  <a:lnTo>
                    <a:pt x="349" y="529"/>
                  </a:lnTo>
                  <a:lnTo>
                    <a:pt x="347" y="536"/>
                  </a:lnTo>
                  <a:lnTo>
                    <a:pt x="346" y="545"/>
                  </a:lnTo>
                  <a:lnTo>
                    <a:pt x="343" y="552"/>
                  </a:lnTo>
                  <a:lnTo>
                    <a:pt x="342" y="558"/>
                  </a:lnTo>
                  <a:lnTo>
                    <a:pt x="338" y="563"/>
                  </a:lnTo>
                  <a:lnTo>
                    <a:pt x="336" y="568"/>
                  </a:lnTo>
                  <a:lnTo>
                    <a:pt x="327" y="574"/>
                  </a:lnTo>
                  <a:lnTo>
                    <a:pt x="320" y="579"/>
                  </a:lnTo>
                  <a:lnTo>
                    <a:pt x="311" y="583"/>
                  </a:lnTo>
                  <a:lnTo>
                    <a:pt x="305" y="587"/>
                  </a:lnTo>
                  <a:lnTo>
                    <a:pt x="301" y="589"/>
                  </a:lnTo>
                  <a:lnTo>
                    <a:pt x="300" y="592"/>
                  </a:lnTo>
                  <a:lnTo>
                    <a:pt x="299" y="595"/>
                  </a:lnTo>
                  <a:lnTo>
                    <a:pt x="297" y="599"/>
                  </a:lnTo>
                  <a:lnTo>
                    <a:pt x="300" y="609"/>
                  </a:lnTo>
                  <a:lnTo>
                    <a:pt x="301" y="619"/>
                  </a:lnTo>
                  <a:lnTo>
                    <a:pt x="294" y="624"/>
                  </a:lnTo>
                  <a:lnTo>
                    <a:pt x="285" y="628"/>
                  </a:lnTo>
                  <a:lnTo>
                    <a:pt x="281" y="630"/>
                  </a:lnTo>
                  <a:lnTo>
                    <a:pt x="278" y="633"/>
                  </a:lnTo>
                  <a:lnTo>
                    <a:pt x="275" y="638"/>
                  </a:lnTo>
                  <a:lnTo>
                    <a:pt x="274" y="642"/>
                  </a:lnTo>
                  <a:lnTo>
                    <a:pt x="270" y="641"/>
                  </a:lnTo>
                  <a:lnTo>
                    <a:pt x="269" y="640"/>
                  </a:lnTo>
                  <a:lnTo>
                    <a:pt x="268" y="639"/>
                  </a:lnTo>
                  <a:lnTo>
                    <a:pt x="268" y="636"/>
                  </a:lnTo>
                  <a:lnTo>
                    <a:pt x="268" y="633"/>
                  </a:lnTo>
                  <a:lnTo>
                    <a:pt x="267" y="626"/>
                  </a:lnTo>
                  <a:lnTo>
                    <a:pt x="263" y="621"/>
                  </a:lnTo>
                  <a:lnTo>
                    <a:pt x="260" y="618"/>
                  </a:lnTo>
                  <a:lnTo>
                    <a:pt x="258" y="616"/>
                  </a:lnTo>
                  <a:lnTo>
                    <a:pt x="255" y="615"/>
                  </a:lnTo>
                  <a:lnTo>
                    <a:pt x="249" y="615"/>
                  </a:lnTo>
                  <a:lnTo>
                    <a:pt x="241" y="616"/>
                  </a:lnTo>
                  <a:lnTo>
                    <a:pt x="237" y="616"/>
                  </a:lnTo>
                  <a:lnTo>
                    <a:pt x="233" y="614"/>
                  </a:lnTo>
                  <a:lnTo>
                    <a:pt x="231" y="613"/>
                  </a:lnTo>
                  <a:lnTo>
                    <a:pt x="229" y="609"/>
                  </a:lnTo>
                  <a:lnTo>
                    <a:pt x="227" y="603"/>
                  </a:lnTo>
                  <a:lnTo>
                    <a:pt x="224" y="597"/>
                  </a:lnTo>
                  <a:lnTo>
                    <a:pt x="221" y="590"/>
                  </a:lnTo>
                  <a:lnTo>
                    <a:pt x="216" y="587"/>
                  </a:lnTo>
                  <a:lnTo>
                    <a:pt x="210" y="583"/>
                  </a:lnTo>
                  <a:lnTo>
                    <a:pt x="205" y="579"/>
                  </a:lnTo>
                  <a:lnTo>
                    <a:pt x="198" y="577"/>
                  </a:lnTo>
                  <a:lnTo>
                    <a:pt x="193" y="573"/>
                  </a:lnTo>
                  <a:lnTo>
                    <a:pt x="189" y="568"/>
                  </a:lnTo>
                  <a:lnTo>
                    <a:pt x="185" y="563"/>
                  </a:lnTo>
                  <a:lnTo>
                    <a:pt x="180" y="564"/>
                  </a:lnTo>
                  <a:lnTo>
                    <a:pt x="175" y="564"/>
                  </a:lnTo>
                  <a:lnTo>
                    <a:pt x="172" y="563"/>
                  </a:lnTo>
                  <a:lnTo>
                    <a:pt x="169" y="563"/>
                  </a:lnTo>
                  <a:lnTo>
                    <a:pt x="161" y="562"/>
                  </a:lnTo>
                  <a:lnTo>
                    <a:pt x="155" y="561"/>
                  </a:lnTo>
                  <a:lnTo>
                    <a:pt x="150" y="557"/>
                  </a:lnTo>
                  <a:lnTo>
                    <a:pt x="145" y="555"/>
                  </a:lnTo>
                  <a:lnTo>
                    <a:pt x="135" y="546"/>
                  </a:lnTo>
                  <a:lnTo>
                    <a:pt x="122" y="540"/>
                  </a:lnTo>
                  <a:lnTo>
                    <a:pt x="109" y="536"/>
                  </a:lnTo>
                  <a:lnTo>
                    <a:pt x="98" y="533"/>
                  </a:lnTo>
                  <a:lnTo>
                    <a:pt x="93" y="532"/>
                  </a:lnTo>
                  <a:lnTo>
                    <a:pt x="88" y="530"/>
                  </a:lnTo>
                  <a:lnTo>
                    <a:pt x="83" y="527"/>
                  </a:lnTo>
                  <a:lnTo>
                    <a:pt x="80" y="524"/>
                  </a:lnTo>
                  <a:lnTo>
                    <a:pt x="76" y="515"/>
                  </a:lnTo>
                  <a:lnTo>
                    <a:pt x="73" y="505"/>
                  </a:lnTo>
                  <a:lnTo>
                    <a:pt x="72" y="500"/>
                  </a:lnTo>
                  <a:lnTo>
                    <a:pt x="70" y="495"/>
                  </a:lnTo>
                  <a:lnTo>
                    <a:pt x="67" y="493"/>
                  </a:lnTo>
                  <a:lnTo>
                    <a:pt x="62" y="491"/>
                  </a:lnTo>
                  <a:lnTo>
                    <a:pt x="57" y="493"/>
                  </a:lnTo>
                  <a:lnTo>
                    <a:pt x="54" y="494"/>
                  </a:lnTo>
                  <a:lnTo>
                    <a:pt x="50" y="496"/>
                  </a:lnTo>
                  <a:lnTo>
                    <a:pt x="46" y="500"/>
                  </a:lnTo>
                  <a:lnTo>
                    <a:pt x="40" y="509"/>
                  </a:lnTo>
                  <a:lnTo>
                    <a:pt x="35" y="519"/>
                  </a:lnTo>
                  <a:lnTo>
                    <a:pt x="30" y="529"/>
                  </a:lnTo>
                  <a:lnTo>
                    <a:pt x="23" y="536"/>
                  </a:lnTo>
                  <a:lnTo>
                    <a:pt x="19" y="538"/>
                  </a:lnTo>
                  <a:lnTo>
                    <a:pt x="15" y="540"/>
                  </a:lnTo>
                  <a:lnTo>
                    <a:pt x="10" y="540"/>
                  </a:lnTo>
                  <a:lnTo>
                    <a:pt x="4" y="540"/>
                  </a:lnTo>
                  <a:lnTo>
                    <a:pt x="5" y="546"/>
                  </a:lnTo>
                  <a:lnTo>
                    <a:pt x="8" y="552"/>
                  </a:lnTo>
                  <a:lnTo>
                    <a:pt x="8" y="555"/>
                  </a:lnTo>
                  <a:lnTo>
                    <a:pt x="8" y="557"/>
                  </a:lnTo>
                  <a:lnTo>
                    <a:pt x="6" y="559"/>
                  </a:lnTo>
                  <a:lnTo>
                    <a:pt x="4" y="561"/>
                  </a:lnTo>
                  <a:lnTo>
                    <a:pt x="3" y="567"/>
                  </a:lnTo>
                  <a:lnTo>
                    <a:pt x="0" y="577"/>
                  </a:lnTo>
                  <a:lnTo>
                    <a:pt x="0" y="582"/>
                  </a:lnTo>
                  <a:lnTo>
                    <a:pt x="3" y="587"/>
                  </a:lnTo>
                  <a:lnTo>
                    <a:pt x="5" y="590"/>
                  </a:lnTo>
                  <a:lnTo>
                    <a:pt x="9" y="594"/>
                  </a:lnTo>
                  <a:lnTo>
                    <a:pt x="15" y="599"/>
                  </a:lnTo>
                  <a:lnTo>
                    <a:pt x="20" y="604"/>
                  </a:lnTo>
                  <a:lnTo>
                    <a:pt x="60" y="613"/>
                  </a:lnTo>
                  <a:lnTo>
                    <a:pt x="101" y="621"/>
                  </a:lnTo>
                  <a:lnTo>
                    <a:pt x="143" y="630"/>
                  </a:lnTo>
                  <a:lnTo>
                    <a:pt x="181" y="640"/>
                  </a:lnTo>
                  <a:lnTo>
                    <a:pt x="186" y="642"/>
                  </a:lnTo>
                  <a:lnTo>
                    <a:pt x="191" y="646"/>
                  </a:lnTo>
                  <a:lnTo>
                    <a:pt x="196" y="651"/>
                  </a:lnTo>
                  <a:lnTo>
                    <a:pt x="198" y="656"/>
                  </a:lnTo>
                  <a:lnTo>
                    <a:pt x="205" y="670"/>
                  </a:lnTo>
                  <a:lnTo>
                    <a:pt x="211" y="683"/>
                  </a:lnTo>
                  <a:lnTo>
                    <a:pt x="213" y="690"/>
                  </a:lnTo>
                  <a:lnTo>
                    <a:pt x="217" y="696"/>
                  </a:lnTo>
                  <a:lnTo>
                    <a:pt x="221" y="702"/>
                  </a:lnTo>
                  <a:lnTo>
                    <a:pt x="226" y="707"/>
                  </a:lnTo>
                  <a:lnTo>
                    <a:pt x="232" y="712"/>
                  </a:lnTo>
                  <a:lnTo>
                    <a:pt x="238" y="714"/>
                  </a:lnTo>
                  <a:lnTo>
                    <a:pt x="247" y="717"/>
                  </a:lnTo>
                  <a:lnTo>
                    <a:pt x="257" y="718"/>
                  </a:lnTo>
                  <a:lnTo>
                    <a:pt x="268" y="717"/>
                  </a:lnTo>
                  <a:lnTo>
                    <a:pt x="279" y="716"/>
                  </a:lnTo>
                  <a:lnTo>
                    <a:pt x="288" y="713"/>
                  </a:lnTo>
                  <a:lnTo>
                    <a:pt x="296" y="711"/>
                  </a:lnTo>
                  <a:lnTo>
                    <a:pt x="311" y="703"/>
                  </a:lnTo>
                  <a:lnTo>
                    <a:pt x="323" y="694"/>
                  </a:lnTo>
                  <a:lnTo>
                    <a:pt x="338" y="685"/>
                  </a:lnTo>
                  <a:lnTo>
                    <a:pt x="354" y="677"/>
                  </a:lnTo>
                  <a:lnTo>
                    <a:pt x="364" y="675"/>
                  </a:lnTo>
                  <a:lnTo>
                    <a:pt x="374" y="672"/>
                  </a:lnTo>
                  <a:lnTo>
                    <a:pt x="387" y="671"/>
                  </a:lnTo>
                  <a:lnTo>
                    <a:pt x="401" y="670"/>
                  </a:lnTo>
                  <a:lnTo>
                    <a:pt x="411" y="671"/>
                  </a:lnTo>
                  <a:lnTo>
                    <a:pt x="421" y="673"/>
                  </a:lnTo>
                  <a:lnTo>
                    <a:pt x="431" y="677"/>
                  </a:lnTo>
                  <a:lnTo>
                    <a:pt x="440" y="681"/>
                  </a:lnTo>
                  <a:lnTo>
                    <a:pt x="447" y="685"/>
                  </a:lnTo>
                  <a:lnTo>
                    <a:pt x="455" y="687"/>
                  </a:lnTo>
                  <a:lnTo>
                    <a:pt x="462" y="688"/>
                  </a:lnTo>
                  <a:lnTo>
                    <a:pt x="468" y="688"/>
                  </a:lnTo>
                  <a:lnTo>
                    <a:pt x="475" y="686"/>
                  </a:lnTo>
                  <a:lnTo>
                    <a:pt x="478" y="686"/>
                  </a:lnTo>
                  <a:lnTo>
                    <a:pt x="481" y="685"/>
                  </a:lnTo>
                  <a:close/>
                </a:path>
              </a:pathLst>
            </a:custGeom>
            <a:solidFill>
              <a:srgbClr val="FDEBBA"/>
            </a:solidFill>
            <a:ln w="127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379" name="Freeform 462"/>
            <p:cNvSpPr>
              <a:spLocks/>
            </p:cNvSpPr>
            <p:nvPr/>
          </p:nvSpPr>
          <p:spPr bwMode="auto">
            <a:xfrm>
              <a:off x="2726" y="3492"/>
              <a:ext cx="506" cy="330"/>
            </a:xfrm>
            <a:custGeom>
              <a:avLst/>
              <a:gdLst>
                <a:gd name="T0" fmla="*/ 99 w 506"/>
                <a:gd name="T1" fmla="*/ 288 h 330"/>
                <a:gd name="T2" fmla="*/ 136 w 506"/>
                <a:gd name="T3" fmla="*/ 265 h 330"/>
                <a:gd name="T4" fmla="*/ 167 w 506"/>
                <a:gd name="T5" fmla="*/ 256 h 330"/>
                <a:gd name="T6" fmla="*/ 211 w 506"/>
                <a:gd name="T7" fmla="*/ 256 h 330"/>
                <a:gd name="T8" fmla="*/ 266 w 506"/>
                <a:gd name="T9" fmla="*/ 268 h 330"/>
                <a:gd name="T10" fmla="*/ 277 w 506"/>
                <a:gd name="T11" fmla="*/ 279 h 330"/>
                <a:gd name="T12" fmla="*/ 279 w 506"/>
                <a:gd name="T13" fmla="*/ 294 h 330"/>
                <a:gd name="T14" fmla="*/ 289 w 506"/>
                <a:gd name="T15" fmla="*/ 306 h 330"/>
                <a:gd name="T16" fmla="*/ 306 w 506"/>
                <a:gd name="T17" fmla="*/ 313 h 330"/>
                <a:gd name="T18" fmla="*/ 352 w 506"/>
                <a:gd name="T19" fmla="*/ 316 h 330"/>
                <a:gd name="T20" fmla="*/ 415 w 506"/>
                <a:gd name="T21" fmla="*/ 315 h 330"/>
                <a:gd name="T22" fmla="*/ 442 w 506"/>
                <a:gd name="T23" fmla="*/ 310 h 330"/>
                <a:gd name="T24" fmla="*/ 463 w 506"/>
                <a:gd name="T25" fmla="*/ 300 h 330"/>
                <a:gd name="T26" fmla="*/ 476 w 506"/>
                <a:gd name="T27" fmla="*/ 284 h 330"/>
                <a:gd name="T28" fmla="*/ 480 w 506"/>
                <a:gd name="T29" fmla="*/ 258 h 330"/>
                <a:gd name="T30" fmla="*/ 471 w 506"/>
                <a:gd name="T31" fmla="*/ 246 h 330"/>
                <a:gd name="T32" fmla="*/ 454 w 506"/>
                <a:gd name="T33" fmla="*/ 228 h 330"/>
                <a:gd name="T34" fmla="*/ 451 w 506"/>
                <a:gd name="T35" fmla="*/ 206 h 330"/>
                <a:gd name="T36" fmla="*/ 456 w 506"/>
                <a:gd name="T37" fmla="*/ 186 h 330"/>
                <a:gd name="T38" fmla="*/ 482 w 506"/>
                <a:gd name="T39" fmla="*/ 143 h 330"/>
                <a:gd name="T40" fmla="*/ 483 w 506"/>
                <a:gd name="T41" fmla="*/ 113 h 330"/>
                <a:gd name="T42" fmla="*/ 474 w 506"/>
                <a:gd name="T43" fmla="*/ 101 h 330"/>
                <a:gd name="T44" fmla="*/ 478 w 506"/>
                <a:gd name="T45" fmla="*/ 80 h 330"/>
                <a:gd name="T46" fmla="*/ 482 w 506"/>
                <a:gd name="T47" fmla="*/ 74 h 330"/>
                <a:gd name="T48" fmla="*/ 478 w 506"/>
                <a:gd name="T49" fmla="*/ 59 h 330"/>
                <a:gd name="T50" fmla="*/ 492 w 506"/>
                <a:gd name="T51" fmla="*/ 59 h 330"/>
                <a:gd name="T52" fmla="*/ 506 w 506"/>
                <a:gd name="T53" fmla="*/ 44 h 330"/>
                <a:gd name="T54" fmla="*/ 489 w 506"/>
                <a:gd name="T55" fmla="*/ 43 h 330"/>
                <a:gd name="T56" fmla="*/ 482 w 506"/>
                <a:gd name="T57" fmla="*/ 36 h 330"/>
                <a:gd name="T58" fmla="*/ 453 w 506"/>
                <a:gd name="T59" fmla="*/ 41 h 330"/>
                <a:gd name="T60" fmla="*/ 432 w 506"/>
                <a:gd name="T61" fmla="*/ 34 h 330"/>
                <a:gd name="T62" fmla="*/ 401 w 506"/>
                <a:gd name="T63" fmla="*/ 13 h 330"/>
                <a:gd name="T64" fmla="*/ 391 w 506"/>
                <a:gd name="T65" fmla="*/ 3 h 330"/>
                <a:gd name="T66" fmla="*/ 372 w 506"/>
                <a:gd name="T67" fmla="*/ 3 h 330"/>
                <a:gd name="T68" fmla="*/ 365 w 506"/>
                <a:gd name="T69" fmla="*/ 12 h 330"/>
                <a:gd name="T70" fmla="*/ 344 w 506"/>
                <a:gd name="T71" fmla="*/ 19 h 330"/>
                <a:gd name="T72" fmla="*/ 300 w 506"/>
                <a:gd name="T73" fmla="*/ 29 h 330"/>
                <a:gd name="T74" fmla="*/ 277 w 506"/>
                <a:gd name="T75" fmla="*/ 51 h 330"/>
                <a:gd name="T76" fmla="*/ 256 w 506"/>
                <a:gd name="T77" fmla="*/ 80 h 330"/>
                <a:gd name="T78" fmla="*/ 234 w 506"/>
                <a:gd name="T79" fmla="*/ 128 h 330"/>
                <a:gd name="T80" fmla="*/ 212 w 506"/>
                <a:gd name="T81" fmla="*/ 155 h 330"/>
                <a:gd name="T82" fmla="*/ 189 w 506"/>
                <a:gd name="T83" fmla="*/ 168 h 330"/>
                <a:gd name="T84" fmla="*/ 162 w 506"/>
                <a:gd name="T85" fmla="*/ 173 h 330"/>
                <a:gd name="T86" fmla="*/ 142 w 506"/>
                <a:gd name="T87" fmla="*/ 168 h 330"/>
                <a:gd name="T88" fmla="*/ 94 w 506"/>
                <a:gd name="T89" fmla="*/ 153 h 330"/>
                <a:gd name="T90" fmla="*/ 77 w 506"/>
                <a:gd name="T91" fmla="*/ 143 h 330"/>
                <a:gd name="T92" fmla="*/ 66 w 506"/>
                <a:gd name="T93" fmla="*/ 149 h 330"/>
                <a:gd name="T94" fmla="*/ 66 w 506"/>
                <a:gd name="T95" fmla="*/ 165 h 330"/>
                <a:gd name="T96" fmla="*/ 55 w 506"/>
                <a:gd name="T97" fmla="*/ 181 h 330"/>
                <a:gd name="T98" fmla="*/ 32 w 506"/>
                <a:gd name="T99" fmla="*/ 191 h 330"/>
                <a:gd name="T100" fmla="*/ 20 w 506"/>
                <a:gd name="T101" fmla="*/ 189 h 330"/>
                <a:gd name="T102" fmla="*/ 0 w 506"/>
                <a:gd name="T103" fmla="*/ 197 h 330"/>
                <a:gd name="T104" fmla="*/ 9 w 506"/>
                <a:gd name="T105" fmla="*/ 218 h 330"/>
                <a:gd name="T106" fmla="*/ 12 w 506"/>
                <a:gd name="T107" fmla="*/ 237 h 330"/>
                <a:gd name="T108" fmla="*/ 25 w 506"/>
                <a:gd name="T109" fmla="*/ 251 h 330"/>
                <a:gd name="T110" fmla="*/ 46 w 506"/>
                <a:gd name="T111" fmla="*/ 269 h 330"/>
                <a:gd name="T112" fmla="*/ 51 w 506"/>
                <a:gd name="T113" fmla="*/ 280 h 330"/>
                <a:gd name="T114" fmla="*/ 36 w 506"/>
                <a:gd name="T115" fmla="*/ 287 h 330"/>
                <a:gd name="T116" fmla="*/ 30 w 506"/>
                <a:gd name="T117" fmla="*/ 303 h 330"/>
                <a:gd name="T118" fmla="*/ 33 w 506"/>
                <a:gd name="T119" fmla="*/ 314 h 330"/>
                <a:gd name="T120" fmla="*/ 43 w 506"/>
                <a:gd name="T121" fmla="*/ 327 h 33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506"/>
                <a:gd name="T184" fmla="*/ 0 h 330"/>
                <a:gd name="T185" fmla="*/ 506 w 506"/>
                <a:gd name="T186" fmla="*/ 330 h 33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506" h="330">
                  <a:moveTo>
                    <a:pt x="43" y="330"/>
                  </a:moveTo>
                  <a:lnTo>
                    <a:pt x="73" y="308"/>
                  </a:lnTo>
                  <a:lnTo>
                    <a:pt x="99" y="288"/>
                  </a:lnTo>
                  <a:lnTo>
                    <a:pt x="111" y="279"/>
                  </a:lnTo>
                  <a:lnTo>
                    <a:pt x="124" y="272"/>
                  </a:lnTo>
                  <a:lnTo>
                    <a:pt x="136" y="265"/>
                  </a:lnTo>
                  <a:lnTo>
                    <a:pt x="149" y="261"/>
                  </a:lnTo>
                  <a:lnTo>
                    <a:pt x="157" y="258"/>
                  </a:lnTo>
                  <a:lnTo>
                    <a:pt x="167" y="256"/>
                  </a:lnTo>
                  <a:lnTo>
                    <a:pt x="178" y="254"/>
                  </a:lnTo>
                  <a:lnTo>
                    <a:pt x="188" y="254"/>
                  </a:lnTo>
                  <a:lnTo>
                    <a:pt x="211" y="256"/>
                  </a:lnTo>
                  <a:lnTo>
                    <a:pt x="232" y="258"/>
                  </a:lnTo>
                  <a:lnTo>
                    <a:pt x="250" y="263"/>
                  </a:lnTo>
                  <a:lnTo>
                    <a:pt x="266" y="268"/>
                  </a:lnTo>
                  <a:lnTo>
                    <a:pt x="271" y="272"/>
                  </a:lnTo>
                  <a:lnTo>
                    <a:pt x="275" y="275"/>
                  </a:lnTo>
                  <a:lnTo>
                    <a:pt x="277" y="279"/>
                  </a:lnTo>
                  <a:lnTo>
                    <a:pt x="277" y="283"/>
                  </a:lnTo>
                  <a:lnTo>
                    <a:pt x="277" y="289"/>
                  </a:lnTo>
                  <a:lnTo>
                    <a:pt x="279" y="294"/>
                  </a:lnTo>
                  <a:lnTo>
                    <a:pt x="281" y="299"/>
                  </a:lnTo>
                  <a:lnTo>
                    <a:pt x="284" y="303"/>
                  </a:lnTo>
                  <a:lnTo>
                    <a:pt x="289" y="306"/>
                  </a:lnTo>
                  <a:lnTo>
                    <a:pt x="293" y="309"/>
                  </a:lnTo>
                  <a:lnTo>
                    <a:pt x="298" y="311"/>
                  </a:lnTo>
                  <a:lnTo>
                    <a:pt x="306" y="313"/>
                  </a:lnTo>
                  <a:lnTo>
                    <a:pt x="319" y="315"/>
                  </a:lnTo>
                  <a:lnTo>
                    <a:pt x="334" y="316"/>
                  </a:lnTo>
                  <a:lnTo>
                    <a:pt x="352" y="316"/>
                  </a:lnTo>
                  <a:lnTo>
                    <a:pt x="367" y="316"/>
                  </a:lnTo>
                  <a:lnTo>
                    <a:pt x="393" y="316"/>
                  </a:lnTo>
                  <a:lnTo>
                    <a:pt x="415" y="315"/>
                  </a:lnTo>
                  <a:lnTo>
                    <a:pt x="425" y="314"/>
                  </a:lnTo>
                  <a:lnTo>
                    <a:pt x="435" y="313"/>
                  </a:lnTo>
                  <a:lnTo>
                    <a:pt x="442" y="310"/>
                  </a:lnTo>
                  <a:lnTo>
                    <a:pt x="451" y="308"/>
                  </a:lnTo>
                  <a:lnTo>
                    <a:pt x="457" y="304"/>
                  </a:lnTo>
                  <a:lnTo>
                    <a:pt x="463" y="300"/>
                  </a:lnTo>
                  <a:lnTo>
                    <a:pt x="468" y="295"/>
                  </a:lnTo>
                  <a:lnTo>
                    <a:pt x="473" y="290"/>
                  </a:lnTo>
                  <a:lnTo>
                    <a:pt x="476" y="284"/>
                  </a:lnTo>
                  <a:lnTo>
                    <a:pt x="478" y="277"/>
                  </a:lnTo>
                  <a:lnTo>
                    <a:pt x="479" y="268"/>
                  </a:lnTo>
                  <a:lnTo>
                    <a:pt x="480" y="258"/>
                  </a:lnTo>
                  <a:lnTo>
                    <a:pt x="479" y="254"/>
                  </a:lnTo>
                  <a:lnTo>
                    <a:pt x="476" y="249"/>
                  </a:lnTo>
                  <a:lnTo>
                    <a:pt x="471" y="246"/>
                  </a:lnTo>
                  <a:lnTo>
                    <a:pt x="466" y="241"/>
                  </a:lnTo>
                  <a:lnTo>
                    <a:pt x="459" y="235"/>
                  </a:lnTo>
                  <a:lnTo>
                    <a:pt x="454" y="228"/>
                  </a:lnTo>
                  <a:lnTo>
                    <a:pt x="452" y="221"/>
                  </a:lnTo>
                  <a:lnTo>
                    <a:pt x="451" y="213"/>
                  </a:lnTo>
                  <a:lnTo>
                    <a:pt x="451" y="206"/>
                  </a:lnTo>
                  <a:lnTo>
                    <a:pt x="452" y="199"/>
                  </a:lnTo>
                  <a:lnTo>
                    <a:pt x="453" y="192"/>
                  </a:lnTo>
                  <a:lnTo>
                    <a:pt x="456" y="186"/>
                  </a:lnTo>
                  <a:lnTo>
                    <a:pt x="461" y="174"/>
                  </a:lnTo>
                  <a:lnTo>
                    <a:pt x="468" y="163"/>
                  </a:lnTo>
                  <a:lnTo>
                    <a:pt x="482" y="143"/>
                  </a:lnTo>
                  <a:lnTo>
                    <a:pt x="494" y="123"/>
                  </a:lnTo>
                  <a:lnTo>
                    <a:pt x="489" y="118"/>
                  </a:lnTo>
                  <a:lnTo>
                    <a:pt x="483" y="113"/>
                  </a:lnTo>
                  <a:lnTo>
                    <a:pt x="479" y="109"/>
                  </a:lnTo>
                  <a:lnTo>
                    <a:pt x="477" y="106"/>
                  </a:lnTo>
                  <a:lnTo>
                    <a:pt x="474" y="101"/>
                  </a:lnTo>
                  <a:lnTo>
                    <a:pt x="474" y="96"/>
                  </a:lnTo>
                  <a:lnTo>
                    <a:pt x="477" y="86"/>
                  </a:lnTo>
                  <a:lnTo>
                    <a:pt x="478" y="80"/>
                  </a:lnTo>
                  <a:lnTo>
                    <a:pt x="480" y="78"/>
                  </a:lnTo>
                  <a:lnTo>
                    <a:pt x="482" y="76"/>
                  </a:lnTo>
                  <a:lnTo>
                    <a:pt x="482" y="74"/>
                  </a:lnTo>
                  <a:lnTo>
                    <a:pt x="482" y="71"/>
                  </a:lnTo>
                  <a:lnTo>
                    <a:pt x="479" y="65"/>
                  </a:lnTo>
                  <a:lnTo>
                    <a:pt x="478" y="59"/>
                  </a:lnTo>
                  <a:lnTo>
                    <a:pt x="483" y="59"/>
                  </a:lnTo>
                  <a:lnTo>
                    <a:pt x="488" y="59"/>
                  </a:lnTo>
                  <a:lnTo>
                    <a:pt x="492" y="59"/>
                  </a:lnTo>
                  <a:lnTo>
                    <a:pt x="495" y="56"/>
                  </a:lnTo>
                  <a:lnTo>
                    <a:pt x="502" y="51"/>
                  </a:lnTo>
                  <a:lnTo>
                    <a:pt x="506" y="44"/>
                  </a:lnTo>
                  <a:lnTo>
                    <a:pt x="499" y="44"/>
                  </a:lnTo>
                  <a:lnTo>
                    <a:pt x="493" y="44"/>
                  </a:lnTo>
                  <a:lnTo>
                    <a:pt x="489" y="43"/>
                  </a:lnTo>
                  <a:lnTo>
                    <a:pt x="487" y="41"/>
                  </a:lnTo>
                  <a:lnTo>
                    <a:pt x="484" y="39"/>
                  </a:lnTo>
                  <a:lnTo>
                    <a:pt x="482" y="36"/>
                  </a:lnTo>
                  <a:lnTo>
                    <a:pt x="473" y="40"/>
                  </a:lnTo>
                  <a:lnTo>
                    <a:pt x="462" y="43"/>
                  </a:lnTo>
                  <a:lnTo>
                    <a:pt x="453" y="41"/>
                  </a:lnTo>
                  <a:lnTo>
                    <a:pt x="446" y="40"/>
                  </a:lnTo>
                  <a:lnTo>
                    <a:pt x="438" y="38"/>
                  </a:lnTo>
                  <a:lnTo>
                    <a:pt x="432" y="34"/>
                  </a:lnTo>
                  <a:lnTo>
                    <a:pt x="420" y="26"/>
                  </a:lnTo>
                  <a:lnTo>
                    <a:pt x="406" y="18"/>
                  </a:lnTo>
                  <a:lnTo>
                    <a:pt x="401" y="13"/>
                  </a:lnTo>
                  <a:lnTo>
                    <a:pt x="396" y="7"/>
                  </a:lnTo>
                  <a:lnTo>
                    <a:pt x="394" y="4"/>
                  </a:lnTo>
                  <a:lnTo>
                    <a:pt x="391" y="3"/>
                  </a:lnTo>
                  <a:lnTo>
                    <a:pt x="386" y="2"/>
                  </a:lnTo>
                  <a:lnTo>
                    <a:pt x="381" y="0"/>
                  </a:lnTo>
                  <a:lnTo>
                    <a:pt x="372" y="3"/>
                  </a:lnTo>
                  <a:lnTo>
                    <a:pt x="363" y="4"/>
                  </a:lnTo>
                  <a:lnTo>
                    <a:pt x="365" y="8"/>
                  </a:lnTo>
                  <a:lnTo>
                    <a:pt x="365" y="12"/>
                  </a:lnTo>
                  <a:lnTo>
                    <a:pt x="364" y="15"/>
                  </a:lnTo>
                  <a:lnTo>
                    <a:pt x="363" y="18"/>
                  </a:lnTo>
                  <a:lnTo>
                    <a:pt x="344" y="19"/>
                  </a:lnTo>
                  <a:lnTo>
                    <a:pt x="322" y="23"/>
                  </a:lnTo>
                  <a:lnTo>
                    <a:pt x="311" y="25"/>
                  </a:lnTo>
                  <a:lnTo>
                    <a:pt x="300" y="29"/>
                  </a:lnTo>
                  <a:lnTo>
                    <a:pt x="290" y="33"/>
                  </a:lnTo>
                  <a:lnTo>
                    <a:pt x="282" y="36"/>
                  </a:lnTo>
                  <a:lnTo>
                    <a:pt x="277" y="51"/>
                  </a:lnTo>
                  <a:lnTo>
                    <a:pt x="274" y="69"/>
                  </a:lnTo>
                  <a:lnTo>
                    <a:pt x="265" y="72"/>
                  </a:lnTo>
                  <a:lnTo>
                    <a:pt x="256" y="80"/>
                  </a:lnTo>
                  <a:lnTo>
                    <a:pt x="250" y="96"/>
                  </a:lnTo>
                  <a:lnTo>
                    <a:pt x="243" y="112"/>
                  </a:lnTo>
                  <a:lnTo>
                    <a:pt x="234" y="128"/>
                  </a:lnTo>
                  <a:lnTo>
                    <a:pt x="223" y="142"/>
                  </a:lnTo>
                  <a:lnTo>
                    <a:pt x="218" y="149"/>
                  </a:lnTo>
                  <a:lnTo>
                    <a:pt x="212" y="155"/>
                  </a:lnTo>
                  <a:lnTo>
                    <a:pt x="204" y="160"/>
                  </a:lnTo>
                  <a:lnTo>
                    <a:pt x="198" y="164"/>
                  </a:lnTo>
                  <a:lnTo>
                    <a:pt x="189" y="168"/>
                  </a:lnTo>
                  <a:lnTo>
                    <a:pt x="182" y="171"/>
                  </a:lnTo>
                  <a:lnTo>
                    <a:pt x="172" y="173"/>
                  </a:lnTo>
                  <a:lnTo>
                    <a:pt x="162" y="173"/>
                  </a:lnTo>
                  <a:lnTo>
                    <a:pt x="155" y="173"/>
                  </a:lnTo>
                  <a:lnTo>
                    <a:pt x="149" y="171"/>
                  </a:lnTo>
                  <a:lnTo>
                    <a:pt x="142" y="168"/>
                  </a:lnTo>
                  <a:lnTo>
                    <a:pt x="137" y="163"/>
                  </a:lnTo>
                  <a:lnTo>
                    <a:pt x="103" y="163"/>
                  </a:lnTo>
                  <a:lnTo>
                    <a:pt x="94" y="153"/>
                  </a:lnTo>
                  <a:lnTo>
                    <a:pt x="88" y="143"/>
                  </a:lnTo>
                  <a:lnTo>
                    <a:pt x="82" y="143"/>
                  </a:lnTo>
                  <a:lnTo>
                    <a:pt x="77" y="143"/>
                  </a:lnTo>
                  <a:lnTo>
                    <a:pt x="72" y="143"/>
                  </a:lnTo>
                  <a:lnTo>
                    <a:pt x="67" y="145"/>
                  </a:lnTo>
                  <a:lnTo>
                    <a:pt x="66" y="149"/>
                  </a:lnTo>
                  <a:lnTo>
                    <a:pt x="64" y="154"/>
                  </a:lnTo>
                  <a:lnTo>
                    <a:pt x="66" y="159"/>
                  </a:lnTo>
                  <a:lnTo>
                    <a:pt x="66" y="165"/>
                  </a:lnTo>
                  <a:lnTo>
                    <a:pt x="63" y="170"/>
                  </a:lnTo>
                  <a:lnTo>
                    <a:pt x="59" y="176"/>
                  </a:lnTo>
                  <a:lnTo>
                    <a:pt x="55" y="181"/>
                  </a:lnTo>
                  <a:lnTo>
                    <a:pt x="47" y="186"/>
                  </a:lnTo>
                  <a:lnTo>
                    <a:pt x="40" y="189"/>
                  </a:lnTo>
                  <a:lnTo>
                    <a:pt x="32" y="191"/>
                  </a:lnTo>
                  <a:lnTo>
                    <a:pt x="27" y="191"/>
                  </a:lnTo>
                  <a:lnTo>
                    <a:pt x="24" y="190"/>
                  </a:lnTo>
                  <a:lnTo>
                    <a:pt x="20" y="189"/>
                  </a:lnTo>
                  <a:lnTo>
                    <a:pt x="16" y="187"/>
                  </a:lnTo>
                  <a:lnTo>
                    <a:pt x="0" y="187"/>
                  </a:lnTo>
                  <a:lnTo>
                    <a:pt x="0" y="197"/>
                  </a:lnTo>
                  <a:lnTo>
                    <a:pt x="3" y="204"/>
                  </a:lnTo>
                  <a:lnTo>
                    <a:pt x="6" y="210"/>
                  </a:lnTo>
                  <a:lnTo>
                    <a:pt x="9" y="218"/>
                  </a:lnTo>
                  <a:lnTo>
                    <a:pt x="10" y="228"/>
                  </a:lnTo>
                  <a:lnTo>
                    <a:pt x="11" y="233"/>
                  </a:lnTo>
                  <a:lnTo>
                    <a:pt x="12" y="237"/>
                  </a:lnTo>
                  <a:lnTo>
                    <a:pt x="15" y="241"/>
                  </a:lnTo>
                  <a:lnTo>
                    <a:pt x="19" y="244"/>
                  </a:lnTo>
                  <a:lnTo>
                    <a:pt x="25" y="251"/>
                  </a:lnTo>
                  <a:lnTo>
                    <a:pt x="32" y="257"/>
                  </a:lnTo>
                  <a:lnTo>
                    <a:pt x="40" y="263"/>
                  </a:lnTo>
                  <a:lnTo>
                    <a:pt x="46" y="269"/>
                  </a:lnTo>
                  <a:lnTo>
                    <a:pt x="48" y="273"/>
                  </a:lnTo>
                  <a:lnTo>
                    <a:pt x="50" y="277"/>
                  </a:lnTo>
                  <a:lnTo>
                    <a:pt x="51" y="280"/>
                  </a:lnTo>
                  <a:lnTo>
                    <a:pt x="52" y="284"/>
                  </a:lnTo>
                  <a:lnTo>
                    <a:pt x="42" y="284"/>
                  </a:lnTo>
                  <a:lnTo>
                    <a:pt x="36" y="287"/>
                  </a:lnTo>
                  <a:lnTo>
                    <a:pt x="32" y="291"/>
                  </a:lnTo>
                  <a:lnTo>
                    <a:pt x="31" y="296"/>
                  </a:lnTo>
                  <a:lnTo>
                    <a:pt x="30" y="303"/>
                  </a:lnTo>
                  <a:lnTo>
                    <a:pt x="30" y="306"/>
                  </a:lnTo>
                  <a:lnTo>
                    <a:pt x="31" y="310"/>
                  </a:lnTo>
                  <a:lnTo>
                    <a:pt x="33" y="314"/>
                  </a:lnTo>
                  <a:lnTo>
                    <a:pt x="35" y="318"/>
                  </a:lnTo>
                  <a:lnTo>
                    <a:pt x="40" y="324"/>
                  </a:lnTo>
                  <a:lnTo>
                    <a:pt x="43" y="327"/>
                  </a:lnTo>
                  <a:lnTo>
                    <a:pt x="43" y="330"/>
                  </a:lnTo>
                  <a:close/>
                </a:path>
              </a:pathLst>
            </a:custGeom>
            <a:solidFill>
              <a:srgbClr val="FDEBBA"/>
            </a:solidFill>
            <a:ln w="127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380" name="Freeform 463"/>
            <p:cNvSpPr>
              <a:spLocks/>
            </p:cNvSpPr>
            <p:nvPr/>
          </p:nvSpPr>
          <p:spPr bwMode="auto">
            <a:xfrm>
              <a:off x="2680" y="3366"/>
              <a:ext cx="197" cy="337"/>
            </a:xfrm>
            <a:custGeom>
              <a:avLst/>
              <a:gdLst>
                <a:gd name="T0" fmla="*/ 39 w 197"/>
                <a:gd name="T1" fmla="*/ 4 h 337"/>
                <a:gd name="T2" fmla="*/ 35 w 197"/>
                <a:gd name="T3" fmla="*/ 9 h 337"/>
                <a:gd name="T4" fmla="*/ 46 w 197"/>
                <a:gd name="T5" fmla="*/ 43 h 337"/>
                <a:gd name="T6" fmla="*/ 36 w 197"/>
                <a:gd name="T7" fmla="*/ 77 h 337"/>
                <a:gd name="T8" fmla="*/ 35 w 197"/>
                <a:gd name="T9" fmla="*/ 92 h 337"/>
                <a:gd name="T10" fmla="*/ 44 w 197"/>
                <a:gd name="T11" fmla="*/ 93 h 337"/>
                <a:gd name="T12" fmla="*/ 61 w 197"/>
                <a:gd name="T13" fmla="*/ 93 h 337"/>
                <a:gd name="T14" fmla="*/ 73 w 197"/>
                <a:gd name="T15" fmla="*/ 98 h 337"/>
                <a:gd name="T16" fmla="*/ 78 w 197"/>
                <a:gd name="T17" fmla="*/ 110 h 337"/>
                <a:gd name="T18" fmla="*/ 70 w 197"/>
                <a:gd name="T19" fmla="*/ 131 h 337"/>
                <a:gd name="T20" fmla="*/ 55 w 197"/>
                <a:gd name="T21" fmla="*/ 150 h 337"/>
                <a:gd name="T22" fmla="*/ 51 w 197"/>
                <a:gd name="T23" fmla="*/ 174 h 337"/>
                <a:gd name="T24" fmla="*/ 57 w 197"/>
                <a:gd name="T25" fmla="*/ 195 h 337"/>
                <a:gd name="T26" fmla="*/ 63 w 197"/>
                <a:gd name="T27" fmla="*/ 227 h 337"/>
                <a:gd name="T28" fmla="*/ 53 w 197"/>
                <a:gd name="T29" fmla="*/ 243 h 337"/>
                <a:gd name="T30" fmla="*/ 20 w 197"/>
                <a:gd name="T31" fmla="*/ 266 h 337"/>
                <a:gd name="T32" fmla="*/ 3 w 197"/>
                <a:gd name="T33" fmla="*/ 284 h 337"/>
                <a:gd name="T34" fmla="*/ 4 w 197"/>
                <a:gd name="T35" fmla="*/ 300 h 337"/>
                <a:gd name="T36" fmla="*/ 4 w 197"/>
                <a:gd name="T37" fmla="*/ 317 h 337"/>
                <a:gd name="T38" fmla="*/ 5 w 197"/>
                <a:gd name="T39" fmla="*/ 330 h 337"/>
                <a:gd name="T40" fmla="*/ 19 w 197"/>
                <a:gd name="T41" fmla="*/ 336 h 337"/>
                <a:gd name="T42" fmla="*/ 31 w 197"/>
                <a:gd name="T43" fmla="*/ 335 h 337"/>
                <a:gd name="T44" fmla="*/ 41 w 197"/>
                <a:gd name="T45" fmla="*/ 325 h 337"/>
                <a:gd name="T46" fmla="*/ 62 w 197"/>
                <a:gd name="T47" fmla="*/ 313 h 337"/>
                <a:gd name="T48" fmla="*/ 73 w 197"/>
                <a:gd name="T49" fmla="*/ 317 h 337"/>
                <a:gd name="T50" fmla="*/ 93 w 197"/>
                <a:gd name="T51" fmla="*/ 312 h 337"/>
                <a:gd name="T52" fmla="*/ 109 w 197"/>
                <a:gd name="T53" fmla="*/ 296 h 337"/>
                <a:gd name="T54" fmla="*/ 110 w 197"/>
                <a:gd name="T55" fmla="*/ 280 h 337"/>
                <a:gd name="T56" fmla="*/ 118 w 197"/>
                <a:gd name="T57" fmla="*/ 270 h 337"/>
                <a:gd name="T58" fmla="*/ 134 w 197"/>
                <a:gd name="T59" fmla="*/ 271 h 337"/>
                <a:gd name="T60" fmla="*/ 136 w 197"/>
                <a:gd name="T61" fmla="*/ 255 h 337"/>
                <a:gd name="T62" fmla="*/ 150 w 197"/>
                <a:gd name="T63" fmla="*/ 238 h 337"/>
                <a:gd name="T64" fmla="*/ 177 w 197"/>
                <a:gd name="T65" fmla="*/ 213 h 337"/>
                <a:gd name="T66" fmla="*/ 180 w 197"/>
                <a:gd name="T67" fmla="*/ 204 h 337"/>
                <a:gd name="T68" fmla="*/ 185 w 197"/>
                <a:gd name="T69" fmla="*/ 186 h 337"/>
                <a:gd name="T70" fmla="*/ 195 w 197"/>
                <a:gd name="T71" fmla="*/ 177 h 337"/>
                <a:gd name="T72" fmla="*/ 193 w 197"/>
                <a:gd name="T73" fmla="*/ 160 h 337"/>
                <a:gd name="T74" fmla="*/ 180 w 197"/>
                <a:gd name="T75" fmla="*/ 139 h 337"/>
                <a:gd name="T76" fmla="*/ 170 w 197"/>
                <a:gd name="T77" fmla="*/ 110 h 337"/>
                <a:gd name="T78" fmla="*/ 156 w 197"/>
                <a:gd name="T79" fmla="*/ 66 h 337"/>
                <a:gd name="T80" fmla="*/ 141 w 197"/>
                <a:gd name="T81" fmla="*/ 47 h 337"/>
                <a:gd name="T82" fmla="*/ 125 w 197"/>
                <a:gd name="T83" fmla="*/ 34 h 337"/>
                <a:gd name="T84" fmla="*/ 115 w 197"/>
                <a:gd name="T85" fmla="*/ 30 h 337"/>
                <a:gd name="T86" fmla="*/ 83 w 197"/>
                <a:gd name="T87" fmla="*/ 34 h 337"/>
                <a:gd name="T88" fmla="*/ 68 w 197"/>
                <a:gd name="T89" fmla="*/ 25 h 337"/>
                <a:gd name="T90" fmla="*/ 53 w 197"/>
                <a:gd name="T91" fmla="*/ 8 h 33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97"/>
                <a:gd name="T139" fmla="*/ 0 h 337"/>
                <a:gd name="T140" fmla="*/ 197 w 197"/>
                <a:gd name="T141" fmla="*/ 337 h 337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97" h="337">
                  <a:moveTo>
                    <a:pt x="50" y="0"/>
                  </a:moveTo>
                  <a:lnTo>
                    <a:pt x="45" y="1"/>
                  </a:lnTo>
                  <a:lnTo>
                    <a:pt x="39" y="4"/>
                  </a:lnTo>
                  <a:lnTo>
                    <a:pt x="37" y="5"/>
                  </a:lnTo>
                  <a:lnTo>
                    <a:pt x="35" y="6"/>
                  </a:lnTo>
                  <a:lnTo>
                    <a:pt x="35" y="9"/>
                  </a:lnTo>
                  <a:lnTo>
                    <a:pt x="34" y="11"/>
                  </a:lnTo>
                  <a:lnTo>
                    <a:pt x="40" y="29"/>
                  </a:lnTo>
                  <a:lnTo>
                    <a:pt x="46" y="43"/>
                  </a:lnTo>
                  <a:lnTo>
                    <a:pt x="45" y="55"/>
                  </a:lnTo>
                  <a:lnTo>
                    <a:pt x="40" y="66"/>
                  </a:lnTo>
                  <a:lnTo>
                    <a:pt x="36" y="77"/>
                  </a:lnTo>
                  <a:lnTo>
                    <a:pt x="34" y="87"/>
                  </a:lnTo>
                  <a:lnTo>
                    <a:pt x="35" y="91"/>
                  </a:lnTo>
                  <a:lnTo>
                    <a:pt x="35" y="92"/>
                  </a:lnTo>
                  <a:lnTo>
                    <a:pt x="37" y="93"/>
                  </a:lnTo>
                  <a:lnTo>
                    <a:pt x="39" y="93"/>
                  </a:lnTo>
                  <a:lnTo>
                    <a:pt x="44" y="93"/>
                  </a:lnTo>
                  <a:lnTo>
                    <a:pt x="49" y="93"/>
                  </a:lnTo>
                  <a:lnTo>
                    <a:pt x="55" y="92"/>
                  </a:lnTo>
                  <a:lnTo>
                    <a:pt x="61" y="93"/>
                  </a:lnTo>
                  <a:lnTo>
                    <a:pt x="66" y="93"/>
                  </a:lnTo>
                  <a:lnTo>
                    <a:pt x="71" y="95"/>
                  </a:lnTo>
                  <a:lnTo>
                    <a:pt x="73" y="98"/>
                  </a:lnTo>
                  <a:lnTo>
                    <a:pt x="76" y="100"/>
                  </a:lnTo>
                  <a:lnTo>
                    <a:pt x="77" y="105"/>
                  </a:lnTo>
                  <a:lnTo>
                    <a:pt x="78" y="110"/>
                  </a:lnTo>
                  <a:lnTo>
                    <a:pt x="77" y="118"/>
                  </a:lnTo>
                  <a:lnTo>
                    <a:pt x="73" y="125"/>
                  </a:lnTo>
                  <a:lnTo>
                    <a:pt x="70" y="131"/>
                  </a:lnTo>
                  <a:lnTo>
                    <a:pt x="63" y="136"/>
                  </a:lnTo>
                  <a:lnTo>
                    <a:pt x="58" y="143"/>
                  </a:lnTo>
                  <a:lnTo>
                    <a:pt x="55" y="150"/>
                  </a:lnTo>
                  <a:lnTo>
                    <a:pt x="51" y="157"/>
                  </a:lnTo>
                  <a:lnTo>
                    <a:pt x="50" y="166"/>
                  </a:lnTo>
                  <a:lnTo>
                    <a:pt x="51" y="174"/>
                  </a:lnTo>
                  <a:lnTo>
                    <a:pt x="52" y="181"/>
                  </a:lnTo>
                  <a:lnTo>
                    <a:pt x="55" y="187"/>
                  </a:lnTo>
                  <a:lnTo>
                    <a:pt x="57" y="195"/>
                  </a:lnTo>
                  <a:lnTo>
                    <a:pt x="62" y="207"/>
                  </a:lnTo>
                  <a:lnTo>
                    <a:pt x="63" y="219"/>
                  </a:lnTo>
                  <a:lnTo>
                    <a:pt x="63" y="227"/>
                  </a:lnTo>
                  <a:lnTo>
                    <a:pt x="61" y="233"/>
                  </a:lnTo>
                  <a:lnTo>
                    <a:pt x="58" y="238"/>
                  </a:lnTo>
                  <a:lnTo>
                    <a:pt x="53" y="243"/>
                  </a:lnTo>
                  <a:lnTo>
                    <a:pt x="44" y="252"/>
                  </a:lnTo>
                  <a:lnTo>
                    <a:pt x="32" y="259"/>
                  </a:lnTo>
                  <a:lnTo>
                    <a:pt x="20" y="266"/>
                  </a:lnTo>
                  <a:lnTo>
                    <a:pt x="10" y="274"/>
                  </a:lnTo>
                  <a:lnTo>
                    <a:pt x="6" y="279"/>
                  </a:lnTo>
                  <a:lnTo>
                    <a:pt x="3" y="284"/>
                  </a:lnTo>
                  <a:lnTo>
                    <a:pt x="1" y="289"/>
                  </a:lnTo>
                  <a:lnTo>
                    <a:pt x="0" y="295"/>
                  </a:lnTo>
                  <a:lnTo>
                    <a:pt x="4" y="300"/>
                  </a:lnTo>
                  <a:lnTo>
                    <a:pt x="6" y="301"/>
                  </a:lnTo>
                  <a:lnTo>
                    <a:pt x="6" y="309"/>
                  </a:lnTo>
                  <a:lnTo>
                    <a:pt x="4" y="317"/>
                  </a:lnTo>
                  <a:lnTo>
                    <a:pt x="3" y="325"/>
                  </a:lnTo>
                  <a:lnTo>
                    <a:pt x="3" y="327"/>
                  </a:lnTo>
                  <a:lnTo>
                    <a:pt x="5" y="330"/>
                  </a:lnTo>
                  <a:lnTo>
                    <a:pt x="8" y="331"/>
                  </a:lnTo>
                  <a:lnTo>
                    <a:pt x="11" y="333"/>
                  </a:lnTo>
                  <a:lnTo>
                    <a:pt x="19" y="336"/>
                  </a:lnTo>
                  <a:lnTo>
                    <a:pt x="26" y="337"/>
                  </a:lnTo>
                  <a:lnTo>
                    <a:pt x="29" y="337"/>
                  </a:lnTo>
                  <a:lnTo>
                    <a:pt x="31" y="335"/>
                  </a:lnTo>
                  <a:lnTo>
                    <a:pt x="35" y="333"/>
                  </a:lnTo>
                  <a:lnTo>
                    <a:pt x="36" y="331"/>
                  </a:lnTo>
                  <a:lnTo>
                    <a:pt x="41" y="325"/>
                  </a:lnTo>
                  <a:lnTo>
                    <a:pt x="44" y="321"/>
                  </a:lnTo>
                  <a:lnTo>
                    <a:pt x="46" y="313"/>
                  </a:lnTo>
                  <a:lnTo>
                    <a:pt x="62" y="313"/>
                  </a:lnTo>
                  <a:lnTo>
                    <a:pt x="66" y="315"/>
                  </a:lnTo>
                  <a:lnTo>
                    <a:pt x="70" y="316"/>
                  </a:lnTo>
                  <a:lnTo>
                    <a:pt x="73" y="317"/>
                  </a:lnTo>
                  <a:lnTo>
                    <a:pt x="78" y="317"/>
                  </a:lnTo>
                  <a:lnTo>
                    <a:pt x="86" y="315"/>
                  </a:lnTo>
                  <a:lnTo>
                    <a:pt x="93" y="312"/>
                  </a:lnTo>
                  <a:lnTo>
                    <a:pt x="101" y="307"/>
                  </a:lnTo>
                  <a:lnTo>
                    <a:pt x="105" y="302"/>
                  </a:lnTo>
                  <a:lnTo>
                    <a:pt x="109" y="296"/>
                  </a:lnTo>
                  <a:lnTo>
                    <a:pt x="112" y="291"/>
                  </a:lnTo>
                  <a:lnTo>
                    <a:pt x="112" y="285"/>
                  </a:lnTo>
                  <a:lnTo>
                    <a:pt x="110" y="280"/>
                  </a:lnTo>
                  <a:lnTo>
                    <a:pt x="112" y="275"/>
                  </a:lnTo>
                  <a:lnTo>
                    <a:pt x="113" y="271"/>
                  </a:lnTo>
                  <a:lnTo>
                    <a:pt x="118" y="270"/>
                  </a:lnTo>
                  <a:lnTo>
                    <a:pt x="123" y="270"/>
                  </a:lnTo>
                  <a:lnTo>
                    <a:pt x="128" y="271"/>
                  </a:lnTo>
                  <a:lnTo>
                    <a:pt x="134" y="271"/>
                  </a:lnTo>
                  <a:lnTo>
                    <a:pt x="134" y="265"/>
                  </a:lnTo>
                  <a:lnTo>
                    <a:pt x="135" y="260"/>
                  </a:lnTo>
                  <a:lnTo>
                    <a:pt x="136" y="255"/>
                  </a:lnTo>
                  <a:lnTo>
                    <a:pt x="138" y="252"/>
                  </a:lnTo>
                  <a:lnTo>
                    <a:pt x="144" y="244"/>
                  </a:lnTo>
                  <a:lnTo>
                    <a:pt x="150" y="238"/>
                  </a:lnTo>
                  <a:lnTo>
                    <a:pt x="164" y="227"/>
                  </a:lnTo>
                  <a:lnTo>
                    <a:pt x="175" y="216"/>
                  </a:lnTo>
                  <a:lnTo>
                    <a:pt x="177" y="213"/>
                  </a:lnTo>
                  <a:lnTo>
                    <a:pt x="179" y="211"/>
                  </a:lnTo>
                  <a:lnTo>
                    <a:pt x="180" y="207"/>
                  </a:lnTo>
                  <a:lnTo>
                    <a:pt x="180" y="204"/>
                  </a:lnTo>
                  <a:lnTo>
                    <a:pt x="180" y="198"/>
                  </a:lnTo>
                  <a:lnTo>
                    <a:pt x="181" y="190"/>
                  </a:lnTo>
                  <a:lnTo>
                    <a:pt x="185" y="186"/>
                  </a:lnTo>
                  <a:lnTo>
                    <a:pt x="190" y="182"/>
                  </a:lnTo>
                  <a:lnTo>
                    <a:pt x="192" y="180"/>
                  </a:lnTo>
                  <a:lnTo>
                    <a:pt x="195" y="177"/>
                  </a:lnTo>
                  <a:lnTo>
                    <a:pt x="196" y="174"/>
                  </a:lnTo>
                  <a:lnTo>
                    <a:pt x="197" y="170"/>
                  </a:lnTo>
                  <a:lnTo>
                    <a:pt x="193" y="160"/>
                  </a:lnTo>
                  <a:lnTo>
                    <a:pt x="188" y="150"/>
                  </a:lnTo>
                  <a:lnTo>
                    <a:pt x="185" y="145"/>
                  </a:lnTo>
                  <a:lnTo>
                    <a:pt x="180" y="139"/>
                  </a:lnTo>
                  <a:lnTo>
                    <a:pt x="177" y="133"/>
                  </a:lnTo>
                  <a:lnTo>
                    <a:pt x="174" y="125"/>
                  </a:lnTo>
                  <a:lnTo>
                    <a:pt x="170" y="110"/>
                  </a:lnTo>
                  <a:lnTo>
                    <a:pt x="166" y="94"/>
                  </a:lnTo>
                  <a:lnTo>
                    <a:pt x="161" y="79"/>
                  </a:lnTo>
                  <a:lnTo>
                    <a:pt x="156" y="66"/>
                  </a:lnTo>
                  <a:lnTo>
                    <a:pt x="151" y="58"/>
                  </a:lnTo>
                  <a:lnTo>
                    <a:pt x="148" y="53"/>
                  </a:lnTo>
                  <a:lnTo>
                    <a:pt x="141" y="47"/>
                  </a:lnTo>
                  <a:lnTo>
                    <a:pt x="135" y="43"/>
                  </a:lnTo>
                  <a:lnTo>
                    <a:pt x="130" y="39"/>
                  </a:lnTo>
                  <a:lnTo>
                    <a:pt x="125" y="34"/>
                  </a:lnTo>
                  <a:lnTo>
                    <a:pt x="122" y="32"/>
                  </a:lnTo>
                  <a:lnTo>
                    <a:pt x="119" y="31"/>
                  </a:lnTo>
                  <a:lnTo>
                    <a:pt x="115" y="30"/>
                  </a:lnTo>
                  <a:lnTo>
                    <a:pt x="112" y="30"/>
                  </a:lnTo>
                  <a:lnTo>
                    <a:pt x="98" y="31"/>
                  </a:lnTo>
                  <a:lnTo>
                    <a:pt x="83" y="34"/>
                  </a:lnTo>
                  <a:lnTo>
                    <a:pt x="79" y="32"/>
                  </a:lnTo>
                  <a:lnTo>
                    <a:pt x="75" y="29"/>
                  </a:lnTo>
                  <a:lnTo>
                    <a:pt x="68" y="25"/>
                  </a:lnTo>
                  <a:lnTo>
                    <a:pt x="63" y="20"/>
                  </a:lnTo>
                  <a:lnTo>
                    <a:pt x="58" y="14"/>
                  </a:lnTo>
                  <a:lnTo>
                    <a:pt x="53" y="8"/>
                  </a:lnTo>
                  <a:lnTo>
                    <a:pt x="51" y="4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DEBBA"/>
            </a:solidFill>
            <a:ln w="127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381" name="Freeform 464"/>
            <p:cNvSpPr>
              <a:spLocks/>
            </p:cNvSpPr>
            <p:nvPr/>
          </p:nvSpPr>
          <p:spPr bwMode="auto">
            <a:xfrm>
              <a:off x="2738" y="2141"/>
              <a:ext cx="674" cy="903"/>
            </a:xfrm>
            <a:custGeom>
              <a:avLst/>
              <a:gdLst>
                <a:gd name="T0" fmla="*/ 43 w 674"/>
                <a:gd name="T1" fmla="*/ 302 h 903"/>
                <a:gd name="T2" fmla="*/ 20 w 674"/>
                <a:gd name="T3" fmla="*/ 327 h 903"/>
                <a:gd name="T4" fmla="*/ 10 w 674"/>
                <a:gd name="T5" fmla="*/ 368 h 903"/>
                <a:gd name="T6" fmla="*/ 15 w 674"/>
                <a:gd name="T7" fmla="*/ 451 h 903"/>
                <a:gd name="T8" fmla="*/ 60 w 674"/>
                <a:gd name="T9" fmla="*/ 473 h 903"/>
                <a:gd name="T10" fmla="*/ 107 w 674"/>
                <a:gd name="T11" fmla="*/ 507 h 903"/>
                <a:gd name="T12" fmla="*/ 122 w 674"/>
                <a:gd name="T13" fmla="*/ 543 h 903"/>
                <a:gd name="T14" fmla="*/ 102 w 674"/>
                <a:gd name="T15" fmla="*/ 605 h 903"/>
                <a:gd name="T16" fmla="*/ 72 w 674"/>
                <a:gd name="T17" fmla="*/ 650 h 903"/>
                <a:gd name="T18" fmla="*/ 60 w 674"/>
                <a:gd name="T19" fmla="*/ 675 h 903"/>
                <a:gd name="T20" fmla="*/ 78 w 674"/>
                <a:gd name="T21" fmla="*/ 714 h 903"/>
                <a:gd name="T22" fmla="*/ 90 w 674"/>
                <a:gd name="T23" fmla="*/ 779 h 903"/>
                <a:gd name="T24" fmla="*/ 112 w 674"/>
                <a:gd name="T25" fmla="*/ 792 h 903"/>
                <a:gd name="T26" fmla="*/ 137 w 674"/>
                <a:gd name="T27" fmla="*/ 764 h 903"/>
                <a:gd name="T28" fmla="*/ 154 w 674"/>
                <a:gd name="T29" fmla="*/ 753 h 903"/>
                <a:gd name="T30" fmla="*/ 169 w 674"/>
                <a:gd name="T31" fmla="*/ 741 h 903"/>
                <a:gd name="T32" fmla="*/ 192 w 674"/>
                <a:gd name="T33" fmla="*/ 761 h 903"/>
                <a:gd name="T34" fmla="*/ 246 w 674"/>
                <a:gd name="T35" fmla="*/ 761 h 903"/>
                <a:gd name="T36" fmla="*/ 251 w 674"/>
                <a:gd name="T37" fmla="*/ 802 h 903"/>
                <a:gd name="T38" fmla="*/ 239 w 674"/>
                <a:gd name="T39" fmla="*/ 840 h 903"/>
                <a:gd name="T40" fmla="*/ 253 w 674"/>
                <a:gd name="T41" fmla="*/ 868 h 903"/>
                <a:gd name="T42" fmla="*/ 310 w 674"/>
                <a:gd name="T43" fmla="*/ 877 h 903"/>
                <a:gd name="T44" fmla="*/ 340 w 674"/>
                <a:gd name="T45" fmla="*/ 861 h 903"/>
                <a:gd name="T46" fmla="*/ 377 w 674"/>
                <a:gd name="T47" fmla="*/ 854 h 903"/>
                <a:gd name="T48" fmla="*/ 424 w 674"/>
                <a:gd name="T49" fmla="*/ 814 h 903"/>
                <a:gd name="T50" fmla="*/ 511 w 674"/>
                <a:gd name="T51" fmla="*/ 840 h 903"/>
                <a:gd name="T52" fmla="*/ 549 w 674"/>
                <a:gd name="T53" fmla="*/ 854 h 903"/>
                <a:gd name="T54" fmla="*/ 577 w 674"/>
                <a:gd name="T55" fmla="*/ 864 h 903"/>
                <a:gd name="T56" fmla="*/ 587 w 674"/>
                <a:gd name="T57" fmla="*/ 880 h 903"/>
                <a:gd name="T58" fmla="*/ 643 w 674"/>
                <a:gd name="T59" fmla="*/ 902 h 903"/>
                <a:gd name="T60" fmla="*/ 653 w 674"/>
                <a:gd name="T61" fmla="*/ 876 h 903"/>
                <a:gd name="T62" fmla="*/ 634 w 674"/>
                <a:gd name="T63" fmla="*/ 820 h 903"/>
                <a:gd name="T64" fmla="*/ 610 w 674"/>
                <a:gd name="T65" fmla="*/ 756 h 903"/>
                <a:gd name="T66" fmla="*/ 612 w 674"/>
                <a:gd name="T67" fmla="*/ 684 h 903"/>
                <a:gd name="T68" fmla="*/ 633 w 674"/>
                <a:gd name="T69" fmla="*/ 652 h 903"/>
                <a:gd name="T70" fmla="*/ 649 w 674"/>
                <a:gd name="T71" fmla="*/ 598 h 903"/>
                <a:gd name="T72" fmla="*/ 644 w 674"/>
                <a:gd name="T73" fmla="*/ 551 h 903"/>
                <a:gd name="T74" fmla="*/ 633 w 674"/>
                <a:gd name="T75" fmla="*/ 511 h 903"/>
                <a:gd name="T76" fmla="*/ 631 w 674"/>
                <a:gd name="T77" fmla="*/ 457 h 903"/>
                <a:gd name="T78" fmla="*/ 667 w 674"/>
                <a:gd name="T79" fmla="*/ 440 h 903"/>
                <a:gd name="T80" fmla="*/ 670 w 674"/>
                <a:gd name="T81" fmla="*/ 423 h 903"/>
                <a:gd name="T82" fmla="*/ 618 w 674"/>
                <a:gd name="T83" fmla="*/ 415 h 903"/>
                <a:gd name="T84" fmla="*/ 584 w 674"/>
                <a:gd name="T85" fmla="*/ 388 h 903"/>
                <a:gd name="T86" fmla="*/ 592 w 674"/>
                <a:gd name="T87" fmla="*/ 348 h 903"/>
                <a:gd name="T88" fmla="*/ 600 w 674"/>
                <a:gd name="T89" fmla="*/ 325 h 903"/>
                <a:gd name="T90" fmla="*/ 571 w 674"/>
                <a:gd name="T91" fmla="*/ 285 h 903"/>
                <a:gd name="T92" fmla="*/ 561 w 674"/>
                <a:gd name="T93" fmla="*/ 226 h 903"/>
                <a:gd name="T94" fmla="*/ 540 w 674"/>
                <a:gd name="T95" fmla="*/ 207 h 903"/>
                <a:gd name="T96" fmla="*/ 564 w 674"/>
                <a:gd name="T97" fmla="*/ 181 h 903"/>
                <a:gd name="T98" fmla="*/ 528 w 674"/>
                <a:gd name="T99" fmla="*/ 41 h 903"/>
                <a:gd name="T100" fmla="*/ 496 w 674"/>
                <a:gd name="T101" fmla="*/ 14 h 903"/>
                <a:gd name="T102" fmla="*/ 465 w 674"/>
                <a:gd name="T103" fmla="*/ 16 h 903"/>
                <a:gd name="T104" fmla="*/ 435 w 674"/>
                <a:gd name="T105" fmla="*/ 33 h 903"/>
                <a:gd name="T106" fmla="*/ 393 w 674"/>
                <a:gd name="T107" fmla="*/ 25 h 903"/>
                <a:gd name="T108" fmla="*/ 321 w 674"/>
                <a:gd name="T109" fmla="*/ 3 h 903"/>
                <a:gd name="T110" fmla="*/ 299 w 674"/>
                <a:gd name="T111" fmla="*/ 20 h 903"/>
                <a:gd name="T112" fmla="*/ 267 w 674"/>
                <a:gd name="T113" fmla="*/ 21 h 903"/>
                <a:gd name="T114" fmla="*/ 196 w 674"/>
                <a:gd name="T115" fmla="*/ 72 h 903"/>
                <a:gd name="T116" fmla="*/ 165 w 674"/>
                <a:gd name="T117" fmla="*/ 140 h 903"/>
                <a:gd name="T118" fmla="*/ 145 w 674"/>
                <a:gd name="T119" fmla="*/ 149 h 903"/>
                <a:gd name="T120" fmla="*/ 119 w 674"/>
                <a:gd name="T121" fmla="*/ 175 h 90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674"/>
                <a:gd name="T184" fmla="*/ 0 h 903"/>
                <a:gd name="T185" fmla="*/ 674 w 674"/>
                <a:gd name="T186" fmla="*/ 903 h 90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674" h="903">
                  <a:moveTo>
                    <a:pt x="90" y="227"/>
                  </a:moveTo>
                  <a:lnTo>
                    <a:pt x="76" y="250"/>
                  </a:lnTo>
                  <a:lnTo>
                    <a:pt x="62" y="272"/>
                  </a:lnTo>
                  <a:lnTo>
                    <a:pt x="55" y="281"/>
                  </a:lnTo>
                  <a:lnTo>
                    <a:pt x="49" y="291"/>
                  </a:lnTo>
                  <a:lnTo>
                    <a:pt x="43" y="302"/>
                  </a:lnTo>
                  <a:lnTo>
                    <a:pt x="38" y="316"/>
                  </a:lnTo>
                  <a:lnTo>
                    <a:pt x="35" y="319"/>
                  </a:lnTo>
                  <a:lnTo>
                    <a:pt x="33" y="321"/>
                  </a:lnTo>
                  <a:lnTo>
                    <a:pt x="29" y="324"/>
                  </a:lnTo>
                  <a:lnTo>
                    <a:pt x="24" y="325"/>
                  </a:lnTo>
                  <a:lnTo>
                    <a:pt x="20" y="327"/>
                  </a:lnTo>
                  <a:lnTo>
                    <a:pt x="17" y="330"/>
                  </a:lnTo>
                  <a:lnTo>
                    <a:pt x="15" y="333"/>
                  </a:lnTo>
                  <a:lnTo>
                    <a:pt x="14" y="337"/>
                  </a:lnTo>
                  <a:lnTo>
                    <a:pt x="18" y="345"/>
                  </a:lnTo>
                  <a:lnTo>
                    <a:pt x="21" y="353"/>
                  </a:lnTo>
                  <a:lnTo>
                    <a:pt x="10" y="368"/>
                  </a:lnTo>
                  <a:lnTo>
                    <a:pt x="0" y="387"/>
                  </a:lnTo>
                  <a:lnTo>
                    <a:pt x="10" y="402"/>
                  </a:lnTo>
                  <a:lnTo>
                    <a:pt x="20" y="415"/>
                  </a:lnTo>
                  <a:lnTo>
                    <a:pt x="17" y="430"/>
                  </a:lnTo>
                  <a:lnTo>
                    <a:pt x="14" y="445"/>
                  </a:lnTo>
                  <a:lnTo>
                    <a:pt x="15" y="451"/>
                  </a:lnTo>
                  <a:lnTo>
                    <a:pt x="18" y="456"/>
                  </a:lnTo>
                  <a:lnTo>
                    <a:pt x="23" y="460"/>
                  </a:lnTo>
                  <a:lnTo>
                    <a:pt x="28" y="463"/>
                  </a:lnTo>
                  <a:lnTo>
                    <a:pt x="40" y="468"/>
                  </a:lnTo>
                  <a:lnTo>
                    <a:pt x="50" y="471"/>
                  </a:lnTo>
                  <a:lnTo>
                    <a:pt x="60" y="473"/>
                  </a:lnTo>
                  <a:lnTo>
                    <a:pt x="70" y="477"/>
                  </a:lnTo>
                  <a:lnTo>
                    <a:pt x="78" y="482"/>
                  </a:lnTo>
                  <a:lnTo>
                    <a:pt x="87" y="487"/>
                  </a:lnTo>
                  <a:lnTo>
                    <a:pt x="95" y="492"/>
                  </a:lnTo>
                  <a:lnTo>
                    <a:pt x="101" y="499"/>
                  </a:lnTo>
                  <a:lnTo>
                    <a:pt x="107" y="507"/>
                  </a:lnTo>
                  <a:lnTo>
                    <a:pt x="113" y="517"/>
                  </a:lnTo>
                  <a:lnTo>
                    <a:pt x="117" y="522"/>
                  </a:lnTo>
                  <a:lnTo>
                    <a:pt x="119" y="525"/>
                  </a:lnTo>
                  <a:lnTo>
                    <a:pt x="122" y="529"/>
                  </a:lnTo>
                  <a:lnTo>
                    <a:pt x="123" y="534"/>
                  </a:lnTo>
                  <a:lnTo>
                    <a:pt x="122" y="543"/>
                  </a:lnTo>
                  <a:lnTo>
                    <a:pt x="118" y="550"/>
                  </a:lnTo>
                  <a:lnTo>
                    <a:pt x="113" y="556"/>
                  </a:lnTo>
                  <a:lnTo>
                    <a:pt x="109" y="564"/>
                  </a:lnTo>
                  <a:lnTo>
                    <a:pt x="108" y="579"/>
                  </a:lnTo>
                  <a:lnTo>
                    <a:pt x="107" y="596"/>
                  </a:lnTo>
                  <a:lnTo>
                    <a:pt x="102" y="605"/>
                  </a:lnTo>
                  <a:lnTo>
                    <a:pt x="95" y="617"/>
                  </a:lnTo>
                  <a:lnTo>
                    <a:pt x="87" y="629"/>
                  </a:lnTo>
                  <a:lnTo>
                    <a:pt x="81" y="641"/>
                  </a:lnTo>
                  <a:lnTo>
                    <a:pt x="80" y="646"/>
                  </a:lnTo>
                  <a:lnTo>
                    <a:pt x="76" y="648"/>
                  </a:lnTo>
                  <a:lnTo>
                    <a:pt x="72" y="650"/>
                  </a:lnTo>
                  <a:lnTo>
                    <a:pt x="69" y="652"/>
                  </a:lnTo>
                  <a:lnTo>
                    <a:pt x="65" y="654"/>
                  </a:lnTo>
                  <a:lnTo>
                    <a:pt x="62" y="658"/>
                  </a:lnTo>
                  <a:lnTo>
                    <a:pt x="60" y="663"/>
                  </a:lnTo>
                  <a:lnTo>
                    <a:pt x="60" y="669"/>
                  </a:lnTo>
                  <a:lnTo>
                    <a:pt x="60" y="675"/>
                  </a:lnTo>
                  <a:lnTo>
                    <a:pt x="61" y="681"/>
                  </a:lnTo>
                  <a:lnTo>
                    <a:pt x="64" y="686"/>
                  </a:lnTo>
                  <a:lnTo>
                    <a:pt x="67" y="691"/>
                  </a:lnTo>
                  <a:lnTo>
                    <a:pt x="72" y="699"/>
                  </a:lnTo>
                  <a:lnTo>
                    <a:pt x="77" y="706"/>
                  </a:lnTo>
                  <a:lnTo>
                    <a:pt x="78" y="714"/>
                  </a:lnTo>
                  <a:lnTo>
                    <a:pt x="78" y="721"/>
                  </a:lnTo>
                  <a:lnTo>
                    <a:pt x="78" y="727"/>
                  </a:lnTo>
                  <a:lnTo>
                    <a:pt x="77" y="735"/>
                  </a:lnTo>
                  <a:lnTo>
                    <a:pt x="81" y="752"/>
                  </a:lnTo>
                  <a:lnTo>
                    <a:pt x="86" y="771"/>
                  </a:lnTo>
                  <a:lnTo>
                    <a:pt x="90" y="779"/>
                  </a:lnTo>
                  <a:lnTo>
                    <a:pt x="95" y="785"/>
                  </a:lnTo>
                  <a:lnTo>
                    <a:pt x="97" y="788"/>
                  </a:lnTo>
                  <a:lnTo>
                    <a:pt x="101" y="790"/>
                  </a:lnTo>
                  <a:lnTo>
                    <a:pt x="103" y="792"/>
                  </a:lnTo>
                  <a:lnTo>
                    <a:pt x="107" y="792"/>
                  </a:lnTo>
                  <a:lnTo>
                    <a:pt x="112" y="792"/>
                  </a:lnTo>
                  <a:lnTo>
                    <a:pt x="117" y="789"/>
                  </a:lnTo>
                  <a:lnTo>
                    <a:pt x="122" y="785"/>
                  </a:lnTo>
                  <a:lnTo>
                    <a:pt x="127" y="781"/>
                  </a:lnTo>
                  <a:lnTo>
                    <a:pt x="130" y="776"/>
                  </a:lnTo>
                  <a:lnTo>
                    <a:pt x="134" y="771"/>
                  </a:lnTo>
                  <a:lnTo>
                    <a:pt x="137" y="764"/>
                  </a:lnTo>
                  <a:lnTo>
                    <a:pt x="139" y="758"/>
                  </a:lnTo>
                  <a:lnTo>
                    <a:pt x="145" y="759"/>
                  </a:lnTo>
                  <a:lnTo>
                    <a:pt x="149" y="761"/>
                  </a:lnTo>
                  <a:lnTo>
                    <a:pt x="151" y="758"/>
                  </a:lnTo>
                  <a:lnTo>
                    <a:pt x="153" y="756"/>
                  </a:lnTo>
                  <a:lnTo>
                    <a:pt x="154" y="753"/>
                  </a:lnTo>
                  <a:lnTo>
                    <a:pt x="155" y="751"/>
                  </a:lnTo>
                  <a:lnTo>
                    <a:pt x="151" y="742"/>
                  </a:lnTo>
                  <a:lnTo>
                    <a:pt x="149" y="735"/>
                  </a:lnTo>
                  <a:lnTo>
                    <a:pt x="160" y="735"/>
                  </a:lnTo>
                  <a:lnTo>
                    <a:pt x="165" y="737"/>
                  </a:lnTo>
                  <a:lnTo>
                    <a:pt x="169" y="741"/>
                  </a:lnTo>
                  <a:lnTo>
                    <a:pt x="173" y="745"/>
                  </a:lnTo>
                  <a:lnTo>
                    <a:pt x="176" y="750"/>
                  </a:lnTo>
                  <a:lnTo>
                    <a:pt x="179" y="753"/>
                  </a:lnTo>
                  <a:lnTo>
                    <a:pt x="182" y="757"/>
                  </a:lnTo>
                  <a:lnTo>
                    <a:pt x="187" y="759"/>
                  </a:lnTo>
                  <a:lnTo>
                    <a:pt x="192" y="761"/>
                  </a:lnTo>
                  <a:lnTo>
                    <a:pt x="210" y="756"/>
                  </a:lnTo>
                  <a:lnTo>
                    <a:pt x="226" y="751"/>
                  </a:lnTo>
                  <a:lnTo>
                    <a:pt x="232" y="751"/>
                  </a:lnTo>
                  <a:lnTo>
                    <a:pt x="238" y="753"/>
                  </a:lnTo>
                  <a:lnTo>
                    <a:pt x="242" y="756"/>
                  </a:lnTo>
                  <a:lnTo>
                    <a:pt x="246" y="761"/>
                  </a:lnTo>
                  <a:lnTo>
                    <a:pt x="248" y="766"/>
                  </a:lnTo>
                  <a:lnTo>
                    <a:pt x="251" y="771"/>
                  </a:lnTo>
                  <a:lnTo>
                    <a:pt x="252" y="778"/>
                  </a:lnTo>
                  <a:lnTo>
                    <a:pt x="252" y="784"/>
                  </a:lnTo>
                  <a:lnTo>
                    <a:pt x="252" y="794"/>
                  </a:lnTo>
                  <a:lnTo>
                    <a:pt x="251" y="802"/>
                  </a:lnTo>
                  <a:lnTo>
                    <a:pt x="248" y="809"/>
                  </a:lnTo>
                  <a:lnTo>
                    <a:pt x="246" y="815"/>
                  </a:lnTo>
                  <a:lnTo>
                    <a:pt x="244" y="820"/>
                  </a:lnTo>
                  <a:lnTo>
                    <a:pt x="242" y="826"/>
                  </a:lnTo>
                  <a:lnTo>
                    <a:pt x="241" y="833"/>
                  </a:lnTo>
                  <a:lnTo>
                    <a:pt x="239" y="840"/>
                  </a:lnTo>
                  <a:lnTo>
                    <a:pt x="241" y="846"/>
                  </a:lnTo>
                  <a:lnTo>
                    <a:pt x="242" y="852"/>
                  </a:lnTo>
                  <a:lnTo>
                    <a:pt x="243" y="857"/>
                  </a:lnTo>
                  <a:lnTo>
                    <a:pt x="246" y="861"/>
                  </a:lnTo>
                  <a:lnTo>
                    <a:pt x="249" y="865"/>
                  </a:lnTo>
                  <a:lnTo>
                    <a:pt x="253" y="868"/>
                  </a:lnTo>
                  <a:lnTo>
                    <a:pt x="257" y="871"/>
                  </a:lnTo>
                  <a:lnTo>
                    <a:pt x="262" y="872"/>
                  </a:lnTo>
                  <a:lnTo>
                    <a:pt x="273" y="876"/>
                  </a:lnTo>
                  <a:lnTo>
                    <a:pt x="284" y="877"/>
                  </a:lnTo>
                  <a:lnTo>
                    <a:pt x="296" y="877"/>
                  </a:lnTo>
                  <a:lnTo>
                    <a:pt x="310" y="877"/>
                  </a:lnTo>
                  <a:lnTo>
                    <a:pt x="315" y="877"/>
                  </a:lnTo>
                  <a:lnTo>
                    <a:pt x="320" y="876"/>
                  </a:lnTo>
                  <a:lnTo>
                    <a:pt x="325" y="873"/>
                  </a:lnTo>
                  <a:lnTo>
                    <a:pt x="329" y="872"/>
                  </a:lnTo>
                  <a:lnTo>
                    <a:pt x="334" y="866"/>
                  </a:lnTo>
                  <a:lnTo>
                    <a:pt x="340" y="861"/>
                  </a:lnTo>
                  <a:lnTo>
                    <a:pt x="343" y="859"/>
                  </a:lnTo>
                  <a:lnTo>
                    <a:pt x="348" y="857"/>
                  </a:lnTo>
                  <a:lnTo>
                    <a:pt x="352" y="856"/>
                  </a:lnTo>
                  <a:lnTo>
                    <a:pt x="357" y="856"/>
                  </a:lnTo>
                  <a:lnTo>
                    <a:pt x="366" y="855"/>
                  </a:lnTo>
                  <a:lnTo>
                    <a:pt x="377" y="854"/>
                  </a:lnTo>
                  <a:lnTo>
                    <a:pt x="384" y="852"/>
                  </a:lnTo>
                  <a:lnTo>
                    <a:pt x="392" y="849"/>
                  </a:lnTo>
                  <a:lnTo>
                    <a:pt x="398" y="844"/>
                  </a:lnTo>
                  <a:lnTo>
                    <a:pt x="404" y="839"/>
                  </a:lnTo>
                  <a:lnTo>
                    <a:pt x="415" y="826"/>
                  </a:lnTo>
                  <a:lnTo>
                    <a:pt x="424" y="814"/>
                  </a:lnTo>
                  <a:lnTo>
                    <a:pt x="439" y="821"/>
                  </a:lnTo>
                  <a:lnTo>
                    <a:pt x="455" y="828"/>
                  </a:lnTo>
                  <a:lnTo>
                    <a:pt x="471" y="834"/>
                  </a:lnTo>
                  <a:lnTo>
                    <a:pt x="485" y="840"/>
                  </a:lnTo>
                  <a:lnTo>
                    <a:pt x="492" y="840"/>
                  </a:lnTo>
                  <a:lnTo>
                    <a:pt x="511" y="840"/>
                  </a:lnTo>
                  <a:lnTo>
                    <a:pt x="530" y="840"/>
                  </a:lnTo>
                  <a:lnTo>
                    <a:pt x="539" y="840"/>
                  </a:lnTo>
                  <a:lnTo>
                    <a:pt x="543" y="841"/>
                  </a:lnTo>
                  <a:lnTo>
                    <a:pt x="545" y="844"/>
                  </a:lnTo>
                  <a:lnTo>
                    <a:pt x="548" y="849"/>
                  </a:lnTo>
                  <a:lnTo>
                    <a:pt x="549" y="854"/>
                  </a:lnTo>
                  <a:lnTo>
                    <a:pt x="551" y="866"/>
                  </a:lnTo>
                  <a:lnTo>
                    <a:pt x="555" y="876"/>
                  </a:lnTo>
                  <a:lnTo>
                    <a:pt x="559" y="870"/>
                  </a:lnTo>
                  <a:lnTo>
                    <a:pt x="565" y="866"/>
                  </a:lnTo>
                  <a:lnTo>
                    <a:pt x="571" y="865"/>
                  </a:lnTo>
                  <a:lnTo>
                    <a:pt x="577" y="864"/>
                  </a:lnTo>
                  <a:lnTo>
                    <a:pt x="579" y="864"/>
                  </a:lnTo>
                  <a:lnTo>
                    <a:pt x="581" y="865"/>
                  </a:lnTo>
                  <a:lnTo>
                    <a:pt x="582" y="867"/>
                  </a:lnTo>
                  <a:lnTo>
                    <a:pt x="582" y="870"/>
                  </a:lnTo>
                  <a:lnTo>
                    <a:pt x="585" y="875"/>
                  </a:lnTo>
                  <a:lnTo>
                    <a:pt x="587" y="880"/>
                  </a:lnTo>
                  <a:lnTo>
                    <a:pt x="594" y="883"/>
                  </a:lnTo>
                  <a:lnTo>
                    <a:pt x="608" y="891"/>
                  </a:lnTo>
                  <a:lnTo>
                    <a:pt x="624" y="899"/>
                  </a:lnTo>
                  <a:lnTo>
                    <a:pt x="634" y="903"/>
                  </a:lnTo>
                  <a:lnTo>
                    <a:pt x="639" y="903"/>
                  </a:lnTo>
                  <a:lnTo>
                    <a:pt x="643" y="902"/>
                  </a:lnTo>
                  <a:lnTo>
                    <a:pt x="647" y="901"/>
                  </a:lnTo>
                  <a:lnTo>
                    <a:pt x="649" y="898"/>
                  </a:lnTo>
                  <a:lnTo>
                    <a:pt x="652" y="894"/>
                  </a:lnTo>
                  <a:lnTo>
                    <a:pt x="653" y="890"/>
                  </a:lnTo>
                  <a:lnTo>
                    <a:pt x="653" y="885"/>
                  </a:lnTo>
                  <a:lnTo>
                    <a:pt x="653" y="876"/>
                  </a:lnTo>
                  <a:lnTo>
                    <a:pt x="657" y="866"/>
                  </a:lnTo>
                  <a:lnTo>
                    <a:pt x="660" y="857"/>
                  </a:lnTo>
                  <a:lnTo>
                    <a:pt x="660" y="854"/>
                  </a:lnTo>
                  <a:lnTo>
                    <a:pt x="660" y="847"/>
                  </a:lnTo>
                  <a:lnTo>
                    <a:pt x="647" y="833"/>
                  </a:lnTo>
                  <a:lnTo>
                    <a:pt x="634" y="820"/>
                  </a:lnTo>
                  <a:lnTo>
                    <a:pt x="646" y="802"/>
                  </a:lnTo>
                  <a:lnTo>
                    <a:pt x="657" y="784"/>
                  </a:lnTo>
                  <a:lnTo>
                    <a:pt x="653" y="772"/>
                  </a:lnTo>
                  <a:lnTo>
                    <a:pt x="649" y="762"/>
                  </a:lnTo>
                  <a:lnTo>
                    <a:pt x="613" y="762"/>
                  </a:lnTo>
                  <a:lnTo>
                    <a:pt x="610" y="756"/>
                  </a:lnTo>
                  <a:lnTo>
                    <a:pt x="607" y="745"/>
                  </a:lnTo>
                  <a:lnTo>
                    <a:pt x="606" y="733"/>
                  </a:lnTo>
                  <a:lnTo>
                    <a:pt x="605" y="721"/>
                  </a:lnTo>
                  <a:lnTo>
                    <a:pt x="610" y="701"/>
                  </a:lnTo>
                  <a:lnTo>
                    <a:pt x="615" y="685"/>
                  </a:lnTo>
                  <a:lnTo>
                    <a:pt x="612" y="684"/>
                  </a:lnTo>
                  <a:lnTo>
                    <a:pt x="610" y="683"/>
                  </a:lnTo>
                  <a:lnTo>
                    <a:pt x="608" y="680"/>
                  </a:lnTo>
                  <a:lnTo>
                    <a:pt x="607" y="676"/>
                  </a:lnTo>
                  <a:lnTo>
                    <a:pt x="618" y="667"/>
                  </a:lnTo>
                  <a:lnTo>
                    <a:pt x="631" y="655"/>
                  </a:lnTo>
                  <a:lnTo>
                    <a:pt x="633" y="652"/>
                  </a:lnTo>
                  <a:lnTo>
                    <a:pt x="636" y="649"/>
                  </a:lnTo>
                  <a:lnTo>
                    <a:pt x="638" y="646"/>
                  </a:lnTo>
                  <a:lnTo>
                    <a:pt x="639" y="641"/>
                  </a:lnTo>
                  <a:lnTo>
                    <a:pt x="646" y="624"/>
                  </a:lnTo>
                  <a:lnTo>
                    <a:pt x="653" y="606"/>
                  </a:lnTo>
                  <a:lnTo>
                    <a:pt x="649" y="598"/>
                  </a:lnTo>
                  <a:lnTo>
                    <a:pt x="644" y="587"/>
                  </a:lnTo>
                  <a:lnTo>
                    <a:pt x="649" y="579"/>
                  </a:lnTo>
                  <a:lnTo>
                    <a:pt x="653" y="568"/>
                  </a:lnTo>
                  <a:lnTo>
                    <a:pt x="652" y="561"/>
                  </a:lnTo>
                  <a:lnTo>
                    <a:pt x="648" y="556"/>
                  </a:lnTo>
                  <a:lnTo>
                    <a:pt x="644" y="551"/>
                  </a:lnTo>
                  <a:lnTo>
                    <a:pt x="639" y="548"/>
                  </a:lnTo>
                  <a:lnTo>
                    <a:pt x="634" y="544"/>
                  </a:lnTo>
                  <a:lnTo>
                    <a:pt x="631" y="539"/>
                  </a:lnTo>
                  <a:lnTo>
                    <a:pt x="628" y="533"/>
                  </a:lnTo>
                  <a:lnTo>
                    <a:pt x="627" y="527"/>
                  </a:lnTo>
                  <a:lnTo>
                    <a:pt x="633" y="511"/>
                  </a:lnTo>
                  <a:lnTo>
                    <a:pt x="639" y="501"/>
                  </a:lnTo>
                  <a:lnTo>
                    <a:pt x="633" y="488"/>
                  </a:lnTo>
                  <a:lnTo>
                    <a:pt x="627" y="471"/>
                  </a:lnTo>
                  <a:lnTo>
                    <a:pt x="627" y="466"/>
                  </a:lnTo>
                  <a:lnTo>
                    <a:pt x="628" y="461"/>
                  </a:lnTo>
                  <a:lnTo>
                    <a:pt x="631" y="457"/>
                  </a:lnTo>
                  <a:lnTo>
                    <a:pt x="633" y="455"/>
                  </a:lnTo>
                  <a:lnTo>
                    <a:pt x="639" y="451"/>
                  </a:lnTo>
                  <a:lnTo>
                    <a:pt x="648" y="447"/>
                  </a:lnTo>
                  <a:lnTo>
                    <a:pt x="655" y="445"/>
                  </a:lnTo>
                  <a:lnTo>
                    <a:pt x="664" y="442"/>
                  </a:lnTo>
                  <a:lnTo>
                    <a:pt x="667" y="440"/>
                  </a:lnTo>
                  <a:lnTo>
                    <a:pt x="670" y="437"/>
                  </a:lnTo>
                  <a:lnTo>
                    <a:pt x="673" y="435"/>
                  </a:lnTo>
                  <a:lnTo>
                    <a:pt x="674" y="431"/>
                  </a:lnTo>
                  <a:lnTo>
                    <a:pt x="674" y="423"/>
                  </a:lnTo>
                  <a:lnTo>
                    <a:pt x="672" y="423"/>
                  </a:lnTo>
                  <a:lnTo>
                    <a:pt x="670" y="423"/>
                  </a:lnTo>
                  <a:lnTo>
                    <a:pt x="663" y="424"/>
                  </a:lnTo>
                  <a:lnTo>
                    <a:pt x="657" y="424"/>
                  </a:lnTo>
                  <a:lnTo>
                    <a:pt x="649" y="425"/>
                  </a:lnTo>
                  <a:lnTo>
                    <a:pt x="643" y="423"/>
                  </a:lnTo>
                  <a:lnTo>
                    <a:pt x="629" y="418"/>
                  </a:lnTo>
                  <a:lnTo>
                    <a:pt x="618" y="415"/>
                  </a:lnTo>
                  <a:lnTo>
                    <a:pt x="610" y="415"/>
                  </a:lnTo>
                  <a:lnTo>
                    <a:pt x="601" y="416"/>
                  </a:lnTo>
                  <a:lnTo>
                    <a:pt x="592" y="416"/>
                  </a:lnTo>
                  <a:lnTo>
                    <a:pt x="584" y="415"/>
                  </a:lnTo>
                  <a:lnTo>
                    <a:pt x="584" y="397"/>
                  </a:lnTo>
                  <a:lnTo>
                    <a:pt x="584" y="388"/>
                  </a:lnTo>
                  <a:lnTo>
                    <a:pt x="584" y="381"/>
                  </a:lnTo>
                  <a:lnTo>
                    <a:pt x="584" y="369"/>
                  </a:lnTo>
                  <a:lnTo>
                    <a:pt x="584" y="363"/>
                  </a:lnTo>
                  <a:lnTo>
                    <a:pt x="586" y="357"/>
                  </a:lnTo>
                  <a:lnTo>
                    <a:pt x="589" y="353"/>
                  </a:lnTo>
                  <a:lnTo>
                    <a:pt x="592" y="348"/>
                  </a:lnTo>
                  <a:lnTo>
                    <a:pt x="596" y="345"/>
                  </a:lnTo>
                  <a:lnTo>
                    <a:pt x="598" y="341"/>
                  </a:lnTo>
                  <a:lnTo>
                    <a:pt x="600" y="337"/>
                  </a:lnTo>
                  <a:lnTo>
                    <a:pt x="601" y="333"/>
                  </a:lnTo>
                  <a:lnTo>
                    <a:pt x="601" y="328"/>
                  </a:lnTo>
                  <a:lnTo>
                    <a:pt x="600" y="325"/>
                  </a:lnTo>
                  <a:lnTo>
                    <a:pt x="598" y="320"/>
                  </a:lnTo>
                  <a:lnTo>
                    <a:pt x="596" y="316"/>
                  </a:lnTo>
                  <a:lnTo>
                    <a:pt x="590" y="309"/>
                  </a:lnTo>
                  <a:lnTo>
                    <a:pt x="584" y="301"/>
                  </a:lnTo>
                  <a:lnTo>
                    <a:pt x="577" y="294"/>
                  </a:lnTo>
                  <a:lnTo>
                    <a:pt x="571" y="285"/>
                  </a:lnTo>
                  <a:lnTo>
                    <a:pt x="566" y="278"/>
                  </a:lnTo>
                  <a:lnTo>
                    <a:pt x="564" y="268"/>
                  </a:lnTo>
                  <a:lnTo>
                    <a:pt x="564" y="249"/>
                  </a:lnTo>
                  <a:lnTo>
                    <a:pt x="565" y="232"/>
                  </a:lnTo>
                  <a:lnTo>
                    <a:pt x="564" y="229"/>
                  </a:lnTo>
                  <a:lnTo>
                    <a:pt x="561" y="226"/>
                  </a:lnTo>
                  <a:lnTo>
                    <a:pt x="558" y="224"/>
                  </a:lnTo>
                  <a:lnTo>
                    <a:pt x="553" y="222"/>
                  </a:lnTo>
                  <a:lnTo>
                    <a:pt x="543" y="220"/>
                  </a:lnTo>
                  <a:lnTo>
                    <a:pt x="534" y="218"/>
                  </a:lnTo>
                  <a:lnTo>
                    <a:pt x="537" y="212"/>
                  </a:lnTo>
                  <a:lnTo>
                    <a:pt x="540" y="207"/>
                  </a:lnTo>
                  <a:lnTo>
                    <a:pt x="545" y="203"/>
                  </a:lnTo>
                  <a:lnTo>
                    <a:pt x="550" y="200"/>
                  </a:lnTo>
                  <a:lnTo>
                    <a:pt x="555" y="196"/>
                  </a:lnTo>
                  <a:lnTo>
                    <a:pt x="559" y="192"/>
                  </a:lnTo>
                  <a:lnTo>
                    <a:pt x="563" y="187"/>
                  </a:lnTo>
                  <a:lnTo>
                    <a:pt x="564" y="181"/>
                  </a:lnTo>
                  <a:lnTo>
                    <a:pt x="563" y="156"/>
                  </a:lnTo>
                  <a:lnTo>
                    <a:pt x="559" y="132"/>
                  </a:lnTo>
                  <a:lnTo>
                    <a:pt x="554" y="108"/>
                  </a:lnTo>
                  <a:lnTo>
                    <a:pt x="546" y="85"/>
                  </a:lnTo>
                  <a:lnTo>
                    <a:pt x="538" y="62"/>
                  </a:lnTo>
                  <a:lnTo>
                    <a:pt x="528" y="41"/>
                  </a:lnTo>
                  <a:lnTo>
                    <a:pt x="518" y="20"/>
                  </a:lnTo>
                  <a:lnTo>
                    <a:pt x="506" y="0"/>
                  </a:lnTo>
                  <a:lnTo>
                    <a:pt x="502" y="3"/>
                  </a:lnTo>
                  <a:lnTo>
                    <a:pt x="499" y="6"/>
                  </a:lnTo>
                  <a:lnTo>
                    <a:pt x="497" y="10"/>
                  </a:lnTo>
                  <a:lnTo>
                    <a:pt x="496" y="14"/>
                  </a:lnTo>
                  <a:lnTo>
                    <a:pt x="494" y="18"/>
                  </a:lnTo>
                  <a:lnTo>
                    <a:pt x="492" y="21"/>
                  </a:lnTo>
                  <a:lnTo>
                    <a:pt x="488" y="24"/>
                  </a:lnTo>
                  <a:lnTo>
                    <a:pt x="485" y="24"/>
                  </a:lnTo>
                  <a:lnTo>
                    <a:pt x="475" y="20"/>
                  </a:lnTo>
                  <a:lnTo>
                    <a:pt x="465" y="16"/>
                  </a:lnTo>
                  <a:lnTo>
                    <a:pt x="456" y="23"/>
                  </a:lnTo>
                  <a:lnTo>
                    <a:pt x="450" y="30"/>
                  </a:lnTo>
                  <a:lnTo>
                    <a:pt x="446" y="33"/>
                  </a:lnTo>
                  <a:lnTo>
                    <a:pt x="442" y="34"/>
                  </a:lnTo>
                  <a:lnTo>
                    <a:pt x="439" y="34"/>
                  </a:lnTo>
                  <a:lnTo>
                    <a:pt x="435" y="33"/>
                  </a:lnTo>
                  <a:lnTo>
                    <a:pt x="428" y="31"/>
                  </a:lnTo>
                  <a:lnTo>
                    <a:pt x="420" y="30"/>
                  </a:lnTo>
                  <a:lnTo>
                    <a:pt x="412" y="30"/>
                  </a:lnTo>
                  <a:lnTo>
                    <a:pt x="404" y="29"/>
                  </a:lnTo>
                  <a:lnTo>
                    <a:pt x="399" y="26"/>
                  </a:lnTo>
                  <a:lnTo>
                    <a:pt x="393" y="25"/>
                  </a:lnTo>
                  <a:lnTo>
                    <a:pt x="383" y="21"/>
                  </a:lnTo>
                  <a:lnTo>
                    <a:pt x="369" y="20"/>
                  </a:lnTo>
                  <a:lnTo>
                    <a:pt x="356" y="24"/>
                  </a:lnTo>
                  <a:lnTo>
                    <a:pt x="345" y="28"/>
                  </a:lnTo>
                  <a:lnTo>
                    <a:pt x="335" y="15"/>
                  </a:lnTo>
                  <a:lnTo>
                    <a:pt x="321" y="3"/>
                  </a:lnTo>
                  <a:lnTo>
                    <a:pt x="315" y="3"/>
                  </a:lnTo>
                  <a:lnTo>
                    <a:pt x="310" y="5"/>
                  </a:lnTo>
                  <a:lnTo>
                    <a:pt x="306" y="9"/>
                  </a:lnTo>
                  <a:lnTo>
                    <a:pt x="304" y="13"/>
                  </a:lnTo>
                  <a:lnTo>
                    <a:pt x="301" y="18"/>
                  </a:lnTo>
                  <a:lnTo>
                    <a:pt x="299" y="20"/>
                  </a:lnTo>
                  <a:lnTo>
                    <a:pt x="296" y="23"/>
                  </a:lnTo>
                  <a:lnTo>
                    <a:pt x="294" y="24"/>
                  </a:lnTo>
                  <a:lnTo>
                    <a:pt x="286" y="23"/>
                  </a:lnTo>
                  <a:lnTo>
                    <a:pt x="280" y="20"/>
                  </a:lnTo>
                  <a:lnTo>
                    <a:pt x="273" y="20"/>
                  </a:lnTo>
                  <a:lnTo>
                    <a:pt x="267" y="21"/>
                  </a:lnTo>
                  <a:lnTo>
                    <a:pt x="260" y="24"/>
                  </a:lnTo>
                  <a:lnTo>
                    <a:pt x="255" y="26"/>
                  </a:lnTo>
                  <a:lnTo>
                    <a:pt x="244" y="34"/>
                  </a:lnTo>
                  <a:lnTo>
                    <a:pt x="233" y="41"/>
                  </a:lnTo>
                  <a:lnTo>
                    <a:pt x="215" y="59"/>
                  </a:lnTo>
                  <a:lnTo>
                    <a:pt x="196" y="72"/>
                  </a:lnTo>
                  <a:lnTo>
                    <a:pt x="191" y="80"/>
                  </a:lnTo>
                  <a:lnTo>
                    <a:pt x="181" y="97"/>
                  </a:lnTo>
                  <a:lnTo>
                    <a:pt x="174" y="114"/>
                  </a:lnTo>
                  <a:lnTo>
                    <a:pt x="169" y="123"/>
                  </a:lnTo>
                  <a:lnTo>
                    <a:pt x="166" y="132"/>
                  </a:lnTo>
                  <a:lnTo>
                    <a:pt x="165" y="140"/>
                  </a:lnTo>
                  <a:lnTo>
                    <a:pt x="164" y="144"/>
                  </a:lnTo>
                  <a:lnTo>
                    <a:pt x="163" y="146"/>
                  </a:lnTo>
                  <a:lnTo>
                    <a:pt x="160" y="149"/>
                  </a:lnTo>
                  <a:lnTo>
                    <a:pt x="156" y="149"/>
                  </a:lnTo>
                  <a:lnTo>
                    <a:pt x="150" y="149"/>
                  </a:lnTo>
                  <a:lnTo>
                    <a:pt x="145" y="149"/>
                  </a:lnTo>
                  <a:lnTo>
                    <a:pt x="142" y="149"/>
                  </a:lnTo>
                  <a:lnTo>
                    <a:pt x="138" y="151"/>
                  </a:lnTo>
                  <a:lnTo>
                    <a:pt x="134" y="154"/>
                  </a:lnTo>
                  <a:lnTo>
                    <a:pt x="132" y="156"/>
                  </a:lnTo>
                  <a:lnTo>
                    <a:pt x="125" y="165"/>
                  </a:lnTo>
                  <a:lnTo>
                    <a:pt x="119" y="175"/>
                  </a:lnTo>
                  <a:lnTo>
                    <a:pt x="106" y="200"/>
                  </a:lnTo>
                  <a:lnTo>
                    <a:pt x="90" y="227"/>
                  </a:lnTo>
                  <a:close/>
                </a:path>
              </a:pathLst>
            </a:custGeom>
            <a:solidFill>
              <a:srgbClr val="FDEBBA"/>
            </a:solidFill>
            <a:ln w="127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382" name="Freeform 465"/>
            <p:cNvSpPr>
              <a:spLocks noEditPoints="1"/>
            </p:cNvSpPr>
            <p:nvPr/>
          </p:nvSpPr>
          <p:spPr bwMode="auto">
            <a:xfrm>
              <a:off x="3495" y="3296"/>
              <a:ext cx="155" cy="325"/>
            </a:xfrm>
            <a:custGeom>
              <a:avLst/>
              <a:gdLst>
                <a:gd name="T0" fmla="*/ 131 w 155"/>
                <a:gd name="T1" fmla="*/ 1 h 325"/>
                <a:gd name="T2" fmla="*/ 136 w 155"/>
                <a:gd name="T3" fmla="*/ 0 h 325"/>
                <a:gd name="T4" fmla="*/ 134 w 155"/>
                <a:gd name="T5" fmla="*/ 12 h 325"/>
                <a:gd name="T6" fmla="*/ 136 w 155"/>
                <a:gd name="T7" fmla="*/ 0 h 325"/>
                <a:gd name="T8" fmla="*/ 144 w 155"/>
                <a:gd name="T9" fmla="*/ 22 h 325"/>
                <a:gd name="T10" fmla="*/ 151 w 155"/>
                <a:gd name="T11" fmla="*/ 34 h 325"/>
                <a:gd name="T12" fmla="*/ 141 w 155"/>
                <a:gd name="T13" fmla="*/ 29 h 325"/>
                <a:gd name="T14" fmla="*/ 134 w 155"/>
                <a:gd name="T15" fmla="*/ 12 h 325"/>
                <a:gd name="T16" fmla="*/ 154 w 155"/>
                <a:gd name="T17" fmla="*/ 31 h 325"/>
                <a:gd name="T18" fmla="*/ 152 w 155"/>
                <a:gd name="T19" fmla="*/ 29 h 325"/>
                <a:gd name="T20" fmla="*/ 149 w 155"/>
                <a:gd name="T21" fmla="*/ 32 h 325"/>
                <a:gd name="T22" fmla="*/ 155 w 155"/>
                <a:gd name="T23" fmla="*/ 33 h 325"/>
                <a:gd name="T24" fmla="*/ 145 w 155"/>
                <a:gd name="T25" fmla="*/ 48 h 325"/>
                <a:gd name="T26" fmla="*/ 155 w 155"/>
                <a:gd name="T27" fmla="*/ 33 h 325"/>
                <a:gd name="T28" fmla="*/ 149 w 155"/>
                <a:gd name="T29" fmla="*/ 68 h 325"/>
                <a:gd name="T30" fmla="*/ 145 w 155"/>
                <a:gd name="T31" fmla="*/ 48 h 325"/>
                <a:gd name="T32" fmla="*/ 145 w 155"/>
                <a:gd name="T33" fmla="*/ 94 h 325"/>
                <a:gd name="T34" fmla="*/ 139 w 155"/>
                <a:gd name="T35" fmla="*/ 139 h 325"/>
                <a:gd name="T36" fmla="*/ 135 w 155"/>
                <a:gd name="T37" fmla="*/ 115 h 325"/>
                <a:gd name="T38" fmla="*/ 149 w 155"/>
                <a:gd name="T39" fmla="*/ 68 h 325"/>
                <a:gd name="T40" fmla="*/ 132 w 155"/>
                <a:gd name="T41" fmla="*/ 139 h 325"/>
                <a:gd name="T42" fmla="*/ 139 w 155"/>
                <a:gd name="T43" fmla="*/ 139 h 325"/>
                <a:gd name="T44" fmla="*/ 139 w 155"/>
                <a:gd name="T45" fmla="*/ 139 h 325"/>
                <a:gd name="T46" fmla="*/ 137 w 155"/>
                <a:gd name="T47" fmla="*/ 143 h 325"/>
                <a:gd name="T48" fmla="*/ 132 w 155"/>
                <a:gd name="T49" fmla="*/ 139 h 325"/>
                <a:gd name="T50" fmla="*/ 135 w 155"/>
                <a:gd name="T51" fmla="*/ 147 h 325"/>
                <a:gd name="T52" fmla="*/ 130 w 155"/>
                <a:gd name="T53" fmla="*/ 143 h 325"/>
                <a:gd name="T54" fmla="*/ 134 w 155"/>
                <a:gd name="T55" fmla="*/ 151 h 325"/>
                <a:gd name="T56" fmla="*/ 105 w 155"/>
                <a:gd name="T57" fmla="*/ 190 h 325"/>
                <a:gd name="T58" fmla="*/ 100 w 155"/>
                <a:gd name="T59" fmla="*/ 185 h 325"/>
                <a:gd name="T60" fmla="*/ 128 w 155"/>
                <a:gd name="T61" fmla="*/ 147 h 325"/>
                <a:gd name="T62" fmla="*/ 94 w 155"/>
                <a:gd name="T63" fmla="*/ 201 h 325"/>
                <a:gd name="T64" fmla="*/ 94 w 155"/>
                <a:gd name="T65" fmla="*/ 201 h 325"/>
                <a:gd name="T66" fmla="*/ 71 w 155"/>
                <a:gd name="T67" fmla="*/ 221 h 325"/>
                <a:gd name="T68" fmla="*/ 67 w 155"/>
                <a:gd name="T69" fmla="*/ 218 h 325"/>
                <a:gd name="T70" fmla="*/ 90 w 155"/>
                <a:gd name="T71" fmla="*/ 196 h 325"/>
                <a:gd name="T72" fmla="*/ 61 w 155"/>
                <a:gd name="T73" fmla="*/ 236 h 325"/>
                <a:gd name="T74" fmla="*/ 53 w 155"/>
                <a:gd name="T75" fmla="*/ 261 h 325"/>
                <a:gd name="T76" fmla="*/ 52 w 155"/>
                <a:gd name="T77" fmla="*/ 242 h 325"/>
                <a:gd name="T78" fmla="*/ 66 w 155"/>
                <a:gd name="T79" fmla="*/ 229 h 325"/>
                <a:gd name="T80" fmla="*/ 51 w 155"/>
                <a:gd name="T81" fmla="*/ 260 h 325"/>
                <a:gd name="T82" fmla="*/ 52 w 155"/>
                <a:gd name="T83" fmla="*/ 270 h 325"/>
                <a:gd name="T84" fmla="*/ 41 w 155"/>
                <a:gd name="T85" fmla="*/ 287 h 325"/>
                <a:gd name="T86" fmla="*/ 19 w 155"/>
                <a:gd name="T87" fmla="*/ 294 h 325"/>
                <a:gd name="T88" fmla="*/ 40 w 155"/>
                <a:gd name="T89" fmla="*/ 278 h 325"/>
                <a:gd name="T90" fmla="*/ 47 w 155"/>
                <a:gd name="T91" fmla="*/ 260 h 325"/>
                <a:gd name="T92" fmla="*/ 15 w 155"/>
                <a:gd name="T93" fmla="*/ 302 h 325"/>
                <a:gd name="T94" fmla="*/ 6 w 155"/>
                <a:gd name="T95" fmla="*/ 314 h 325"/>
                <a:gd name="T96" fmla="*/ 1 w 155"/>
                <a:gd name="T97" fmla="*/ 307 h 325"/>
                <a:gd name="T98" fmla="*/ 11 w 155"/>
                <a:gd name="T99" fmla="*/ 297 h 325"/>
                <a:gd name="T100" fmla="*/ 6 w 155"/>
                <a:gd name="T101" fmla="*/ 314 h 325"/>
                <a:gd name="T102" fmla="*/ 1 w 155"/>
                <a:gd name="T103" fmla="*/ 320 h 325"/>
                <a:gd name="T104" fmla="*/ 6 w 155"/>
                <a:gd name="T105" fmla="*/ 314 h 325"/>
                <a:gd name="T106" fmla="*/ 4 w 155"/>
                <a:gd name="T107" fmla="*/ 319 h 325"/>
                <a:gd name="T108" fmla="*/ 7 w 155"/>
                <a:gd name="T109" fmla="*/ 322 h 325"/>
                <a:gd name="T110" fmla="*/ 1 w 155"/>
                <a:gd name="T111" fmla="*/ 323 h 32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55"/>
                <a:gd name="T169" fmla="*/ 0 h 325"/>
                <a:gd name="T170" fmla="*/ 155 w 155"/>
                <a:gd name="T171" fmla="*/ 325 h 325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55" h="325">
                  <a:moveTo>
                    <a:pt x="136" y="0"/>
                  </a:moveTo>
                  <a:lnTo>
                    <a:pt x="136" y="0"/>
                  </a:lnTo>
                  <a:lnTo>
                    <a:pt x="131" y="1"/>
                  </a:lnTo>
                  <a:lnTo>
                    <a:pt x="136" y="0"/>
                  </a:lnTo>
                  <a:close/>
                  <a:moveTo>
                    <a:pt x="136" y="0"/>
                  </a:moveTo>
                  <a:lnTo>
                    <a:pt x="137" y="4"/>
                  </a:lnTo>
                  <a:lnTo>
                    <a:pt x="140" y="11"/>
                  </a:lnTo>
                  <a:lnTo>
                    <a:pt x="134" y="12"/>
                  </a:lnTo>
                  <a:lnTo>
                    <a:pt x="132" y="9"/>
                  </a:lnTo>
                  <a:lnTo>
                    <a:pt x="131" y="1"/>
                  </a:lnTo>
                  <a:lnTo>
                    <a:pt x="136" y="0"/>
                  </a:lnTo>
                  <a:close/>
                  <a:moveTo>
                    <a:pt x="140" y="11"/>
                  </a:moveTo>
                  <a:lnTo>
                    <a:pt x="141" y="17"/>
                  </a:lnTo>
                  <a:lnTo>
                    <a:pt x="144" y="22"/>
                  </a:lnTo>
                  <a:lnTo>
                    <a:pt x="147" y="27"/>
                  </a:lnTo>
                  <a:lnTo>
                    <a:pt x="152" y="29"/>
                  </a:lnTo>
                  <a:lnTo>
                    <a:pt x="151" y="34"/>
                  </a:lnTo>
                  <a:lnTo>
                    <a:pt x="147" y="33"/>
                  </a:lnTo>
                  <a:lnTo>
                    <a:pt x="144" y="32"/>
                  </a:lnTo>
                  <a:lnTo>
                    <a:pt x="141" y="29"/>
                  </a:lnTo>
                  <a:lnTo>
                    <a:pt x="139" y="27"/>
                  </a:lnTo>
                  <a:lnTo>
                    <a:pt x="136" y="19"/>
                  </a:lnTo>
                  <a:lnTo>
                    <a:pt x="134" y="12"/>
                  </a:lnTo>
                  <a:lnTo>
                    <a:pt x="140" y="11"/>
                  </a:lnTo>
                  <a:close/>
                  <a:moveTo>
                    <a:pt x="152" y="29"/>
                  </a:moveTo>
                  <a:lnTo>
                    <a:pt x="154" y="31"/>
                  </a:lnTo>
                  <a:lnTo>
                    <a:pt x="155" y="33"/>
                  </a:lnTo>
                  <a:lnTo>
                    <a:pt x="151" y="32"/>
                  </a:lnTo>
                  <a:lnTo>
                    <a:pt x="152" y="29"/>
                  </a:lnTo>
                  <a:close/>
                  <a:moveTo>
                    <a:pt x="155" y="33"/>
                  </a:moveTo>
                  <a:lnTo>
                    <a:pt x="155" y="33"/>
                  </a:lnTo>
                  <a:lnTo>
                    <a:pt x="149" y="32"/>
                  </a:lnTo>
                  <a:lnTo>
                    <a:pt x="155" y="33"/>
                  </a:lnTo>
                  <a:close/>
                  <a:moveTo>
                    <a:pt x="155" y="33"/>
                  </a:moveTo>
                  <a:lnTo>
                    <a:pt x="152" y="40"/>
                  </a:lnTo>
                  <a:lnTo>
                    <a:pt x="151" y="49"/>
                  </a:lnTo>
                  <a:lnTo>
                    <a:pt x="145" y="48"/>
                  </a:lnTo>
                  <a:lnTo>
                    <a:pt x="147" y="40"/>
                  </a:lnTo>
                  <a:lnTo>
                    <a:pt x="149" y="32"/>
                  </a:lnTo>
                  <a:lnTo>
                    <a:pt x="155" y="33"/>
                  </a:lnTo>
                  <a:close/>
                  <a:moveTo>
                    <a:pt x="151" y="49"/>
                  </a:moveTo>
                  <a:lnTo>
                    <a:pt x="150" y="59"/>
                  </a:lnTo>
                  <a:lnTo>
                    <a:pt x="149" y="68"/>
                  </a:lnTo>
                  <a:lnTo>
                    <a:pt x="142" y="68"/>
                  </a:lnTo>
                  <a:lnTo>
                    <a:pt x="144" y="58"/>
                  </a:lnTo>
                  <a:lnTo>
                    <a:pt x="145" y="48"/>
                  </a:lnTo>
                  <a:lnTo>
                    <a:pt x="151" y="49"/>
                  </a:lnTo>
                  <a:close/>
                  <a:moveTo>
                    <a:pt x="149" y="68"/>
                  </a:moveTo>
                  <a:lnTo>
                    <a:pt x="145" y="94"/>
                  </a:lnTo>
                  <a:lnTo>
                    <a:pt x="141" y="116"/>
                  </a:lnTo>
                  <a:lnTo>
                    <a:pt x="140" y="132"/>
                  </a:lnTo>
                  <a:lnTo>
                    <a:pt x="139" y="139"/>
                  </a:lnTo>
                  <a:lnTo>
                    <a:pt x="132" y="139"/>
                  </a:lnTo>
                  <a:lnTo>
                    <a:pt x="134" y="132"/>
                  </a:lnTo>
                  <a:lnTo>
                    <a:pt x="135" y="115"/>
                  </a:lnTo>
                  <a:lnTo>
                    <a:pt x="139" y="92"/>
                  </a:lnTo>
                  <a:lnTo>
                    <a:pt x="142" y="68"/>
                  </a:lnTo>
                  <a:lnTo>
                    <a:pt x="149" y="68"/>
                  </a:lnTo>
                  <a:close/>
                  <a:moveTo>
                    <a:pt x="139" y="139"/>
                  </a:moveTo>
                  <a:lnTo>
                    <a:pt x="139" y="139"/>
                  </a:lnTo>
                  <a:lnTo>
                    <a:pt x="132" y="139"/>
                  </a:lnTo>
                  <a:lnTo>
                    <a:pt x="139" y="139"/>
                  </a:lnTo>
                  <a:close/>
                  <a:moveTo>
                    <a:pt x="139" y="139"/>
                  </a:moveTo>
                  <a:lnTo>
                    <a:pt x="139" y="139"/>
                  </a:lnTo>
                  <a:lnTo>
                    <a:pt x="136" y="139"/>
                  </a:lnTo>
                  <a:lnTo>
                    <a:pt x="139" y="139"/>
                  </a:lnTo>
                  <a:close/>
                  <a:moveTo>
                    <a:pt x="139" y="139"/>
                  </a:moveTo>
                  <a:lnTo>
                    <a:pt x="139" y="141"/>
                  </a:lnTo>
                  <a:lnTo>
                    <a:pt x="137" y="143"/>
                  </a:lnTo>
                  <a:lnTo>
                    <a:pt x="131" y="141"/>
                  </a:lnTo>
                  <a:lnTo>
                    <a:pt x="132" y="139"/>
                  </a:lnTo>
                  <a:lnTo>
                    <a:pt x="139" y="139"/>
                  </a:lnTo>
                  <a:close/>
                  <a:moveTo>
                    <a:pt x="137" y="143"/>
                  </a:moveTo>
                  <a:lnTo>
                    <a:pt x="135" y="147"/>
                  </a:lnTo>
                  <a:lnTo>
                    <a:pt x="134" y="151"/>
                  </a:lnTo>
                  <a:lnTo>
                    <a:pt x="128" y="147"/>
                  </a:lnTo>
                  <a:lnTo>
                    <a:pt x="130" y="143"/>
                  </a:lnTo>
                  <a:lnTo>
                    <a:pt x="131" y="141"/>
                  </a:lnTo>
                  <a:lnTo>
                    <a:pt x="137" y="143"/>
                  </a:lnTo>
                  <a:close/>
                  <a:moveTo>
                    <a:pt x="134" y="151"/>
                  </a:moveTo>
                  <a:lnTo>
                    <a:pt x="126" y="162"/>
                  </a:lnTo>
                  <a:lnTo>
                    <a:pt x="116" y="177"/>
                  </a:lnTo>
                  <a:lnTo>
                    <a:pt x="105" y="190"/>
                  </a:lnTo>
                  <a:lnTo>
                    <a:pt x="94" y="201"/>
                  </a:lnTo>
                  <a:lnTo>
                    <a:pt x="90" y="196"/>
                  </a:lnTo>
                  <a:lnTo>
                    <a:pt x="100" y="185"/>
                  </a:lnTo>
                  <a:lnTo>
                    <a:pt x="111" y="173"/>
                  </a:lnTo>
                  <a:lnTo>
                    <a:pt x="121" y="159"/>
                  </a:lnTo>
                  <a:lnTo>
                    <a:pt x="128" y="147"/>
                  </a:lnTo>
                  <a:lnTo>
                    <a:pt x="134" y="151"/>
                  </a:lnTo>
                  <a:close/>
                  <a:moveTo>
                    <a:pt x="94" y="201"/>
                  </a:moveTo>
                  <a:lnTo>
                    <a:pt x="94" y="201"/>
                  </a:lnTo>
                  <a:lnTo>
                    <a:pt x="92" y="199"/>
                  </a:lnTo>
                  <a:lnTo>
                    <a:pt x="94" y="201"/>
                  </a:lnTo>
                  <a:close/>
                  <a:moveTo>
                    <a:pt x="94" y="201"/>
                  </a:moveTo>
                  <a:lnTo>
                    <a:pt x="85" y="208"/>
                  </a:lnTo>
                  <a:lnTo>
                    <a:pt x="78" y="215"/>
                  </a:lnTo>
                  <a:lnTo>
                    <a:pt x="71" y="221"/>
                  </a:lnTo>
                  <a:lnTo>
                    <a:pt x="66" y="229"/>
                  </a:lnTo>
                  <a:lnTo>
                    <a:pt x="61" y="225"/>
                  </a:lnTo>
                  <a:lnTo>
                    <a:pt x="67" y="218"/>
                  </a:lnTo>
                  <a:lnTo>
                    <a:pt x="73" y="210"/>
                  </a:lnTo>
                  <a:lnTo>
                    <a:pt x="82" y="203"/>
                  </a:lnTo>
                  <a:lnTo>
                    <a:pt x="90" y="196"/>
                  </a:lnTo>
                  <a:lnTo>
                    <a:pt x="94" y="201"/>
                  </a:lnTo>
                  <a:close/>
                  <a:moveTo>
                    <a:pt x="66" y="229"/>
                  </a:moveTo>
                  <a:lnTo>
                    <a:pt x="61" y="236"/>
                  </a:lnTo>
                  <a:lnTo>
                    <a:pt x="57" y="244"/>
                  </a:lnTo>
                  <a:lnTo>
                    <a:pt x="54" y="252"/>
                  </a:lnTo>
                  <a:lnTo>
                    <a:pt x="53" y="261"/>
                  </a:lnTo>
                  <a:lnTo>
                    <a:pt x="47" y="260"/>
                  </a:lnTo>
                  <a:lnTo>
                    <a:pt x="48" y="251"/>
                  </a:lnTo>
                  <a:lnTo>
                    <a:pt x="52" y="242"/>
                  </a:lnTo>
                  <a:lnTo>
                    <a:pt x="56" y="234"/>
                  </a:lnTo>
                  <a:lnTo>
                    <a:pt x="61" y="225"/>
                  </a:lnTo>
                  <a:lnTo>
                    <a:pt x="66" y="229"/>
                  </a:lnTo>
                  <a:close/>
                  <a:moveTo>
                    <a:pt x="53" y="261"/>
                  </a:moveTo>
                  <a:lnTo>
                    <a:pt x="53" y="261"/>
                  </a:lnTo>
                  <a:lnTo>
                    <a:pt x="51" y="260"/>
                  </a:lnTo>
                  <a:lnTo>
                    <a:pt x="53" y="261"/>
                  </a:lnTo>
                  <a:close/>
                  <a:moveTo>
                    <a:pt x="53" y="261"/>
                  </a:moveTo>
                  <a:lnTo>
                    <a:pt x="52" y="270"/>
                  </a:lnTo>
                  <a:lnTo>
                    <a:pt x="48" y="277"/>
                  </a:lnTo>
                  <a:lnTo>
                    <a:pt x="45" y="282"/>
                  </a:lnTo>
                  <a:lnTo>
                    <a:pt x="41" y="287"/>
                  </a:lnTo>
                  <a:lnTo>
                    <a:pt x="31" y="294"/>
                  </a:lnTo>
                  <a:lnTo>
                    <a:pt x="21" y="299"/>
                  </a:lnTo>
                  <a:lnTo>
                    <a:pt x="19" y="294"/>
                  </a:lnTo>
                  <a:lnTo>
                    <a:pt x="27" y="289"/>
                  </a:lnTo>
                  <a:lnTo>
                    <a:pt x="36" y="283"/>
                  </a:lnTo>
                  <a:lnTo>
                    <a:pt x="40" y="278"/>
                  </a:lnTo>
                  <a:lnTo>
                    <a:pt x="43" y="273"/>
                  </a:lnTo>
                  <a:lnTo>
                    <a:pt x="46" y="267"/>
                  </a:lnTo>
                  <a:lnTo>
                    <a:pt x="47" y="260"/>
                  </a:lnTo>
                  <a:lnTo>
                    <a:pt x="53" y="261"/>
                  </a:lnTo>
                  <a:close/>
                  <a:moveTo>
                    <a:pt x="21" y="299"/>
                  </a:moveTo>
                  <a:lnTo>
                    <a:pt x="15" y="302"/>
                  </a:lnTo>
                  <a:lnTo>
                    <a:pt x="10" y="305"/>
                  </a:lnTo>
                  <a:lnTo>
                    <a:pt x="7" y="309"/>
                  </a:lnTo>
                  <a:lnTo>
                    <a:pt x="6" y="314"/>
                  </a:lnTo>
                  <a:lnTo>
                    <a:pt x="0" y="314"/>
                  </a:lnTo>
                  <a:lnTo>
                    <a:pt x="0" y="309"/>
                  </a:lnTo>
                  <a:lnTo>
                    <a:pt x="1" y="307"/>
                  </a:lnTo>
                  <a:lnTo>
                    <a:pt x="2" y="304"/>
                  </a:lnTo>
                  <a:lnTo>
                    <a:pt x="5" y="302"/>
                  </a:lnTo>
                  <a:lnTo>
                    <a:pt x="11" y="297"/>
                  </a:lnTo>
                  <a:lnTo>
                    <a:pt x="19" y="294"/>
                  </a:lnTo>
                  <a:lnTo>
                    <a:pt x="21" y="299"/>
                  </a:lnTo>
                  <a:close/>
                  <a:moveTo>
                    <a:pt x="6" y="314"/>
                  </a:moveTo>
                  <a:lnTo>
                    <a:pt x="6" y="317"/>
                  </a:lnTo>
                  <a:lnTo>
                    <a:pt x="6" y="319"/>
                  </a:lnTo>
                  <a:lnTo>
                    <a:pt x="1" y="320"/>
                  </a:lnTo>
                  <a:lnTo>
                    <a:pt x="0" y="317"/>
                  </a:lnTo>
                  <a:lnTo>
                    <a:pt x="0" y="314"/>
                  </a:lnTo>
                  <a:lnTo>
                    <a:pt x="6" y="314"/>
                  </a:lnTo>
                  <a:close/>
                  <a:moveTo>
                    <a:pt x="6" y="319"/>
                  </a:moveTo>
                  <a:lnTo>
                    <a:pt x="6" y="319"/>
                  </a:lnTo>
                  <a:lnTo>
                    <a:pt x="4" y="319"/>
                  </a:lnTo>
                  <a:lnTo>
                    <a:pt x="6" y="319"/>
                  </a:lnTo>
                  <a:close/>
                  <a:moveTo>
                    <a:pt x="6" y="319"/>
                  </a:moveTo>
                  <a:lnTo>
                    <a:pt x="7" y="322"/>
                  </a:lnTo>
                  <a:lnTo>
                    <a:pt x="7" y="325"/>
                  </a:lnTo>
                  <a:lnTo>
                    <a:pt x="1" y="325"/>
                  </a:lnTo>
                  <a:lnTo>
                    <a:pt x="1" y="323"/>
                  </a:lnTo>
                  <a:lnTo>
                    <a:pt x="1" y="320"/>
                  </a:lnTo>
                  <a:lnTo>
                    <a:pt x="6" y="319"/>
                  </a:lnTo>
                  <a:close/>
                </a:path>
              </a:pathLst>
            </a:custGeom>
            <a:solidFill>
              <a:srgbClr val="323232"/>
            </a:solidFill>
            <a:ln w="127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383" name="Freeform 466"/>
            <p:cNvSpPr>
              <a:spLocks/>
            </p:cNvSpPr>
            <p:nvPr/>
          </p:nvSpPr>
          <p:spPr bwMode="auto">
            <a:xfrm>
              <a:off x="3457" y="3216"/>
              <a:ext cx="225" cy="402"/>
            </a:xfrm>
            <a:custGeom>
              <a:avLst/>
              <a:gdLst>
                <a:gd name="T0" fmla="*/ 215 w 225"/>
                <a:gd name="T1" fmla="*/ 50 h 402"/>
                <a:gd name="T2" fmla="*/ 209 w 225"/>
                <a:gd name="T3" fmla="*/ 24 h 402"/>
                <a:gd name="T4" fmla="*/ 201 w 225"/>
                <a:gd name="T5" fmla="*/ 8 h 402"/>
                <a:gd name="T6" fmla="*/ 195 w 225"/>
                <a:gd name="T7" fmla="*/ 0 h 402"/>
                <a:gd name="T8" fmla="*/ 187 w 225"/>
                <a:gd name="T9" fmla="*/ 3 h 402"/>
                <a:gd name="T10" fmla="*/ 179 w 225"/>
                <a:gd name="T11" fmla="*/ 9 h 402"/>
                <a:gd name="T12" fmla="*/ 175 w 225"/>
                <a:gd name="T13" fmla="*/ 18 h 402"/>
                <a:gd name="T14" fmla="*/ 174 w 225"/>
                <a:gd name="T15" fmla="*/ 26 h 402"/>
                <a:gd name="T16" fmla="*/ 184 w 225"/>
                <a:gd name="T17" fmla="*/ 55 h 402"/>
                <a:gd name="T18" fmla="*/ 178 w 225"/>
                <a:gd name="T19" fmla="*/ 80 h 402"/>
                <a:gd name="T20" fmla="*/ 169 w 225"/>
                <a:gd name="T21" fmla="*/ 104 h 402"/>
                <a:gd name="T22" fmla="*/ 163 w 225"/>
                <a:gd name="T23" fmla="*/ 165 h 402"/>
                <a:gd name="T24" fmla="*/ 149 w 225"/>
                <a:gd name="T25" fmla="*/ 184 h 402"/>
                <a:gd name="T26" fmla="*/ 140 w 225"/>
                <a:gd name="T27" fmla="*/ 206 h 402"/>
                <a:gd name="T28" fmla="*/ 132 w 225"/>
                <a:gd name="T29" fmla="*/ 227 h 402"/>
                <a:gd name="T30" fmla="*/ 117 w 225"/>
                <a:gd name="T31" fmla="*/ 252 h 402"/>
                <a:gd name="T32" fmla="*/ 105 w 225"/>
                <a:gd name="T33" fmla="*/ 278 h 402"/>
                <a:gd name="T34" fmla="*/ 86 w 225"/>
                <a:gd name="T35" fmla="*/ 306 h 402"/>
                <a:gd name="T36" fmla="*/ 73 w 225"/>
                <a:gd name="T37" fmla="*/ 331 h 402"/>
                <a:gd name="T38" fmla="*/ 62 w 225"/>
                <a:gd name="T39" fmla="*/ 345 h 402"/>
                <a:gd name="T40" fmla="*/ 43 w 225"/>
                <a:gd name="T41" fmla="*/ 358 h 402"/>
                <a:gd name="T42" fmla="*/ 16 w 225"/>
                <a:gd name="T43" fmla="*/ 377 h 402"/>
                <a:gd name="T44" fmla="*/ 1 w 225"/>
                <a:gd name="T45" fmla="*/ 388 h 402"/>
                <a:gd name="T46" fmla="*/ 0 w 225"/>
                <a:gd name="T47" fmla="*/ 395 h 402"/>
                <a:gd name="T48" fmla="*/ 5 w 225"/>
                <a:gd name="T49" fmla="*/ 399 h 402"/>
                <a:gd name="T50" fmla="*/ 17 w 225"/>
                <a:gd name="T51" fmla="*/ 402 h 402"/>
                <a:gd name="T52" fmla="*/ 38 w 225"/>
                <a:gd name="T53" fmla="*/ 400 h 402"/>
                <a:gd name="T54" fmla="*/ 68 w 225"/>
                <a:gd name="T55" fmla="*/ 392 h 402"/>
                <a:gd name="T56" fmla="*/ 89 w 225"/>
                <a:gd name="T57" fmla="*/ 380 h 402"/>
                <a:gd name="T58" fmla="*/ 100 w 225"/>
                <a:gd name="T59" fmla="*/ 371 h 402"/>
                <a:gd name="T60" fmla="*/ 109 w 225"/>
                <a:gd name="T61" fmla="*/ 359 h 402"/>
                <a:gd name="T62" fmla="*/ 114 w 225"/>
                <a:gd name="T63" fmla="*/ 347 h 402"/>
                <a:gd name="T64" fmla="*/ 115 w 225"/>
                <a:gd name="T65" fmla="*/ 327 h 402"/>
                <a:gd name="T66" fmla="*/ 115 w 225"/>
                <a:gd name="T67" fmla="*/ 314 h 402"/>
                <a:gd name="T68" fmla="*/ 116 w 225"/>
                <a:gd name="T69" fmla="*/ 309 h 402"/>
                <a:gd name="T70" fmla="*/ 123 w 225"/>
                <a:gd name="T71" fmla="*/ 306 h 402"/>
                <a:gd name="T72" fmla="*/ 140 w 225"/>
                <a:gd name="T73" fmla="*/ 290 h 402"/>
                <a:gd name="T74" fmla="*/ 154 w 225"/>
                <a:gd name="T75" fmla="*/ 272 h 402"/>
                <a:gd name="T76" fmla="*/ 172 w 225"/>
                <a:gd name="T77" fmla="*/ 263 h 402"/>
                <a:gd name="T78" fmla="*/ 183 w 225"/>
                <a:gd name="T79" fmla="*/ 255 h 402"/>
                <a:gd name="T80" fmla="*/ 185 w 225"/>
                <a:gd name="T81" fmla="*/ 248 h 402"/>
                <a:gd name="T82" fmla="*/ 187 w 225"/>
                <a:gd name="T83" fmla="*/ 236 h 402"/>
                <a:gd name="T84" fmla="*/ 198 w 225"/>
                <a:gd name="T85" fmla="*/ 221 h 402"/>
                <a:gd name="T86" fmla="*/ 210 w 225"/>
                <a:gd name="T87" fmla="*/ 205 h 402"/>
                <a:gd name="T88" fmla="*/ 216 w 225"/>
                <a:gd name="T89" fmla="*/ 193 h 402"/>
                <a:gd name="T90" fmla="*/ 216 w 225"/>
                <a:gd name="T91" fmla="*/ 185 h 402"/>
                <a:gd name="T92" fmla="*/ 213 w 225"/>
                <a:gd name="T93" fmla="*/ 181 h 402"/>
                <a:gd name="T94" fmla="*/ 203 w 225"/>
                <a:gd name="T95" fmla="*/ 182 h 402"/>
                <a:gd name="T96" fmla="*/ 198 w 225"/>
                <a:gd name="T97" fmla="*/ 172 h 402"/>
                <a:gd name="T98" fmla="*/ 201 w 225"/>
                <a:gd name="T99" fmla="*/ 165 h 402"/>
                <a:gd name="T100" fmla="*/ 204 w 225"/>
                <a:gd name="T101" fmla="*/ 164 h 402"/>
                <a:gd name="T102" fmla="*/ 210 w 225"/>
                <a:gd name="T103" fmla="*/ 163 h 402"/>
                <a:gd name="T104" fmla="*/ 216 w 225"/>
                <a:gd name="T105" fmla="*/ 159 h 402"/>
                <a:gd name="T106" fmla="*/ 221 w 225"/>
                <a:gd name="T107" fmla="*/ 150 h 402"/>
                <a:gd name="T108" fmla="*/ 225 w 225"/>
                <a:gd name="T109" fmla="*/ 138 h 402"/>
                <a:gd name="T110" fmla="*/ 224 w 225"/>
                <a:gd name="T111" fmla="*/ 120 h 402"/>
                <a:gd name="T112" fmla="*/ 214 w 225"/>
                <a:gd name="T113" fmla="*/ 93 h 40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25"/>
                <a:gd name="T172" fmla="*/ 0 h 402"/>
                <a:gd name="T173" fmla="*/ 225 w 225"/>
                <a:gd name="T174" fmla="*/ 402 h 40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25" h="402">
                  <a:moveTo>
                    <a:pt x="209" y="88"/>
                  </a:moveTo>
                  <a:lnTo>
                    <a:pt x="215" y="50"/>
                  </a:lnTo>
                  <a:lnTo>
                    <a:pt x="214" y="41"/>
                  </a:lnTo>
                  <a:lnTo>
                    <a:pt x="209" y="24"/>
                  </a:lnTo>
                  <a:lnTo>
                    <a:pt x="205" y="15"/>
                  </a:lnTo>
                  <a:lnTo>
                    <a:pt x="201" y="8"/>
                  </a:lnTo>
                  <a:lnTo>
                    <a:pt x="199" y="3"/>
                  </a:lnTo>
                  <a:lnTo>
                    <a:pt x="195" y="0"/>
                  </a:lnTo>
                  <a:lnTo>
                    <a:pt x="190" y="2"/>
                  </a:lnTo>
                  <a:lnTo>
                    <a:pt x="187" y="3"/>
                  </a:lnTo>
                  <a:lnTo>
                    <a:pt x="183" y="5"/>
                  </a:lnTo>
                  <a:lnTo>
                    <a:pt x="179" y="9"/>
                  </a:lnTo>
                  <a:lnTo>
                    <a:pt x="177" y="13"/>
                  </a:lnTo>
                  <a:lnTo>
                    <a:pt x="175" y="18"/>
                  </a:lnTo>
                  <a:lnTo>
                    <a:pt x="174" y="23"/>
                  </a:lnTo>
                  <a:lnTo>
                    <a:pt x="174" y="26"/>
                  </a:lnTo>
                  <a:lnTo>
                    <a:pt x="179" y="40"/>
                  </a:lnTo>
                  <a:lnTo>
                    <a:pt x="184" y="55"/>
                  </a:lnTo>
                  <a:lnTo>
                    <a:pt x="182" y="63"/>
                  </a:lnTo>
                  <a:lnTo>
                    <a:pt x="178" y="80"/>
                  </a:lnTo>
                  <a:lnTo>
                    <a:pt x="173" y="94"/>
                  </a:lnTo>
                  <a:lnTo>
                    <a:pt x="169" y="104"/>
                  </a:lnTo>
                  <a:lnTo>
                    <a:pt x="169" y="154"/>
                  </a:lnTo>
                  <a:lnTo>
                    <a:pt x="163" y="165"/>
                  </a:lnTo>
                  <a:lnTo>
                    <a:pt x="156" y="175"/>
                  </a:lnTo>
                  <a:lnTo>
                    <a:pt x="149" y="184"/>
                  </a:lnTo>
                  <a:lnTo>
                    <a:pt x="142" y="193"/>
                  </a:lnTo>
                  <a:lnTo>
                    <a:pt x="140" y="206"/>
                  </a:lnTo>
                  <a:lnTo>
                    <a:pt x="138" y="219"/>
                  </a:lnTo>
                  <a:lnTo>
                    <a:pt x="132" y="227"/>
                  </a:lnTo>
                  <a:lnTo>
                    <a:pt x="125" y="237"/>
                  </a:lnTo>
                  <a:lnTo>
                    <a:pt x="117" y="252"/>
                  </a:lnTo>
                  <a:lnTo>
                    <a:pt x="111" y="265"/>
                  </a:lnTo>
                  <a:lnTo>
                    <a:pt x="105" y="278"/>
                  </a:lnTo>
                  <a:lnTo>
                    <a:pt x="96" y="290"/>
                  </a:lnTo>
                  <a:lnTo>
                    <a:pt x="86" y="306"/>
                  </a:lnTo>
                  <a:lnTo>
                    <a:pt x="76" y="322"/>
                  </a:lnTo>
                  <a:lnTo>
                    <a:pt x="73" y="331"/>
                  </a:lnTo>
                  <a:lnTo>
                    <a:pt x="68" y="338"/>
                  </a:lnTo>
                  <a:lnTo>
                    <a:pt x="62" y="345"/>
                  </a:lnTo>
                  <a:lnTo>
                    <a:pt x="54" y="352"/>
                  </a:lnTo>
                  <a:lnTo>
                    <a:pt x="43" y="358"/>
                  </a:lnTo>
                  <a:lnTo>
                    <a:pt x="24" y="371"/>
                  </a:lnTo>
                  <a:lnTo>
                    <a:pt x="16" y="377"/>
                  </a:lnTo>
                  <a:lnTo>
                    <a:pt x="7" y="383"/>
                  </a:lnTo>
                  <a:lnTo>
                    <a:pt x="1" y="388"/>
                  </a:lnTo>
                  <a:lnTo>
                    <a:pt x="0" y="392"/>
                  </a:lnTo>
                  <a:lnTo>
                    <a:pt x="0" y="395"/>
                  </a:lnTo>
                  <a:lnTo>
                    <a:pt x="2" y="398"/>
                  </a:lnTo>
                  <a:lnTo>
                    <a:pt x="5" y="399"/>
                  </a:lnTo>
                  <a:lnTo>
                    <a:pt x="8" y="400"/>
                  </a:lnTo>
                  <a:lnTo>
                    <a:pt x="17" y="402"/>
                  </a:lnTo>
                  <a:lnTo>
                    <a:pt x="24" y="402"/>
                  </a:lnTo>
                  <a:lnTo>
                    <a:pt x="38" y="400"/>
                  </a:lnTo>
                  <a:lnTo>
                    <a:pt x="53" y="398"/>
                  </a:lnTo>
                  <a:lnTo>
                    <a:pt x="68" y="392"/>
                  </a:lnTo>
                  <a:lnTo>
                    <a:pt x="83" y="385"/>
                  </a:lnTo>
                  <a:lnTo>
                    <a:pt x="89" y="380"/>
                  </a:lnTo>
                  <a:lnTo>
                    <a:pt x="95" y="376"/>
                  </a:lnTo>
                  <a:lnTo>
                    <a:pt x="100" y="371"/>
                  </a:lnTo>
                  <a:lnTo>
                    <a:pt x="105" y="366"/>
                  </a:lnTo>
                  <a:lnTo>
                    <a:pt x="109" y="359"/>
                  </a:lnTo>
                  <a:lnTo>
                    <a:pt x="112" y="353"/>
                  </a:lnTo>
                  <a:lnTo>
                    <a:pt x="114" y="347"/>
                  </a:lnTo>
                  <a:lnTo>
                    <a:pt x="115" y="340"/>
                  </a:lnTo>
                  <a:lnTo>
                    <a:pt x="115" y="327"/>
                  </a:lnTo>
                  <a:lnTo>
                    <a:pt x="115" y="319"/>
                  </a:lnTo>
                  <a:lnTo>
                    <a:pt x="115" y="314"/>
                  </a:lnTo>
                  <a:lnTo>
                    <a:pt x="115" y="311"/>
                  </a:lnTo>
                  <a:lnTo>
                    <a:pt x="116" y="309"/>
                  </a:lnTo>
                  <a:lnTo>
                    <a:pt x="118" y="309"/>
                  </a:lnTo>
                  <a:lnTo>
                    <a:pt x="123" y="306"/>
                  </a:lnTo>
                  <a:lnTo>
                    <a:pt x="130" y="302"/>
                  </a:lnTo>
                  <a:lnTo>
                    <a:pt x="140" y="290"/>
                  </a:lnTo>
                  <a:lnTo>
                    <a:pt x="146" y="279"/>
                  </a:lnTo>
                  <a:lnTo>
                    <a:pt x="154" y="272"/>
                  </a:lnTo>
                  <a:lnTo>
                    <a:pt x="163" y="267"/>
                  </a:lnTo>
                  <a:lnTo>
                    <a:pt x="172" y="263"/>
                  </a:lnTo>
                  <a:lnTo>
                    <a:pt x="179" y="259"/>
                  </a:lnTo>
                  <a:lnTo>
                    <a:pt x="183" y="255"/>
                  </a:lnTo>
                  <a:lnTo>
                    <a:pt x="184" y="252"/>
                  </a:lnTo>
                  <a:lnTo>
                    <a:pt x="185" y="248"/>
                  </a:lnTo>
                  <a:lnTo>
                    <a:pt x="187" y="244"/>
                  </a:lnTo>
                  <a:lnTo>
                    <a:pt x="187" y="236"/>
                  </a:lnTo>
                  <a:lnTo>
                    <a:pt x="189" y="229"/>
                  </a:lnTo>
                  <a:lnTo>
                    <a:pt x="198" y="221"/>
                  </a:lnTo>
                  <a:lnTo>
                    <a:pt x="206" y="211"/>
                  </a:lnTo>
                  <a:lnTo>
                    <a:pt x="210" y="205"/>
                  </a:lnTo>
                  <a:lnTo>
                    <a:pt x="214" y="200"/>
                  </a:lnTo>
                  <a:lnTo>
                    <a:pt x="216" y="193"/>
                  </a:lnTo>
                  <a:lnTo>
                    <a:pt x="218" y="190"/>
                  </a:lnTo>
                  <a:lnTo>
                    <a:pt x="216" y="185"/>
                  </a:lnTo>
                  <a:lnTo>
                    <a:pt x="215" y="182"/>
                  </a:lnTo>
                  <a:lnTo>
                    <a:pt x="213" y="181"/>
                  </a:lnTo>
                  <a:lnTo>
                    <a:pt x="210" y="181"/>
                  </a:lnTo>
                  <a:lnTo>
                    <a:pt x="203" y="182"/>
                  </a:lnTo>
                  <a:lnTo>
                    <a:pt x="198" y="184"/>
                  </a:lnTo>
                  <a:lnTo>
                    <a:pt x="198" y="172"/>
                  </a:lnTo>
                  <a:lnTo>
                    <a:pt x="198" y="164"/>
                  </a:lnTo>
                  <a:lnTo>
                    <a:pt x="201" y="165"/>
                  </a:lnTo>
                  <a:lnTo>
                    <a:pt x="203" y="165"/>
                  </a:lnTo>
                  <a:lnTo>
                    <a:pt x="204" y="164"/>
                  </a:lnTo>
                  <a:lnTo>
                    <a:pt x="208" y="164"/>
                  </a:lnTo>
                  <a:lnTo>
                    <a:pt x="210" y="163"/>
                  </a:lnTo>
                  <a:lnTo>
                    <a:pt x="214" y="161"/>
                  </a:lnTo>
                  <a:lnTo>
                    <a:pt x="216" y="159"/>
                  </a:lnTo>
                  <a:lnTo>
                    <a:pt x="219" y="155"/>
                  </a:lnTo>
                  <a:lnTo>
                    <a:pt x="221" y="150"/>
                  </a:lnTo>
                  <a:lnTo>
                    <a:pt x="224" y="144"/>
                  </a:lnTo>
                  <a:lnTo>
                    <a:pt x="225" y="138"/>
                  </a:lnTo>
                  <a:lnTo>
                    <a:pt x="225" y="130"/>
                  </a:lnTo>
                  <a:lnTo>
                    <a:pt x="224" y="120"/>
                  </a:lnTo>
                  <a:lnTo>
                    <a:pt x="219" y="107"/>
                  </a:lnTo>
                  <a:lnTo>
                    <a:pt x="214" y="93"/>
                  </a:lnTo>
                  <a:lnTo>
                    <a:pt x="209" y="88"/>
                  </a:lnTo>
                  <a:close/>
                </a:path>
              </a:pathLst>
            </a:custGeom>
            <a:solidFill>
              <a:srgbClr val="75C5F0"/>
            </a:solidFill>
            <a:ln w="127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384" name="Freeform 467"/>
            <p:cNvSpPr>
              <a:spLocks/>
            </p:cNvSpPr>
            <p:nvPr/>
          </p:nvSpPr>
          <p:spPr bwMode="auto">
            <a:xfrm>
              <a:off x="4784" y="2653"/>
              <a:ext cx="36" cy="43"/>
            </a:xfrm>
            <a:custGeom>
              <a:avLst/>
              <a:gdLst>
                <a:gd name="T0" fmla="*/ 22 w 36"/>
                <a:gd name="T1" fmla="*/ 0 h 43"/>
                <a:gd name="T2" fmla="*/ 0 w 36"/>
                <a:gd name="T3" fmla="*/ 30 h 43"/>
                <a:gd name="T4" fmla="*/ 3 w 36"/>
                <a:gd name="T5" fmla="*/ 32 h 43"/>
                <a:gd name="T6" fmla="*/ 3 w 36"/>
                <a:gd name="T7" fmla="*/ 36 h 43"/>
                <a:gd name="T8" fmla="*/ 1 w 36"/>
                <a:gd name="T9" fmla="*/ 39 h 43"/>
                <a:gd name="T10" fmla="*/ 0 w 36"/>
                <a:gd name="T11" fmla="*/ 43 h 43"/>
                <a:gd name="T12" fmla="*/ 36 w 36"/>
                <a:gd name="T13" fmla="*/ 43 h 43"/>
                <a:gd name="T14" fmla="*/ 22 w 36"/>
                <a:gd name="T15" fmla="*/ 0 h 4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6"/>
                <a:gd name="T25" fmla="*/ 0 h 43"/>
                <a:gd name="T26" fmla="*/ 36 w 36"/>
                <a:gd name="T27" fmla="*/ 43 h 4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6" h="43">
                  <a:moveTo>
                    <a:pt x="22" y="0"/>
                  </a:moveTo>
                  <a:lnTo>
                    <a:pt x="0" y="30"/>
                  </a:lnTo>
                  <a:lnTo>
                    <a:pt x="3" y="32"/>
                  </a:lnTo>
                  <a:lnTo>
                    <a:pt x="3" y="36"/>
                  </a:lnTo>
                  <a:lnTo>
                    <a:pt x="1" y="39"/>
                  </a:lnTo>
                  <a:lnTo>
                    <a:pt x="0" y="43"/>
                  </a:lnTo>
                  <a:lnTo>
                    <a:pt x="36" y="43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FDEBBA"/>
            </a:solidFill>
            <a:ln w="127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385" name="Freeform 468"/>
            <p:cNvSpPr>
              <a:spLocks/>
            </p:cNvSpPr>
            <p:nvPr/>
          </p:nvSpPr>
          <p:spPr bwMode="auto">
            <a:xfrm>
              <a:off x="4753" y="2683"/>
              <a:ext cx="14" cy="21"/>
            </a:xfrm>
            <a:custGeom>
              <a:avLst/>
              <a:gdLst>
                <a:gd name="T0" fmla="*/ 0 w 14"/>
                <a:gd name="T1" fmla="*/ 19 h 21"/>
                <a:gd name="T2" fmla="*/ 4 w 14"/>
                <a:gd name="T3" fmla="*/ 18 h 21"/>
                <a:gd name="T4" fmla="*/ 8 w 14"/>
                <a:gd name="T5" fmla="*/ 18 h 21"/>
                <a:gd name="T6" fmla="*/ 11 w 14"/>
                <a:gd name="T7" fmla="*/ 19 h 21"/>
                <a:gd name="T8" fmla="*/ 14 w 14"/>
                <a:gd name="T9" fmla="*/ 21 h 21"/>
                <a:gd name="T10" fmla="*/ 14 w 14"/>
                <a:gd name="T11" fmla="*/ 0 h 21"/>
                <a:gd name="T12" fmla="*/ 6 w 14"/>
                <a:gd name="T13" fmla="*/ 8 h 21"/>
                <a:gd name="T14" fmla="*/ 0 w 14"/>
                <a:gd name="T15" fmla="*/ 19 h 2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"/>
                <a:gd name="T25" fmla="*/ 0 h 21"/>
                <a:gd name="T26" fmla="*/ 14 w 14"/>
                <a:gd name="T27" fmla="*/ 21 h 2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" h="21">
                  <a:moveTo>
                    <a:pt x="0" y="19"/>
                  </a:moveTo>
                  <a:lnTo>
                    <a:pt x="4" y="18"/>
                  </a:lnTo>
                  <a:lnTo>
                    <a:pt x="8" y="18"/>
                  </a:lnTo>
                  <a:lnTo>
                    <a:pt x="11" y="19"/>
                  </a:lnTo>
                  <a:lnTo>
                    <a:pt x="14" y="21"/>
                  </a:lnTo>
                  <a:lnTo>
                    <a:pt x="14" y="0"/>
                  </a:lnTo>
                  <a:lnTo>
                    <a:pt x="6" y="8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FDEBBA"/>
            </a:solidFill>
            <a:ln w="127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386" name="Freeform 469"/>
            <p:cNvSpPr>
              <a:spLocks/>
            </p:cNvSpPr>
            <p:nvPr/>
          </p:nvSpPr>
          <p:spPr bwMode="auto">
            <a:xfrm>
              <a:off x="4998" y="3075"/>
              <a:ext cx="255" cy="671"/>
            </a:xfrm>
            <a:custGeom>
              <a:avLst/>
              <a:gdLst>
                <a:gd name="T0" fmla="*/ 61 w 255"/>
                <a:gd name="T1" fmla="*/ 256 h 671"/>
                <a:gd name="T2" fmla="*/ 67 w 255"/>
                <a:gd name="T3" fmla="*/ 250 h 671"/>
                <a:gd name="T4" fmla="*/ 60 w 255"/>
                <a:gd name="T5" fmla="*/ 218 h 671"/>
                <a:gd name="T6" fmla="*/ 65 w 255"/>
                <a:gd name="T7" fmla="*/ 204 h 671"/>
                <a:gd name="T8" fmla="*/ 76 w 255"/>
                <a:gd name="T9" fmla="*/ 190 h 671"/>
                <a:gd name="T10" fmla="*/ 97 w 255"/>
                <a:gd name="T11" fmla="*/ 186 h 671"/>
                <a:gd name="T12" fmla="*/ 139 w 255"/>
                <a:gd name="T13" fmla="*/ 181 h 671"/>
                <a:gd name="T14" fmla="*/ 156 w 255"/>
                <a:gd name="T15" fmla="*/ 172 h 671"/>
                <a:gd name="T16" fmla="*/ 167 w 255"/>
                <a:gd name="T17" fmla="*/ 160 h 671"/>
                <a:gd name="T18" fmla="*/ 162 w 255"/>
                <a:gd name="T19" fmla="*/ 133 h 671"/>
                <a:gd name="T20" fmla="*/ 184 w 255"/>
                <a:gd name="T21" fmla="*/ 95 h 671"/>
                <a:gd name="T22" fmla="*/ 172 w 255"/>
                <a:gd name="T23" fmla="*/ 61 h 671"/>
                <a:gd name="T24" fmla="*/ 140 w 255"/>
                <a:gd name="T25" fmla="*/ 56 h 671"/>
                <a:gd name="T26" fmla="*/ 165 w 255"/>
                <a:gd name="T27" fmla="*/ 3 h 671"/>
                <a:gd name="T28" fmla="*/ 198 w 255"/>
                <a:gd name="T29" fmla="*/ 22 h 671"/>
                <a:gd name="T30" fmla="*/ 201 w 255"/>
                <a:gd name="T31" fmla="*/ 42 h 671"/>
                <a:gd name="T32" fmla="*/ 207 w 255"/>
                <a:gd name="T33" fmla="*/ 50 h 671"/>
                <a:gd name="T34" fmla="*/ 227 w 255"/>
                <a:gd name="T35" fmla="*/ 60 h 671"/>
                <a:gd name="T36" fmla="*/ 250 w 255"/>
                <a:gd name="T37" fmla="*/ 129 h 671"/>
                <a:gd name="T38" fmla="*/ 254 w 255"/>
                <a:gd name="T39" fmla="*/ 269 h 671"/>
                <a:gd name="T40" fmla="*/ 255 w 255"/>
                <a:gd name="T41" fmla="*/ 393 h 671"/>
                <a:gd name="T42" fmla="*/ 247 w 255"/>
                <a:gd name="T43" fmla="*/ 462 h 671"/>
                <a:gd name="T44" fmla="*/ 223 w 255"/>
                <a:gd name="T45" fmla="*/ 521 h 671"/>
                <a:gd name="T46" fmla="*/ 205 w 255"/>
                <a:gd name="T47" fmla="*/ 549 h 671"/>
                <a:gd name="T48" fmla="*/ 180 w 255"/>
                <a:gd name="T49" fmla="*/ 567 h 671"/>
                <a:gd name="T50" fmla="*/ 155 w 255"/>
                <a:gd name="T51" fmla="*/ 571 h 671"/>
                <a:gd name="T52" fmla="*/ 146 w 255"/>
                <a:gd name="T53" fmla="*/ 566 h 671"/>
                <a:gd name="T54" fmla="*/ 138 w 255"/>
                <a:gd name="T55" fmla="*/ 552 h 671"/>
                <a:gd name="T56" fmla="*/ 128 w 255"/>
                <a:gd name="T57" fmla="*/ 551 h 671"/>
                <a:gd name="T58" fmla="*/ 114 w 255"/>
                <a:gd name="T59" fmla="*/ 560 h 671"/>
                <a:gd name="T60" fmla="*/ 108 w 255"/>
                <a:gd name="T61" fmla="*/ 578 h 671"/>
                <a:gd name="T62" fmla="*/ 97 w 255"/>
                <a:gd name="T63" fmla="*/ 634 h 671"/>
                <a:gd name="T64" fmla="*/ 81 w 255"/>
                <a:gd name="T65" fmla="*/ 645 h 671"/>
                <a:gd name="T66" fmla="*/ 88 w 255"/>
                <a:gd name="T67" fmla="*/ 661 h 671"/>
                <a:gd name="T68" fmla="*/ 78 w 255"/>
                <a:gd name="T69" fmla="*/ 656 h 671"/>
                <a:gd name="T70" fmla="*/ 68 w 255"/>
                <a:gd name="T71" fmla="*/ 639 h 671"/>
                <a:gd name="T72" fmla="*/ 71 w 255"/>
                <a:gd name="T73" fmla="*/ 628 h 671"/>
                <a:gd name="T74" fmla="*/ 82 w 255"/>
                <a:gd name="T75" fmla="*/ 617 h 671"/>
                <a:gd name="T76" fmla="*/ 82 w 255"/>
                <a:gd name="T77" fmla="*/ 587 h 671"/>
                <a:gd name="T78" fmla="*/ 61 w 255"/>
                <a:gd name="T79" fmla="*/ 546 h 671"/>
                <a:gd name="T80" fmla="*/ 32 w 255"/>
                <a:gd name="T81" fmla="*/ 508 h 671"/>
                <a:gd name="T82" fmla="*/ 2 w 255"/>
                <a:gd name="T83" fmla="*/ 473 h 671"/>
                <a:gd name="T84" fmla="*/ 10 w 255"/>
                <a:gd name="T85" fmla="*/ 436 h 671"/>
                <a:gd name="T86" fmla="*/ 29 w 255"/>
                <a:gd name="T87" fmla="*/ 411 h 671"/>
                <a:gd name="T88" fmla="*/ 84 w 255"/>
                <a:gd name="T89" fmla="*/ 403 h 671"/>
                <a:gd name="T90" fmla="*/ 73 w 255"/>
                <a:gd name="T91" fmla="*/ 338 h 671"/>
                <a:gd name="T92" fmla="*/ 46 w 255"/>
                <a:gd name="T93" fmla="*/ 256 h 67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55"/>
                <a:gd name="T142" fmla="*/ 0 h 671"/>
                <a:gd name="T143" fmla="*/ 255 w 255"/>
                <a:gd name="T144" fmla="*/ 671 h 671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55" h="671">
                  <a:moveTo>
                    <a:pt x="46" y="258"/>
                  </a:moveTo>
                  <a:lnTo>
                    <a:pt x="54" y="258"/>
                  </a:lnTo>
                  <a:lnTo>
                    <a:pt x="61" y="256"/>
                  </a:lnTo>
                  <a:lnTo>
                    <a:pt x="63" y="255"/>
                  </a:lnTo>
                  <a:lnTo>
                    <a:pt x="66" y="253"/>
                  </a:lnTo>
                  <a:lnTo>
                    <a:pt x="67" y="250"/>
                  </a:lnTo>
                  <a:lnTo>
                    <a:pt x="68" y="247"/>
                  </a:lnTo>
                  <a:lnTo>
                    <a:pt x="65" y="234"/>
                  </a:lnTo>
                  <a:lnTo>
                    <a:pt x="60" y="218"/>
                  </a:lnTo>
                  <a:lnTo>
                    <a:pt x="61" y="214"/>
                  </a:lnTo>
                  <a:lnTo>
                    <a:pt x="62" y="209"/>
                  </a:lnTo>
                  <a:lnTo>
                    <a:pt x="65" y="204"/>
                  </a:lnTo>
                  <a:lnTo>
                    <a:pt x="68" y="198"/>
                  </a:lnTo>
                  <a:lnTo>
                    <a:pt x="72" y="195"/>
                  </a:lnTo>
                  <a:lnTo>
                    <a:pt x="76" y="190"/>
                  </a:lnTo>
                  <a:lnTo>
                    <a:pt x="80" y="187"/>
                  </a:lnTo>
                  <a:lnTo>
                    <a:pt x="84" y="187"/>
                  </a:lnTo>
                  <a:lnTo>
                    <a:pt x="97" y="186"/>
                  </a:lnTo>
                  <a:lnTo>
                    <a:pt x="110" y="186"/>
                  </a:lnTo>
                  <a:lnTo>
                    <a:pt x="125" y="185"/>
                  </a:lnTo>
                  <a:lnTo>
                    <a:pt x="139" y="181"/>
                  </a:lnTo>
                  <a:lnTo>
                    <a:pt x="145" y="178"/>
                  </a:lnTo>
                  <a:lnTo>
                    <a:pt x="150" y="176"/>
                  </a:lnTo>
                  <a:lnTo>
                    <a:pt x="156" y="172"/>
                  </a:lnTo>
                  <a:lnTo>
                    <a:pt x="160" y="169"/>
                  </a:lnTo>
                  <a:lnTo>
                    <a:pt x="164" y="165"/>
                  </a:lnTo>
                  <a:lnTo>
                    <a:pt x="167" y="160"/>
                  </a:lnTo>
                  <a:lnTo>
                    <a:pt x="169" y="154"/>
                  </a:lnTo>
                  <a:lnTo>
                    <a:pt x="169" y="147"/>
                  </a:lnTo>
                  <a:lnTo>
                    <a:pt x="162" y="133"/>
                  </a:lnTo>
                  <a:lnTo>
                    <a:pt x="155" y="119"/>
                  </a:lnTo>
                  <a:lnTo>
                    <a:pt x="167" y="109"/>
                  </a:lnTo>
                  <a:lnTo>
                    <a:pt x="184" y="95"/>
                  </a:lnTo>
                  <a:lnTo>
                    <a:pt x="184" y="63"/>
                  </a:lnTo>
                  <a:lnTo>
                    <a:pt x="176" y="61"/>
                  </a:lnTo>
                  <a:lnTo>
                    <a:pt x="172" y="61"/>
                  </a:lnTo>
                  <a:lnTo>
                    <a:pt x="167" y="63"/>
                  </a:lnTo>
                  <a:lnTo>
                    <a:pt x="159" y="63"/>
                  </a:lnTo>
                  <a:lnTo>
                    <a:pt x="140" y="56"/>
                  </a:lnTo>
                  <a:lnTo>
                    <a:pt x="124" y="47"/>
                  </a:lnTo>
                  <a:lnTo>
                    <a:pt x="158" y="0"/>
                  </a:lnTo>
                  <a:lnTo>
                    <a:pt x="165" y="3"/>
                  </a:lnTo>
                  <a:lnTo>
                    <a:pt x="180" y="10"/>
                  </a:lnTo>
                  <a:lnTo>
                    <a:pt x="193" y="17"/>
                  </a:lnTo>
                  <a:lnTo>
                    <a:pt x="198" y="22"/>
                  </a:lnTo>
                  <a:lnTo>
                    <a:pt x="201" y="29"/>
                  </a:lnTo>
                  <a:lnTo>
                    <a:pt x="201" y="38"/>
                  </a:lnTo>
                  <a:lnTo>
                    <a:pt x="201" y="42"/>
                  </a:lnTo>
                  <a:lnTo>
                    <a:pt x="202" y="46"/>
                  </a:lnTo>
                  <a:lnTo>
                    <a:pt x="203" y="48"/>
                  </a:lnTo>
                  <a:lnTo>
                    <a:pt x="207" y="50"/>
                  </a:lnTo>
                  <a:lnTo>
                    <a:pt x="216" y="46"/>
                  </a:lnTo>
                  <a:lnTo>
                    <a:pt x="224" y="42"/>
                  </a:lnTo>
                  <a:lnTo>
                    <a:pt x="227" y="60"/>
                  </a:lnTo>
                  <a:lnTo>
                    <a:pt x="233" y="81"/>
                  </a:lnTo>
                  <a:lnTo>
                    <a:pt x="240" y="103"/>
                  </a:lnTo>
                  <a:lnTo>
                    <a:pt x="250" y="129"/>
                  </a:lnTo>
                  <a:lnTo>
                    <a:pt x="252" y="175"/>
                  </a:lnTo>
                  <a:lnTo>
                    <a:pt x="253" y="222"/>
                  </a:lnTo>
                  <a:lnTo>
                    <a:pt x="254" y="269"/>
                  </a:lnTo>
                  <a:lnTo>
                    <a:pt x="255" y="313"/>
                  </a:lnTo>
                  <a:lnTo>
                    <a:pt x="255" y="356"/>
                  </a:lnTo>
                  <a:lnTo>
                    <a:pt x="255" y="393"/>
                  </a:lnTo>
                  <a:lnTo>
                    <a:pt x="254" y="424"/>
                  </a:lnTo>
                  <a:lnTo>
                    <a:pt x="250" y="448"/>
                  </a:lnTo>
                  <a:lnTo>
                    <a:pt x="247" y="462"/>
                  </a:lnTo>
                  <a:lnTo>
                    <a:pt x="240" y="481"/>
                  </a:lnTo>
                  <a:lnTo>
                    <a:pt x="233" y="500"/>
                  </a:lnTo>
                  <a:lnTo>
                    <a:pt x="223" y="521"/>
                  </a:lnTo>
                  <a:lnTo>
                    <a:pt x="218" y="531"/>
                  </a:lnTo>
                  <a:lnTo>
                    <a:pt x="211" y="540"/>
                  </a:lnTo>
                  <a:lnTo>
                    <a:pt x="205" y="549"/>
                  </a:lnTo>
                  <a:lnTo>
                    <a:pt x="197" y="556"/>
                  </a:lnTo>
                  <a:lnTo>
                    <a:pt x="188" y="562"/>
                  </a:lnTo>
                  <a:lnTo>
                    <a:pt x="180" y="567"/>
                  </a:lnTo>
                  <a:lnTo>
                    <a:pt x="170" y="571"/>
                  </a:lnTo>
                  <a:lnTo>
                    <a:pt x="159" y="571"/>
                  </a:lnTo>
                  <a:lnTo>
                    <a:pt x="155" y="571"/>
                  </a:lnTo>
                  <a:lnTo>
                    <a:pt x="151" y="570"/>
                  </a:lnTo>
                  <a:lnTo>
                    <a:pt x="149" y="569"/>
                  </a:lnTo>
                  <a:lnTo>
                    <a:pt x="146" y="566"/>
                  </a:lnTo>
                  <a:lnTo>
                    <a:pt x="143" y="561"/>
                  </a:lnTo>
                  <a:lnTo>
                    <a:pt x="140" y="556"/>
                  </a:lnTo>
                  <a:lnTo>
                    <a:pt x="138" y="552"/>
                  </a:lnTo>
                  <a:lnTo>
                    <a:pt x="133" y="550"/>
                  </a:lnTo>
                  <a:lnTo>
                    <a:pt x="130" y="550"/>
                  </a:lnTo>
                  <a:lnTo>
                    <a:pt x="128" y="551"/>
                  </a:lnTo>
                  <a:lnTo>
                    <a:pt x="124" y="552"/>
                  </a:lnTo>
                  <a:lnTo>
                    <a:pt x="119" y="556"/>
                  </a:lnTo>
                  <a:lnTo>
                    <a:pt x="114" y="560"/>
                  </a:lnTo>
                  <a:lnTo>
                    <a:pt x="112" y="566"/>
                  </a:lnTo>
                  <a:lnTo>
                    <a:pt x="109" y="571"/>
                  </a:lnTo>
                  <a:lnTo>
                    <a:pt x="108" y="578"/>
                  </a:lnTo>
                  <a:lnTo>
                    <a:pt x="108" y="600"/>
                  </a:lnTo>
                  <a:lnTo>
                    <a:pt x="108" y="629"/>
                  </a:lnTo>
                  <a:lnTo>
                    <a:pt x="97" y="634"/>
                  </a:lnTo>
                  <a:lnTo>
                    <a:pt x="88" y="638"/>
                  </a:lnTo>
                  <a:lnTo>
                    <a:pt x="83" y="642"/>
                  </a:lnTo>
                  <a:lnTo>
                    <a:pt x="81" y="645"/>
                  </a:lnTo>
                  <a:lnTo>
                    <a:pt x="81" y="649"/>
                  </a:lnTo>
                  <a:lnTo>
                    <a:pt x="83" y="654"/>
                  </a:lnTo>
                  <a:lnTo>
                    <a:pt x="88" y="661"/>
                  </a:lnTo>
                  <a:lnTo>
                    <a:pt x="96" y="671"/>
                  </a:lnTo>
                  <a:lnTo>
                    <a:pt x="87" y="664"/>
                  </a:lnTo>
                  <a:lnTo>
                    <a:pt x="78" y="656"/>
                  </a:lnTo>
                  <a:lnTo>
                    <a:pt x="72" y="650"/>
                  </a:lnTo>
                  <a:lnTo>
                    <a:pt x="68" y="643"/>
                  </a:lnTo>
                  <a:lnTo>
                    <a:pt x="68" y="639"/>
                  </a:lnTo>
                  <a:lnTo>
                    <a:pt x="68" y="635"/>
                  </a:lnTo>
                  <a:lnTo>
                    <a:pt x="68" y="632"/>
                  </a:lnTo>
                  <a:lnTo>
                    <a:pt x="71" y="628"/>
                  </a:lnTo>
                  <a:lnTo>
                    <a:pt x="73" y="624"/>
                  </a:lnTo>
                  <a:lnTo>
                    <a:pt x="77" y="621"/>
                  </a:lnTo>
                  <a:lnTo>
                    <a:pt x="82" y="617"/>
                  </a:lnTo>
                  <a:lnTo>
                    <a:pt x="88" y="613"/>
                  </a:lnTo>
                  <a:lnTo>
                    <a:pt x="86" y="602"/>
                  </a:lnTo>
                  <a:lnTo>
                    <a:pt x="82" y="587"/>
                  </a:lnTo>
                  <a:lnTo>
                    <a:pt x="77" y="575"/>
                  </a:lnTo>
                  <a:lnTo>
                    <a:pt x="75" y="567"/>
                  </a:lnTo>
                  <a:lnTo>
                    <a:pt x="61" y="546"/>
                  </a:lnTo>
                  <a:lnTo>
                    <a:pt x="51" y="530"/>
                  </a:lnTo>
                  <a:lnTo>
                    <a:pt x="41" y="518"/>
                  </a:lnTo>
                  <a:lnTo>
                    <a:pt x="32" y="508"/>
                  </a:lnTo>
                  <a:lnTo>
                    <a:pt x="16" y="494"/>
                  </a:lnTo>
                  <a:lnTo>
                    <a:pt x="0" y="481"/>
                  </a:lnTo>
                  <a:lnTo>
                    <a:pt x="2" y="473"/>
                  </a:lnTo>
                  <a:lnTo>
                    <a:pt x="5" y="457"/>
                  </a:lnTo>
                  <a:lnTo>
                    <a:pt x="8" y="447"/>
                  </a:lnTo>
                  <a:lnTo>
                    <a:pt x="10" y="436"/>
                  </a:lnTo>
                  <a:lnTo>
                    <a:pt x="11" y="426"/>
                  </a:lnTo>
                  <a:lnTo>
                    <a:pt x="13" y="415"/>
                  </a:lnTo>
                  <a:lnTo>
                    <a:pt x="29" y="411"/>
                  </a:lnTo>
                  <a:lnTo>
                    <a:pt x="49" y="409"/>
                  </a:lnTo>
                  <a:lnTo>
                    <a:pt x="68" y="406"/>
                  </a:lnTo>
                  <a:lnTo>
                    <a:pt x="84" y="403"/>
                  </a:lnTo>
                  <a:lnTo>
                    <a:pt x="82" y="379"/>
                  </a:lnTo>
                  <a:lnTo>
                    <a:pt x="78" y="358"/>
                  </a:lnTo>
                  <a:lnTo>
                    <a:pt x="73" y="338"/>
                  </a:lnTo>
                  <a:lnTo>
                    <a:pt x="68" y="320"/>
                  </a:lnTo>
                  <a:lnTo>
                    <a:pt x="57" y="286"/>
                  </a:lnTo>
                  <a:lnTo>
                    <a:pt x="46" y="256"/>
                  </a:lnTo>
                  <a:lnTo>
                    <a:pt x="46" y="258"/>
                  </a:lnTo>
                  <a:close/>
                </a:path>
              </a:pathLst>
            </a:custGeom>
            <a:solidFill>
              <a:srgbClr val="FDEBBA"/>
            </a:solidFill>
            <a:ln w="127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387" name="Freeform 470"/>
            <p:cNvSpPr>
              <a:spLocks/>
            </p:cNvSpPr>
            <p:nvPr/>
          </p:nvSpPr>
          <p:spPr bwMode="auto">
            <a:xfrm>
              <a:off x="4424" y="2005"/>
              <a:ext cx="800" cy="1354"/>
            </a:xfrm>
            <a:custGeom>
              <a:avLst/>
              <a:gdLst>
                <a:gd name="T0" fmla="*/ 363 w 800"/>
                <a:gd name="T1" fmla="*/ 1189 h 1354"/>
                <a:gd name="T2" fmla="*/ 322 w 800"/>
                <a:gd name="T3" fmla="*/ 1170 h 1354"/>
                <a:gd name="T4" fmla="*/ 292 w 800"/>
                <a:gd name="T5" fmla="*/ 1144 h 1354"/>
                <a:gd name="T6" fmla="*/ 292 w 800"/>
                <a:gd name="T7" fmla="*/ 1082 h 1354"/>
                <a:gd name="T8" fmla="*/ 306 w 800"/>
                <a:gd name="T9" fmla="*/ 1047 h 1354"/>
                <a:gd name="T10" fmla="*/ 330 w 800"/>
                <a:gd name="T11" fmla="*/ 971 h 1354"/>
                <a:gd name="T12" fmla="*/ 315 w 800"/>
                <a:gd name="T13" fmla="*/ 944 h 1354"/>
                <a:gd name="T14" fmla="*/ 372 w 800"/>
                <a:gd name="T15" fmla="*/ 915 h 1354"/>
                <a:gd name="T16" fmla="*/ 333 w 800"/>
                <a:gd name="T17" fmla="*/ 852 h 1354"/>
                <a:gd name="T18" fmla="*/ 278 w 800"/>
                <a:gd name="T19" fmla="*/ 898 h 1354"/>
                <a:gd name="T20" fmla="*/ 245 w 800"/>
                <a:gd name="T21" fmla="*/ 941 h 1354"/>
                <a:gd name="T22" fmla="*/ 211 w 800"/>
                <a:gd name="T23" fmla="*/ 947 h 1354"/>
                <a:gd name="T24" fmla="*/ 148 w 800"/>
                <a:gd name="T25" fmla="*/ 936 h 1354"/>
                <a:gd name="T26" fmla="*/ 152 w 800"/>
                <a:gd name="T27" fmla="*/ 865 h 1354"/>
                <a:gd name="T28" fmla="*/ 168 w 800"/>
                <a:gd name="T29" fmla="*/ 778 h 1354"/>
                <a:gd name="T30" fmla="*/ 109 w 800"/>
                <a:gd name="T31" fmla="*/ 794 h 1354"/>
                <a:gd name="T32" fmla="*/ 74 w 800"/>
                <a:gd name="T33" fmla="*/ 715 h 1354"/>
                <a:gd name="T34" fmla="*/ 31 w 800"/>
                <a:gd name="T35" fmla="*/ 691 h 1354"/>
                <a:gd name="T36" fmla="*/ 7 w 800"/>
                <a:gd name="T37" fmla="*/ 634 h 1354"/>
                <a:gd name="T38" fmla="*/ 17 w 800"/>
                <a:gd name="T39" fmla="*/ 587 h 1354"/>
                <a:gd name="T40" fmla="*/ 29 w 800"/>
                <a:gd name="T41" fmla="*/ 497 h 1354"/>
                <a:gd name="T42" fmla="*/ 75 w 800"/>
                <a:gd name="T43" fmla="*/ 436 h 1354"/>
                <a:gd name="T44" fmla="*/ 127 w 800"/>
                <a:gd name="T45" fmla="*/ 405 h 1354"/>
                <a:gd name="T46" fmla="*/ 122 w 800"/>
                <a:gd name="T47" fmla="*/ 317 h 1354"/>
                <a:gd name="T48" fmla="*/ 79 w 800"/>
                <a:gd name="T49" fmla="*/ 244 h 1354"/>
                <a:gd name="T50" fmla="*/ 76 w 800"/>
                <a:gd name="T51" fmla="*/ 149 h 1354"/>
                <a:gd name="T52" fmla="*/ 96 w 800"/>
                <a:gd name="T53" fmla="*/ 105 h 1354"/>
                <a:gd name="T54" fmla="*/ 157 w 800"/>
                <a:gd name="T55" fmla="*/ 104 h 1354"/>
                <a:gd name="T56" fmla="*/ 198 w 800"/>
                <a:gd name="T57" fmla="*/ 66 h 1354"/>
                <a:gd name="T58" fmla="*/ 220 w 800"/>
                <a:gd name="T59" fmla="*/ 37 h 1354"/>
                <a:gd name="T60" fmla="*/ 276 w 800"/>
                <a:gd name="T61" fmla="*/ 6 h 1354"/>
                <a:gd name="T62" fmla="*/ 323 w 800"/>
                <a:gd name="T63" fmla="*/ 72 h 1354"/>
                <a:gd name="T64" fmla="*/ 339 w 800"/>
                <a:gd name="T65" fmla="*/ 108 h 1354"/>
                <a:gd name="T66" fmla="*/ 419 w 800"/>
                <a:gd name="T67" fmla="*/ 128 h 1354"/>
                <a:gd name="T68" fmla="*/ 403 w 800"/>
                <a:gd name="T69" fmla="*/ 164 h 1354"/>
                <a:gd name="T70" fmla="*/ 341 w 800"/>
                <a:gd name="T71" fmla="*/ 218 h 1354"/>
                <a:gd name="T72" fmla="*/ 301 w 800"/>
                <a:gd name="T73" fmla="*/ 276 h 1354"/>
                <a:gd name="T74" fmla="*/ 304 w 800"/>
                <a:gd name="T75" fmla="*/ 456 h 1354"/>
                <a:gd name="T76" fmla="*/ 297 w 800"/>
                <a:gd name="T77" fmla="*/ 653 h 1354"/>
                <a:gd name="T78" fmla="*/ 293 w 800"/>
                <a:gd name="T79" fmla="*/ 753 h 1354"/>
                <a:gd name="T80" fmla="*/ 369 w 800"/>
                <a:gd name="T81" fmla="*/ 726 h 1354"/>
                <a:gd name="T82" fmla="*/ 395 w 800"/>
                <a:gd name="T83" fmla="*/ 760 h 1354"/>
                <a:gd name="T84" fmla="*/ 398 w 800"/>
                <a:gd name="T85" fmla="*/ 726 h 1354"/>
                <a:gd name="T86" fmla="*/ 442 w 800"/>
                <a:gd name="T87" fmla="*/ 757 h 1354"/>
                <a:gd name="T88" fmla="*/ 445 w 800"/>
                <a:gd name="T89" fmla="*/ 704 h 1354"/>
                <a:gd name="T90" fmla="*/ 500 w 800"/>
                <a:gd name="T91" fmla="*/ 645 h 1354"/>
                <a:gd name="T92" fmla="*/ 595 w 800"/>
                <a:gd name="T93" fmla="*/ 666 h 1354"/>
                <a:gd name="T94" fmla="*/ 599 w 800"/>
                <a:gd name="T95" fmla="*/ 700 h 1354"/>
                <a:gd name="T96" fmla="*/ 680 w 800"/>
                <a:gd name="T97" fmla="*/ 824 h 1354"/>
                <a:gd name="T98" fmla="*/ 787 w 800"/>
                <a:gd name="T99" fmla="*/ 977 h 1354"/>
                <a:gd name="T100" fmla="*/ 796 w 800"/>
                <a:gd name="T101" fmla="*/ 1073 h 1354"/>
                <a:gd name="T102" fmla="*/ 775 w 800"/>
                <a:gd name="T103" fmla="*/ 1099 h 1354"/>
                <a:gd name="T104" fmla="*/ 741 w 800"/>
                <a:gd name="T105" fmla="*/ 1133 h 1354"/>
                <a:gd name="T106" fmla="*/ 743 w 800"/>
                <a:gd name="T107" fmla="*/ 1224 h 1354"/>
                <a:gd name="T108" fmla="*/ 684 w 800"/>
                <a:gd name="T109" fmla="*/ 1256 h 1354"/>
                <a:gd name="T110" fmla="*/ 635 w 800"/>
                <a:gd name="T111" fmla="*/ 1284 h 1354"/>
                <a:gd name="T112" fmla="*/ 620 w 800"/>
                <a:gd name="T113" fmla="*/ 1328 h 1354"/>
                <a:gd name="T114" fmla="*/ 613 w 800"/>
                <a:gd name="T115" fmla="*/ 1229 h 1354"/>
                <a:gd name="T116" fmla="*/ 569 w 800"/>
                <a:gd name="T117" fmla="*/ 1191 h 1354"/>
                <a:gd name="T118" fmla="*/ 504 w 800"/>
                <a:gd name="T119" fmla="*/ 1302 h 1354"/>
                <a:gd name="T120" fmla="*/ 439 w 800"/>
                <a:gd name="T121" fmla="*/ 1352 h 1354"/>
                <a:gd name="T122" fmla="*/ 389 w 800"/>
                <a:gd name="T123" fmla="*/ 1293 h 1354"/>
                <a:gd name="T124" fmla="*/ 390 w 800"/>
                <a:gd name="T125" fmla="*/ 1239 h 135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00"/>
                <a:gd name="T190" fmla="*/ 0 h 1354"/>
                <a:gd name="T191" fmla="*/ 800 w 800"/>
                <a:gd name="T192" fmla="*/ 1354 h 135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00" h="1354">
                  <a:moveTo>
                    <a:pt x="396" y="1227"/>
                  </a:moveTo>
                  <a:lnTo>
                    <a:pt x="398" y="1227"/>
                  </a:lnTo>
                  <a:lnTo>
                    <a:pt x="392" y="1226"/>
                  </a:lnTo>
                  <a:lnTo>
                    <a:pt x="387" y="1225"/>
                  </a:lnTo>
                  <a:lnTo>
                    <a:pt x="384" y="1221"/>
                  </a:lnTo>
                  <a:lnTo>
                    <a:pt x="380" y="1219"/>
                  </a:lnTo>
                  <a:lnTo>
                    <a:pt x="374" y="1209"/>
                  </a:lnTo>
                  <a:lnTo>
                    <a:pt x="367" y="1199"/>
                  </a:lnTo>
                  <a:lnTo>
                    <a:pt x="363" y="1189"/>
                  </a:lnTo>
                  <a:lnTo>
                    <a:pt x="356" y="1180"/>
                  </a:lnTo>
                  <a:lnTo>
                    <a:pt x="353" y="1177"/>
                  </a:lnTo>
                  <a:lnTo>
                    <a:pt x="349" y="1174"/>
                  </a:lnTo>
                  <a:lnTo>
                    <a:pt x="344" y="1172"/>
                  </a:lnTo>
                  <a:lnTo>
                    <a:pt x="339" y="1172"/>
                  </a:lnTo>
                  <a:lnTo>
                    <a:pt x="333" y="1172"/>
                  </a:lnTo>
                  <a:lnTo>
                    <a:pt x="327" y="1172"/>
                  </a:lnTo>
                  <a:lnTo>
                    <a:pt x="324" y="1170"/>
                  </a:lnTo>
                  <a:lnTo>
                    <a:pt x="322" y="1170"/>
                  </a:lnTo>
                  <a:lnTo>
                    <a:pt x="320" y="1168"/>
                  </a:lnTo>
                  <a:lnTo>
                    <a:pt x="318" y="1167"/>
                  </a:lnTo>
                  <a:lnTo>
                    <a:pt x="317" y="1162"/>
                  </a:lnTo>
                  <a:lnTo>
                    <a:pt x="314" y="1157"/>
                  </a:lnTo>
                  <a:lnTo>
                    <a:pt x="307" y="1158"/>
                  </a:lnTo>
                  <a:lnTo>
                    <a:pt x="302" y="1157"/>
                  </a:lnTo>
                  <a:lnTo>
                    <a:pt x="297" y="1154"/>
                  </a:lnTo>
                  <a:lnTo>
                    <a:pt x="293" y="1149"/>
                  </a:lnTo>
                  <a:lnTo>
                    <a:pt x="292" y="1144"/>
                  </a:lnTo>
                  <a:lnTo>
                    <a:pt x="289" y="1137"/>
                  </a:lnTo>
                  <a:lnTo>
                    <a:pt x="289" y="1130"/>
                  </a:lnTo>
                  <a:lnTo>
                    <a:pt x="289" y="1122"/>
                  </a:lnTo>
                  <a:lnTo>
                    <a:pt x="291" y="1111"/>
                  </a:lnTo>
                  <a:lnTo>
                    <a:pt x="293" y="1102"/>
                  </a:lnTo>
                  <a:lnTo>
                    <a:pt x="297" y="1095"/>
                  </a:lnTo>
                  <a:lnTo>
                    <a:pt x="301" y="1087"/>
                  </a:lnTo>
                  <a:lnTo>
                    <a:pt x="296" y="1086"/>
                  </a:lnTo>
                  <a:lnTo>
                    <a:pt x="292" y="1082"/>
                  </a:lnTo>
                  <a:lnTo>
                    <a:pt x="289" y="1081"/>
                  </a:lnTo>
                  <a:lnTo>
                    <a:pt x="288" y="1079"/>
                  </a:lnTo>
                  <a:lnTo>
                    <a:pt x="287" y="1075"/>
                  </a:lnTo>
                  <a:lnTo>
                    <a:pt x="287" y="1073"/>
                  </a:lnTo>
                  <a:lnTo>
                    <a:pt x="288" y="1068"/>
                  </a:lnTo>
                  <a:lnTo>
                    <a:pt x="291" y="1063"/>
                  </a:lnTo>
                  <a:lnTo>
                    <a:pt x="296" y="1058"/>
                  </a:lnTo>
                  <a:lnTo>
                    <a:pt x="301" y="1053"/>
                  </a:lnTo>
                  <a:lnTo>
                    <a:pt x="306" y="1047"/>
                  </a:lnTo>
                  <a:lnTo>
                    <a:pt x="309" y="1040"/>
                  </a:lnTo>
                  <a:lnTo>
                    <a:pt x="313" y="1034"/>
                  </a:lnTo>
                  <a:lnTo>
                    <a:pt x="314" y="1027"/>
                  </a:lnTo>
                  <a:lnTo>
                    <a:pt x="314" y="1022"/>
                  </a:lnTo>
                  <a:lnTo>
                    <a:pt x="314" y="1014"/>
                  </a:lnTo>
                  <a:lnTo>
                    <a:pt x="324" y="996"/>
                  </a:lnTo>
                  <a:lnTo>
                    <a:pt x="334" y="978"/>
                  </a:lnTo>
                  <a:lnTo>
                    <a:pt x="334" y="973"/>
                  </a:lnTo>
                  <a:lnTo>
                    <a:pt x="330" y="971"/>
                  </a:lnTo>
                  <a:lnTo>
                    <a:pt x="327" y="969"/>
                  </a:lnTo>
                  <a:lnTo>
                    <a:pt x="323" y="967"/>
                  </a:lnTo>
                  <a:lnTo>
                    <a:pt x="318" y="966"/>
                  </a:lnTo>
                  <a:lnTo>
                    <a:pt x="314" y="964"/>
                  </a:lnTo>
                  <a:lnTo>
                    <a:pt x="312" y="959"/>
                  </a:lnTo>
                  <a:lnTo>
                    <a:pt x="311" y="952"/>
                  </a:lnTo>
                  <a:lnTo>
                    <a:pt x="312" y="950"/>
                  </a:lnTo>
                  <a:lnTo>
                    <a:pt x="313" y="946"/>
                  </a:lnTo>
                  <a:lnTo>
                    <a:pt x="315" y="944"/>
                  </a:lnTo>
                  <a:lnTo>
                    <a:pt x="319" y="941"/>
                  </a:lnTo>
                  <a:lnTo>
                    <a:pt x="350" y="941"/>
                  </a:lnTo>
                  <a:lnTo>
                    <a:pt x="358" y="939"/>
                  </a:lnTo>
                  <a:lnTo>
                    <a:pt x="365" y="935"/>
                  </a:lnTo>
                  <a:lnTo>
                    <a:pt x="369" y="933"/>
                  </a:lnTo>
                  <a:lnTo>
                    <a:pt x="371" y="930"/>
                  </a:lnTo>
                  <a:lnTo>
                    <a:pt x="374" y="928"/>
                  </a:lnTo>
                  <a:lnTo>
                    <a:pt x="374" y="923"/>
                  </a:lnTo>
                  <a:lnTo>
                    <a:pt x="372" y="915"/>
                  </a:lnTo>
                  <a:lnTo>
                    <a:pt x="370" y="905"/>
                  </a:lnTo>
                  <a:lnTo>
                    <a:pt x="364" y="894"/>
                  </a:lnTo>
                  <a:lnTo>
                    <a:pt x="358" y="882"/>
                  </a:lnTo>
                  <a:lnTo>
                    <a:pt x="351" y="871"/>
                  </a:lnTo>
                  <a:lnTo>
                    <a:pt x="344" y="861"/>
                  </a:lnTo>
                  <a:lnTo>
                    <a:pt x="340" y="857"/>
                  </a:lnTo>
                  <a:lnTo>
                    <a:pt x="338" y="855"/>
                  </a:lnTo>
                  <a:lnTo>
                    <a:pt x="335" y="852"/>
                  </a:lnTo>
                  <a:lnTo>
                    <a:pt x="333" y="852"/>
                  </a:lnTo>
                  <a:lnTo>
                    <a:pt x="328" y="852"/>
                  </a:lnTo>
                  <a:lnTo>
                    <a:pt x="324" y="855"/>
                  </a:lnTo>
                  <a:lnTo>
                    <a:pt x="320" y="857"/>
                  </a:lnTo>
                  <a:lnTo>
                    <a:pt x="318" y="861"/>
                  </a:lnTo>
                  <a:lnTo>
                    <a:pt x="312" y="868"/>
                  </a:lnTo>
                  <a:lnTo>
                    <a:pt x="307" y="873"/>
                  </a:lnTo>
                  <a:lnTo>
                    <a:pt x="294" y="881"/>
                  </a:lnTo>
                  <a:lnTo>
                    <a:pt x="283" y="889"/>
                  </a:lnTo>
                  <a:lnTo>
                    <a:pt x="278" y="898"/>
                  </a:lnTo>
                  <a:lnTo>
                    <a:pt x="276" y="909"/>
                  </a:lnTo>
                  <a:lnTo>
                    <a:pt x="273" y="915"/>
                  </a:lnTo>
                  <a:lnTo>
                    <a:pt x="272" y="920"/>
                  </a:lnTo>
                  <a:lnTo>
                    <a:pt x="268" y="925"/>
                  </a:lnTo>
                  <a:lnTo>
                    <a:pt x="265" y="929"/>
                  </a:lnTo>
                  <a:lnTo>
                    <a:pt x="260" y="931"/>
                  </a:lnTo>
                  <a:lnTo>
                    <a:pt x="255" y="934"/>
                  </a:lnTo>
                  <a:lnTo>
                    <a:pt x="250" y="936"/>
                  </a:lnTo>
                  <a:lnTo>
                    <a:pt x="245" y="941"/>
                  </a:lnTo>
                  <a:lnTo>
                    <a:pt x="241" y="945"/>
                  </a:lnTo>
                  <a:lnTo>
                    <a:pt x="239" y="950"/>
                  </a:lnTo>
                  <a:lnTo>
                    <a:pt x="237" y="951"/>
                  </a:lnTo>
                  <a:lnTo>
                    <a:pt x="235" y="954"/>
                  </a:lnTo>
                  <a:lnTo>
                    <a:pt x="233" y="955"/>
                  </a:lnTo>
                  <a:lnTo>
                    <a:pt x="230" y="955"/>
                  </a:lnTo>
                  <a:lnTo>
                    <a:pt x="221" y="954"/>
                  </a:lnTo>
                  <a:lnTo>
                    <a:pt x="216" y="951"/>
                  </a:lnTo>
                  <a:lnTo>
                    <a:pt x="211" y="947"/>
                  </a:lnTo>
                  <a:lnTo>
                    <a:pt x="208" y="943"/>
                  </a:lnTo>
                  <a:lnTo>
                    <a:pt x="204" y="939"/>
                  </a:lnTo>
                  <a:lnTo>
                    <a:pt x="199" y="935"/>
                  </a:lnTo>
                  <a:lnTo>
                    <a:pt x="194" y="933"/>
                  </a:lnTo>
                  <a:lnTo>
                    <a:pt x="185" y="931"/>
                  </a:lnTo>
                  <a:lnTo>
                    <a:pt x="174" y="936"/>
                  </a:lnTo>
                  <a:lnTo>
                    <a:pt x="162" y="941"/>
                  </a:lnTo>
                  <a:lnTo>
                    <a:pt x="154" y="940"/>
                  </a:lnTo>
                  <a:lnTo>
                    <a:pt x="148" y="936"/>
                  </a:lnTo>
                  <a:lnTo>
                    <a:pt x="146" y="935"/>
                  </a:lnTo>
                  <a:lnTo>
                    <a:pt x="143" y="931"/>
                  </a:lnTo>
                  <a:lnTo>
                    <a:pt x="142" y="929"/>
                  </a:lnTo>
                  <a:lnTo>
                    <a:pt x="142" y="925"/>
                  </a:lnTo>
                  <a:lnTo>
                    <a:pt x="150" y="908"/>
                  </a:lnTo>
                  <a:lnTo>
                    <a:pt x="156" y="892"/>
                  </a:lnTo>
                  <a:lnTo>
                    <a:pt x="152" y="882"/>
                  </a:lnTo>
                  <a:lnTo>
                    <a:pt x="148" y="872"/>
                  </a:lnTo>
                  <a:lnTo>
                    <a:pt x="152" y="865"/>
                  </a:lnTo>
                  <a:lnTo>
                    <a:pt x="158" y="858"/>
                  </a:lnTo>
                  <a:lnTo>
                    <a:pt x="163" y="842"/>
                  </a:lnTo>
                  <a:lnTo>
                    <a:pt x="167" y="827"/>
                  </a:lnTo>
                  <a:lnTo>
                    <a:pt x="171" y="810"/>
                  </a:lnTo>
                  <a:lnTo>
                    <a:pt x="172" y="794"/>
                  </a:lnTo>
                  <a:lnTo>
                    <a:pt x="172" y="789"/>
                  </a:lnTo>
                  <a:lnTo>
                    <a:pt x="171" y="784"/>
                  </a:lnTo>
                  <a:lnTo>
                    <a:pt x="169" y="780"/>
                  </a:lnTo>
                  <a:lnTo>
                    <a:pt x="168" y="778"/>
                  </a:lnTo>
                  <a:lnTo>
                    <a:pt x="164" y="775"/>
                  </a:lnTo>
                  <a:lnTo>
                    <a:pt x="161" y="774"/>
                  </a:lnTo>
                  <a:lnTo>
                    <a:pt x="156" y="773"/>
                  </a:lnTo>
                  <a:lnTo>
                    <a:pt x="150" y="773"/>
                  </a:lnTo>
                  <a:lnTo>
                    <a:pt x="141" y="773"/>
                  </a:lnTo>
                  <a:lnTo>
                    <a:pt x="133" y="775"/>
                  </a:lnTo>
                  <a:lnTo>
                    <a:pt x="126" y="779"/>
                  </a:lnTo>
                  <a:lnTo>
                    <a:pt x="120" y="783"/>
                  </a:lnTo>
                  <a:lnTo>
                    <a:pt x="109" y="794"/>
                  </a:lnTo>
                  <a:lnTo>
                    <a:pt x="99" y="806"/>
                  </a:lnTo>
                  <a:lnTo>
                    <a:pt x="85" y="806"/>
                  </a:lnTo>
                  <a:lnTo>
                    <a:pt x="81" y="784"/>
                  </a:lnTo>
                  <a:lnTo>
                    <a:pt x="79" y="763"/>
                  </a:lnTo>
                  <a:lnTo>
                    <a:pt x="79" y="744"/>
                  </a:lnTo>
                  <a:lnTo>
                    <a:pt x="79" y="727"/>
                  </a:lnTo>
                  <a:lnTo>
                    <a:pt x="78" y="722"/>
                  </a:lnTo>
                  <a:lnTo>
                    <a:pt x="76" y="718"/>
                  </a:lnTo>
                  <a:lnTo>
                    <a:pt x="74" y="715"/>
                  </a:lnTo>
                  <a:lnTo>
                    <a:pt x="72" y="712"/>
                  </a:lnTo>
                  <a:lnTo>
                    <a:pt x="64" y="708"/>
                  </a:lnTo>
                  <a:lnTo>
                    <a:pt x="55" y="705"/>
                  </a:lnTo>
                  <a:lnTo>
                    <a:pt x="46" y="704"/>
                  </a:lnTo>
                  <a:lnTo>
                    <a:pt x="38" y="700"/>
                  </a:lnTo>
                  <a:lnTo>
                    <a:pt x="36" y="699"/>
                  </a:lnTo>
                  <a:lnTo>
                    <a:pt x="33" y="696"/>
                  </a:lnTo>
                  <a:lnTo>
                    <a:pt x="32" y="694"/>
                  </a:lnTo>
                  <a:lnTo>
                    <a:pt x="31" y="691"/>
                  </a:lnTo>
                  <a:lnTo>
                    <a:pt x="32" y="686"/>
                  </a:lnTo>
                  <a:lnTo>
                    <a:pt x="34" y="681"/>
                  </a:lnTo>
                  <a:lnTo>
                    <a:pt x="38" y="678"/>
                  </a:lnTo>
                  <a:lnTo>
                    <a:pt x="41" y="674"/>
                  </a:lnTo>
                  <a:lnTo>
                    <a:pt x="41" y="644"/>
                  </a:lnTo>
                  <a:lnTo>
                    <a:pt x="26" y="642"/>
                  </a:lnTo>
                  <a:lnTo>
                    <a:pt x="16" y="639"/>
                  </a:lnTo>
                  <a:lnTo>
                    <a:pt x="11" y="637"/>
                  </a:lnTo>
                  <a:lnTo>
                    <a:pt x="7" y="634"/>
                  </a:lnTo>
                  <a:lnTo>
                    <a:pt x="3" y="630"/>
                  </a:lnTo>
                  <a:lnTo>
                    <a:pt x="0" y="625"/>
                  </a:lnTo>
                  <a:lnTo>
                    <a:pt x="5" y="621"/>
                  </a:lnTo>
                  <a:lnTo>
                    <a:pt x="11" y="616"/>
                  </a:lnTo>
                  <a:lnTo>
                    <a:pt x="15" y="613"/>
                  </a:lnTo>
                  <a:lnTo>
                    <a:pt x="17" y="609"/>
                  </a:lnTo>
                  <a:lnTo>
                    <a:pt x="18" y="606"/>
                  </a:lnTo>
                  <a:lnTo>
                    <a:pt x="20" y="602"/>
                  </a:lnTo>
                  <a:lnTo>
                    <a:pt x="17" y="587"/>
                  </a:lnTo>
                  <a:lnTo>
                    <a:pt x="15" y="573"/>
                  </a:lnTo>
                  <a:lnTo>
                    <a:pt x="11" y="560"/>
                  </a:lnTo>
                  <a:lnTo>
                    <a:pt x="10" y="544"/>
                  </a:lnTo>
                  <a:lnTo>
                    <a:pt x="10" y="531"/>
                  </a:lnTo>
                  <a:lnTo>
                    <a:pt x="12" y="521"/>
                  </a:lnTo>
                  <a:lnTo>
                    <a:pt x="16" y="514"/>
                  </a:lnTo>
                  <a:lnTo>
                    <a:pt x="20" y="507"/>
                  </a:lnTo>
                  <a:lnTo>
                    <a:pt x="24" y="502"/>
                  </a:lnTo>
                  <a:lnTo>
                    <a:pt x="29" y="497"/>
                  </a:lnTo>
                  <a:lnTo>
                    <a:pt x="36" y="493"/>
                  </a:lnTo>
                  <a:lnTo>
                    <a:pt x="42" y="489"/>
                  </a:lnTo>
                  <a:lnTo>
                    <a:pt x="54" y="482"/>
                  </a:lnTo>
                  <a:lnTo>
                    <a:pt x="64" y="474"/>
                  </a:lnTo>
                  <a:lnTo>
                    <a:pt x="69" y="468"/>
                  </a:lnTo>
                  <a:lnTo>
                    <a:pt x="72" y="462"/>
                  </a:lnTo>
                  <a:lnTo>
                    <a:pt x="74" y="453"/>
                  </a:lnTo>
                  <a:lnTo>
                    <a:pt x="75" y="443"/>
                  </a:lnTo>
                  <a:lnTo>
                    <a:pt x="75" y="436"/>
                  </a:lnTo>
                  <a:lnTo>
                    <a:pt x="78" y="432"/>
                  </a:lnTo>
                  <a:lnTo>
                    <a:pt x="83" y="430"/>
                  </a:lnTo>
                  <a:lnTo>
                    <a:pt x="88" y="429"/>
                  </a:lnTo>
                  <a:lnTo>
                    <a:pt x="99" y="427"/>
                  </a:lnTo>
                  <a:lnTo>
                    <a:pt x="110" y="425"/>
                  </a:lnTo>
                  <a:lnTo>
                    <a:pt x="117" y="421"/>
                  </a:lnTo>
                  <a:lnTo>
                    <a:pt x="122" y="417"/>
                  </a:lnTo>
                  <a:lnTo>
                    <a:pt x="126" y="411"/>
                  </a:lnTo>
                  <a:lnTo>
                    <a:pt x="127" y="405"/>
                  </a:lnTo>
                  <a:lnTo>
                    <a:pt x="128" y="390"/>
                  </a:lnTo>
                  <a:lnTo>
                    <a:pt x="128" y="375"/>
                  </a:lnTo>
                  <a:lnTo>
                    <a:pt x="135" y="365"/>
                  </a:lnTo>
                  <a:lnTo>
                    <a:pt x="142" y="358"/>
                  </a:lnTo>
                  <a:lnTo>
                    <a:pt x="141" y="349"/>
                  </a:lnTo>
                  <a:lnTo>
                    <a:pt x="140" y="342"/>
                  </a:lnTo>
                  <a:lnTo>
                    <a:pt x="136" y="334"/>
                  </a:lnTo>
                  <a:lnTo>
                    <a:pt x="132" y="328"/>
                  </a:lnTo>
                  <a:lnTo>
                    <a:pt x="122" y="317"/>
                  </a:lnTo>
                  <a:lnTo>
                    <a:pt x="110" y="307"/>
                  </a:lnTo>
                  <a:lnTo>
                    <a:pt x="99" y="297"/>
                  </a:lnTo>
                  <a:lnTo>
                    <a:pt x="89" y="286"/>
                  </a:lnTo>
                  <a:lnTo>
                    <a:pt x="84" y="280"/>
                  </a:lnTo>
                  <a:lnTo>
                    <a:pt x="81" y="274"/>
                  </a:lnTo>
                  <a:lnTo>
                    <a:pt x="79" y="266"/>
                  </a:lnTo>
                  <a:lnTo>
                    <a:pt x="79" y="259"/>
                  </a:lnTo>
                  <a:lnTo>
                    <a:pt x="79" y="250"/>
                  </a:lnTo>
                  <a:lnTo>
                    <a:pt x="79" y="244"/>
                  </a:lnTo>
                  <a:lnTo>
                    <a:pt x="84" y="234"/>
                  </a:lnTo>
                  <a:lnTo>
                    <a:pt x="88" y="223"/>
                  </a:lnTo>
                  <a:lnTo>
                    <a:pt x="91" y="213"/>
                  </a:lnTo>
                  <a:lnTo>
                    <a:pt x="93" y="201"/>
                  </a:lnTo>
                  <a:lnTo>
                    <a:pt x="91" y="192"/>
                  </a:lnTo>
                  <a:lnTo>
                    <a:pt x="89" y="181"/>
                  </a:lnTo>
                  <a:lnTo>
                    <a:pt x="85" y="170"/>
                  </a:lnTo>
                  <a:lnTo>
                    <a:pt x="80" y="160"/>
                  </a:lnTo>
                  <a:lnTo>
                    <a:pt x="76" y="149"/>
                  </a:lnTo>
                  <a:lnTo>
                    <a:pt x="73" y="139"/>
                  </a:lnTo>
                  <a:lnTo>
                    <a:pt x="70" y="130"/>
                  </a:lnTo>
                  <a:lnTo>
                    <a:pt x="69" y="124"/>
                  </a:lnTo>
                  <a:lnTo>
                    <a:pt x="69" y="119"/>
                  </a:lnTo>
                  <a:lnTo>
                    <a:pt x="72" y="115"/>
                  </a:lnTo>
                  <a:lnTo>
                    <a:pt x="74" y="112"/>
                  </a:lnTo>
                  <a:lnTo>
                    <a:pt x="78" y="109"/>
                  </a:lnTo>
                  <a:lnTo>
                    <a:pt x="88" y="107"/>
                  </a:lnTo>
                  <a:lnTo>
                    <a:pt x="96" y="105"/>
                  </a:lnTo>
                  <a:lnTo>
                    <a:pt x="112" y="105"/>
                  </a:lnTo>
                  <a:lnTo>
                    <a:pt x="125" y="105"/>
                  </a:lnTo>
                  <a:lnTo>
                    <a:pt x="127" y="107"/>
                  </a:lnTo>
                  <a:lnTo>
                    <a:pt x="135" y="109"/>
                  </a:lnTo>
                  <a:lnTo>
                    <a:pt x="138" y="109"/>
                  </a:lnTo>
                  <a:lnTo>
                    <a:pt x="143" y="110"/>
                  </a:lnTo>
                  <a:lnTo>
                    <a:pt x="147" y="109"/>
                  </a:lnTo>
                  <a:lnTo>
                    <a:pt x="152" y="108"/>
                  </a:lnTo>
                  <a:lnTo>
                    <a:pt x="157" y="104"/>
                  </a:lnTo>
                  <a:lnTo>
                    <a:pt x="162" y="98"/>
                  </a:lnTo>
                  <a:lnTo>
                    <a:pt x="166" y="90"/>
                  </a:lnTo>
                  <a:lnTo>
                    <a:pt x="169" y="84"/>
                  </a:lnTo>
                  <a:lnTo>
                    <a:pt x="173" y="77"/>
                  </a:lnTo>
                  <a:lnTo>
                    <a:pt x="179" y="72"/>
                  </a:lnTo>
                  <a:lnTo>
                    <a:pt x="183" y="69"/>
                  </a:lnTo>
                  <a:lnTo>
                    <a:pt x="187" y="67"/>
                  </a:lnTo>
                  <a:lnTo>
                    <a:pt x="192" y="67"/>
                  </a:lnTo>
                  <a:lnTo>
                    <a:pt x="198" y="66"/>
                  </a:lnTo>
                  <a:lnTo>
                    <a:pt x="205" y="67"/>
                  </a:lnTo>
                  <a:lnTo>
                    <a:pt x="209" y="68"/>
                  </a:lnTo>
                  <a:lnTo>
                    <a:pt x="211" y="68"/>
                  </a:lnTo>
                  <a:lnTo>
                    <a:pt x="218" y="66"/>
                  </a:lnTo>
                  <a:lnTo>
                    <a:pt x="220" y="63"/>
                  </a:lnTo>
                  <a:lnTo>
                    <a:pt x="221" y="60"/>
                  </a:lnTo>
                  <a:lnTo>
                    <a:pt x="223" y="55"/>
                  </a:lnTo>
                  <a:lnTo>
                    <a:pt x="221" y="50"/>
                  </a:lnTo>
                  <a:lnTo>
                    <a:pt x="220" y="37"/>
                  </a:lnTo>
                  <a:lnTo>
                    <a:pt x="221" y="29"/>
                  </a:lnTo>
                  <a:lnTo>
                    <a:pt x="229" y="21"/>
                  </a:lnTo>
                  <a:lnTo>
                    <a:pt x="237" y="12"/>
                  </a:lnTo>
                  <a:lnTo>
                    <a:pt x="241" y="8"/>
                  </a:lnTo>
                  <a:lnTo>
                    <a:pt x="246" y="4"/>
                  </a:lnTo>
                  <a:lnTo>
                    <a:pt x="250" y="1"/>
                  </a:lnTo>
                  <a:lnTo>
                    <a:pt x="254" y="0"/>
                  </a:lnTo>
                  <a:lnTo>
                    <a:pt x="265" y="1"/>
                  </a:lnTo>
                  <a:lnTo>
                    <a:pt x="276" y="6"/>
                  </a:lnTo>
                  <a:lnTo>
                    <a:pt x="288" y="11"/>
                  </a:lnTo>
                  <a:lnTo>
                    <a:pt x="301" y="20"/>
                  </a:lnTo>
                  <a:lnTo>
                    <a:pt x="311" y="29"/>
                  </a:lnTo>
                  <a:lnTo>
                    <a:pt x="319" y="38"/>
                  </a:lnTo>
                  <a:lnTo>
                    <a:pt x="322" y="45"/>
                  </a:lnTo>
                  <a:lnTo>
                    <a:pt x="324" y="51"/>
                  </a:lnTo>
                  <a:lnTo>
                    <a:pt x="327" y="56"/>
                  </a:lnTo>
                  <a:lnTo>
                    <a:pt x="327" y="62"/>
                  </a:lnTo>
                  <a:lnTo>
                    <a:pt x="323" y="72"/>
                  </a:lnTo>
                  <a:lnTo>
                    <a:pt x="319" y="84"/>
                  </a:lnTo>
                  <a:lnTo>
                    <a:pt x="319" y="89"/>
                  </a:lnTo>
                  <a:lnTo>
                    <a:pt x="320" y="94"/>
                  </a:lnTo>
                  <a:lnTo>
                    <a:pt x="322" y="98"/>
                  </a:lnTo>
                  <a:lnTo>
                    <a:pt x="323" y="102"/>
                  </a:lnTo>
                  <a:lnTo>
                    <a:pt x="327" y="104"/>
                  </a:lnTo>
                  <a:lnTo>
                    <a:pt x="329" y="107"/>
                  </a:lnTo>
                  <a:lnTo>
                    <a:pt x="334" y="108"/>
                  </a:lnTo>
                  <a:lnTo>
                    <a:pt x="339" y="108"/>
                  </a:lnTo>
                  <a:lnTo>
                    <a:pt x="351" y="100"/>
                  </a:lnTo>
                  <a:lnTo>
                    <a:pt x="363" y="94"/>
                  </a:lnTo>
                  <a:lnTo>
                    <a:pt x="372" y="95"/>
                  </a:lnTo>
                  <a:lnTo>
                    <a:pt x="382" y="98"/>
                  </a:lnTo>
                  <a:lnTo>
                    <a:pt x="392" y="98"/>
                  </a:lnTo>
                  <a:lnTo>
                    <a:pt x="400" y="98"/>
                  </a:lnTo>
                  <a:lnTo>
                    <a:pt x="411" y="109"/>
                  </a:lnTo>
                  <a:lnTo>
                    <a:pt x="424" y="124"/>
                  </a:lnTo>
                  <a:lnTo>
                    <a:pt x="419" y="128"/>
                  </a:lnTo>
                  <a:lnTo>
                    <a:pt x="415" y="133"/>
                  </a:lnTo>
                  <a:lnTo>
                    <a:pt x="412" y="136"/>
                  </a:lnTo>
                  <a:lnTo>
                    <a:pt x="411" y="141"/>
                  </a:lnTo>
                  <a:lnTo>
                    <a:pt x="410" y="146"/>
                  </a:lnTo>
                  <a:lnTo>
                    <a:pt x="410" y="151"/>
                  </a:lnTo>
                  <a:lnTo>
                    <a:pt x="412" y="157"/>
                  </a:lnTo>
                  <a:lnTo>
                    <a:pt x="416" y="164"/>
                  </a:lnTo>
                  <a:lnTo>
                    <a:pt x="410" y="164"/>
                  </a:lnTo>
                  <a:lnTo>
                    <a:pt x="403" y="164"/>
                  </a:lnTo>
                  <a:lnTo>
                    <a:pt x="397" y="165"/>
                  </a:lnTo>
                  <a:lnTo>
                    <a:pt x="391" y="167"/>
                  </a:lnTo>
                  <a:lnTo>
                    <a:pt x="380" y="172"/>
                  </a:lnTo>
                  <a:lnTo>
                    <a:pt x="371" y="180"/>
                  </a:lnTo>
                  <a:lnTo>
                    <a:pt x="358" y="193"/>
                  </a:lnTo>
                  <a:lnTo>
                    <a:pt x="353" y="199"/>
                  </a:lnTo>
                  <a:lnTo>
                    <a:pt x="349" y="207"/>
                  </a:lnTo>
                  <a:lnTo>
                    <a:pt x="345" y="213"/>
                  </a:lnTo>
                  <a:lnTo>
                    <a:pt x="341" y="218"/>
                  </a:lnTo>
                  <a:lnTo>
                    <a:pt x="338" y="222"/>
                  </a:lnTo>
                  <a:lnTo>
                    <a:pt x="329" y="228"/>
                  </a:lnTo>
                  <a:lnTo>
                    <a:pt x="320" y="234"/>
                  </a:lnTo>
                  <a:lnTo>
                    <a:pt x="313" y="240"/>
                  </a:lnTo>
                  <a:lnTo>
                    <a:pt x="307" y="248"/>
                  </a:lnTo>
                  <a:lnTo>
                    <a:pt x="304" y="253"/>
                  </a:lnTo>
                  <a:lnTo>
                    <a:pt x="302" y="259"/>
                  </a:lnTo>
                  <a:lnTo>
                    <a:pt x="302" y="268"/>
                  </a:lnTo>
                  <a:lnTo>
                    <a:pt x="301" y="276"/>
                  </a:lnTo>
                  <a:lnTo>
                    <a:pt x="302" y="303"/>
                  </a:lnTo>
                  <a:lnTo>
                    <a:pt x="304" y="331"/>
                  </a:lnTo>
                  <a:lnTo>
                    <a:pt x="307" y="356"/>
                  </a:lnTo>
                  <a:lnTo>
                    <a:pt x="309" y="380"/>
                  </a:lnTo>
                  <a:lnTo>
                    <a:pt x="311" y="404"/>
                  </a:lnTo>
                  <a:lnTo>
                    <a:pt x="311" y="425"/>
                  </a:lnTo>
                  <a:lnTo>
                    <a:pt x="309" y="436"/>
                  </a:lnTo>
                  <a:lnTo>
                    <a:pt x="307" y="446"/>
                  </a:lnTo>
                  <a:lnTo>
                    <a:pt x="304" y="456"/>
                  </a:lnTo>
                  <a:lnTo>
                    <a:pt x="301" y="464"/>
                  </a:lnTo>
                  <a:lnTo>
                    <a:pt x="301" y="478"/>
                  </a:lnTo>
                  <a:lnTo>
                    <a:pt x="304" y="505"/>
                  </a:lnTo>
                  <a:lnTo>
                    <a:pt x="307" y="525"/>
                  </a:lnTo>
                  <a:lnTo>
                    <a:pt x="308" y="547"/>
                  </a:lnTo>
                  <a:lnTo>
                    <a:pt x="308" y="572"/>
                  </a:lnTo>
                  <a:lnTo>
                    <a:pt x="307" y="599"/>
                  </a:lnTo>
                  <a:lnTo>
                    <a:pt x="303" y="625"/>
                  </a:lnTo>
                  <a:lnTo>
                    <a:pt x="297" y="653"/>
                  </a:lnTo>
                  <a:lnTo>
                    <a:pt x="291" y="679"/>
                  </a:lnTo>
                  <a:lnTo>
                    <a:pt x="285" y="704"/>
                  </a:lnTo>
                  <a:lnTo>
                    <a:pt x="282" y="715"/>
                  </a:lnTo>
                  <a:lnTo>
                    <a:pt x="281" y="725"/>
                  </a:lnTo>
                  <a:lnTo>
                    <a:pt x="281" y="733"/>
                  </a:lnTo>
                  <a:lnTo>
                    <a:pt x="281" y="741"/>
                  </a:lnTo>
                  <a:lnTo>
                    <a:pt x="283" y="747"/>
                  </a:lnTo>
                  <a:lnTo>
                    <a:pt x="287" y="751"/>
                  </a:lnTo>
                  <a:lnTo>
                    <a:pt x="293" y="753"/>
                  </a:lnTo>
                  <a:lnTo>
                    <a:pt x="301" y="753"/>
                  </a:lnTo>
                  <a:lnTo>
                    <a:pt x="315" y="739"/>
                  </a:lnTo>
                  <a:lnTo>
                    <a:pt x="329" y="730"/>
                  </a:lnTo>
                  <a:lnTo>
                    <a:pt x="339" y="723"/>
                  </a:lnTo>
                  <a:lnTo>
                    <a:pt x="348" y="718"/>
                  </a:lnTo>
                  <a:lnTo>
                    <a:pt x="355" y="717"/>
                  </a:lnTo>
                  <a:lnTo>
                    <a:pt x="361" y="718"/>
                  </a:lnTo>
                  <a:lnTo>
                    <a:pt x="366" y="721"/>
                  </a:lnTo>
                  <a:lnTo>
                    <a:pt x="369" y="726"/>
                  </a:lnTo>
                  <a:lnTo>
                    <a:pt x="375" y="738"/>
                  </a:lnTo>
                  <a:lnTo>
                    <a:pt x="379" y="752"/>
                  </a:lnTo>
                  <a:lnTo>
                    <a:pt x="381" y="759"/>
                  </a:lnTo>
                  <a:lnTo>
                    <a:pt x="384" y="765"/>
                  </a:lnTo>
                  <a:lnTo>
                    <a:pt x="386" y="772"/>
                  </a:lnTo>
                  <a:lnTo>
                    <a:pt x="390" y="777"/>
                  </a:lnTo>
                  <a:lnTo>
                    <a:pt x="393" y="772"/>
                  </a:lnTo>
                  <a:lnTo>
                    <a:pt x="395" y="767"/>
                  </a:lnTo>
                  <a:lnTo>
                    <a:pt x="395" y="760"/>
                  </a:lnTo>
                  <a:lnTo>
                    <a:pt x="393" y="753"/>
                  </a:lnTo>
                  <a:lnTo>
                    <a:pt x="392" y="747"/>
                  </a:lnTo>
                  <a:lnTo>
                    <a:pt x="392" y="739"/>
                  </a:lnTo>
                  <a:lnTo>
                    <a:pt x="392" y="733"/>
                  </a:lnTo>
                  <a:lnTo>
                    <a:pt x="393" y="728"/>
                  </a:lnTo>
                  <a:lnTo>
                    <a:pt x="395" y="725"/>
                  </a:lnTo>
                  <a:lnTo>
                    <a:pt x="396" y="723"/>
                  </a:lnTo>
                  <a:lnTo>
                    <a:pt x="397" y="723"/>
                  </a:lnTo>
                  <a:lnTo>
                    <a:pt x="398" y="726"/>
                  </a:lnTo>
                  <a:lnTo>
                    <a:pt x="402" y="736"/>
                  </a:lnTo>
                  <a:lnTo>
                    <a:pt x="408" y="748"/>
                  </a:lnTo>
                  <a:lnTo>
                    <a:pt x="412" y="753"/>
                  </a:lnTo>
                  <a:lnTo>
                    <a:pt x="416" y="758"/>
                  </a:lnTo>
                  <a:lnTo>
                    <a:pt x="419" y="762"/>
                  </a:lnTo>
                  <a:lnTo>
                    <a:pt x="424" y="764"/>
                  </a:lnTo>
                  <a:lnTo>
                    <a:pt x="429" y="764"/>
                  </a:lnTo>
                  <a:lnTo>
                    <a:pt x="436" y="763"/>
                  </a:lnTo>
                  <a:lnTo>
                    <a:pt x="442" y="757"/>
                  </a:lnTo>
                  <a:lnTo>
                    <a:pt x="448" y="748"/>
                  </a:lnTo>
                  <a:lnTo>
                    <a:pt x="452" y="747"/>
                  </a:lnTo>
                  <a:lnTo>
                    <a:pt x="454" y="744"/>
                  </a:lnTo>
                  <a:lnTo>
                    <a:pt x="455" y="741"/>
                  </a:lnTo>
                  <a:lnTo>
                    <a:pt x="455" y="738"/>
                  </a:lnTo>
                  <a:lnTo>
                    <a:pt x="455" y="732"/>
                  </a:lnTo>
                  <a:lnTo>
                    <a:pt x="453" y="723"/>
                  </a:lnTo>
                  <a:lnTo>
                    <a:pt x="449" y="715"/>
                  </a:lnTo>
                  <a:lnTo>
                    <a:pt x="445" y="704"/>
                  </a:lnTo>
                  <a:lnTo>
                    <a:pt x="443" y="690"/>
                  </a:lnTo>
                  <a:lnTo>
                    <a:pt x="442" y="675"/>
                  </a:lnTo>
                  <a:lnTo>
                    <a:pt x="452" y="665"/>
                  </a:lnTo>
                  <a:lnTo>
                    <a:pt x="460" y="658"/>
                  </a:lnTo>
                  <a:lnTo>
                    <a:pt x="469" y="652"/>
                  </a:lnTo>
                  <a:lnTo>
                    <a:pt x="478" y="648"/>
                  </a:lnTo>
                  <a:lnTo>
                    <a:pt x="485" y="645"/>
                  </a:lnTo>
                  <a:lnTo>
                    <a:pt x="493" y="644"/>
                  </a:lnTo>
                  <a:lnTo>
                    <a:pt x="500" y="645"/>
                  </a:lnTo>
                  <a:lnTo>
                    <a:pt x="506" y="647"/>
                  </a:lnTo>
                  <a:lnTo>
                    <a:pt x="528" y="655"/>
                  </a:lnTo>
                  <a:lnTo>
                    <a:pt x="545" y="661"/>
                  </a:lnTo>
                  <a:lnTo>
                    <a:pt x="562" y="659"/>
                  </a:lnTo>
                  <a:lnTo>
                    <a:pt x="576" y="659"/>
                  </a:lnTo>
                  <a:lnTo>
                    <a:pt x="584" y="659"/>
                  </a:lnTo>
                  <a:lnTo>
                    <a:pt x="590" y="660"/>
                  </a:lnTo>
                  <a:lnTo>
                    <a:pt x="594" y="663"/>
                  </a:lnTo>
                  <a:lnTo>
                    <a:pt x="595" y="666"/>
                  </a:lnTo>
                  <a:lnTo>
                    <a:pt x="594" y="669"/>
                  </a:lnTo>
                  <a:lnTo>
                    <a:pt x="592" y="674"/>
                  </a:lnTo>
                  <a:lnTo>
                    <a:pt x="585" y="681"/>
                  </a:lnTo>
                  <a:lnTo>
                    <a:pt x="580" y="689"/>
                  </a:lnTo>
                  <a:lnTo>
                    <a:pt x="579" y="692"/>
                  </a:lnTo>
                  <a:lnTo>
                    <a:pt x="580" y="695"/>
                  </a:lnTo>
                  <a:lnTo>
                    <a:pt x="583" y="696"/>
                  </a:lnTo>
                  <a:lnTo>
                    <a:pt x="588" y="697"/>
                  </a:lnTo>
                  <a:lnTo>
                    <a:pt x="599" y="700"/>
                  </a:lnTo>
                  <a:lnTo>
                    <a:pt x="609" y="704"/>
                  </a:lnTo>
                  <a:lnTo>
                    <a:pt x="618" y="708"/>
                  </a:lnTo>
                  <a:lnTo>
                    <a:pt x="625" y="715"/>
                  </a:lnTo>
                  <a:lnTo>
                    <a:pt x="631" y="721"/>
                  </a:lnTo>
                  <a:lnTo>
                    <a:pt x="637" y="730"/>
                  </a:lnTo>
                  <a:lnTo>
                    <a:pt x="644" y="737"/>
                  </a:lnTo>
                  <a:lnTo>
                    <a:pt x="649" y="747"/>
                  </a:lnTo>
                  <a:lnTo>
                    <a:pt x="665" y="785"/>
                  </a:lnTo>
                  <a:lnTo>
                    <a:pt x="680" y="824"/>
                  </a:lnTo>
                  <a:lnTo>
                    <a:pt x="692" y="846"/>
                  </a:lnTo>
                  <a:lnTo>
                    <a:pt x="706" y="867"/>
                  </a:lnTo>
                  <a:lnTo>
                    <a:pt x="722" y="886"/>
                  </a:lnTo>
                  <a:lnTo>
                    <a:pt x="736" y="905"/>
                  </a:lnTo>
                  <a:lnTo>
                    <a:pt x="753" y="924"/>
                  </a:lnTo>
                  <a:lnTo>
                    <a:pt x="767" y="944"/>
                  </a:lnTo>
                  <a:lnTo>
                    <a:pt x="775" y="955"/>
                  </a:lnTo>
                  <a:lnTo>
                    <a:pt x="781" y="965"/>
                  </a:lnTo>
                  <a:lnTo>
                    <a:pt x="787" y="977"/>
                  </a:lnTo>
                  <a:lnTo>
                    <a:pt x="793" y="988"/>
                  </a:lnTo>
                  <a:lnTo>
                    <a:pt x="796" y="996"/>
                  </a:lnTo>
                  <a:lnTo>
                    <a:pt x="797" y="1003"/>
                  </a:lnTo>
                  <a:lnTo>
                    <a:pt x="798" y="1009"/>
                  </a:lnTo>
                  <a:lnTo>
                    <a:pt x="800" y="1016"/>
                  </a:lnTo>
                  <a:lnTo>
                    <a:pt x="800" y="1028"/>
                  </a:lnTo>
                  <a:lnTo>
                    <a:pt x="798" y="1042"/>
                  </a:lnTo>
                  <a:lnTo>
                    <a:pt x="796" y="1056"/>
                  </a:lnTo>
                  <a:lnTo>
                    <a:pt x="796" y="1073"/>
                  </a:lnTo>
                  <a:lnTo>
                    <a:pt x="796" y="1091"/>
                  </a:lnTo>
                  <a:lnTo>
                    <a:pt x="798" y="1113"/>
                  </a:lnTo>
                  <a:lnTo>
                    <a:pt x="790" y="1117"/>
                  </a:lnTo>
                  <a:lnTo>
                    <a:pt x="781" y="1120"/>
                  </a:lnTo>
                  <a:lnTo>
                    <a:pt x="777" y="1118"/>
                  </a:lnTo>
                  <a:lnTo>
                    <a:pt x="776" y="1116"/>
                  </a:lnTo>
                  <a:lnTo>
                    <a:pt x="775" y="1112"/>
                  </a:lnTo>
                  <a:lnTo>
                    <a:pt x="775" y="1108"/>
                  </a:lnTo>
                  <a:lnTo>
                    <a:pt x="775" y="1099"/>
                  </a:lnTo>
                  <a:lnTo>
                    <a:pt x="772" y="1092"/>
                  </a:lnTo>
                  <a:lnTo>
                    <a:pt x="767" y="1087"/>
                  </a:lnTo>
                  <a:lnTo>
                    <a:pt x="754" y="1080"/>
                  </a:lnTo>
                  <a:lnTo>
                    <a:pt x="739" y="1073"/>
                  </a:lnTo>
                  <a:lnTo>
                    <a:pt x="732" y="1070"/>
                  </a:lnTo>
                  <a:lnTo>
                    <a:pt x="698" y="1117"/>
                  </a:lnTo>
                  <a:lnTo>
                    <a:pt x="714" y="1126"/>
                  </a:lnTo>
                  <a:lnTo>
                    <a:pt x="733" y="1133"/>
                  </a:lnTo>
                  <a:lnTo>
                    <a:pt x="741" y="1133"/>
                  </a:lnTo>
                  <a:lnTo>
                    <a:pt x="746" y="1131"/>
                  </a:lnTo>
                  <a:lnTo>
                    <a:pt x="750" y="1131"/>
                  </a:lnTo>
                  <a:lnTo>
                    <a:pt x="758" y="1133"/>
                  </a:lnTo>
                  <a:lnTo>
                    <a:pt x="758" y="1165"/>
                  </a:lnTo>
                  <a:lnTo>
                    <a:pt x="741" y="1179"/>
                  </a:lnTo>
                  <a:lnTo>
                    <a:pt x="729" y="1189"/>
                  </a:lnTo>
                  <a:lnTo>
                    <a:pt x="736" y="1203"/>
                  </a:lnTo>
                  <a:lnTo>
                    <a:pt x="743" y="1217"/>
                  </a:lnTo>
                  <a:lnTo>
                    <a:pt x="743" y="1224"/>
                  </a:lnTo>
                  <a:lnTo>
                    <a:pt x="741" y="1230"/>
                  </a:lnTo>
                  <a:lnTo>
                    <a:pt x="738" y="1235"/>
                  </a:lnTo>
                  <a:lnTo>
                    <a:pt x="734" y="1239"/>
                  </a:lnTo>
                  <a:lnTo>
                    <a:pt x="730" y="1242"/>
                  </a:lnTo>
                  <a:lnTo>
                    <a:pt x="724" y="1246"/>
                  </a:lnTo>
                  <a:lnTo>
                    <a:pt x="719" y="1248"/>
                  </a:lnTo>
                  <a:lnTo>
                    <a:pt x="713" y="1251"/>
                  </a:lnTo>
                  <a:lnTo>
                    <a:pt x="699" y="1255"/>
                  </a:lnTo>
                  <a:lnTo>
                    <a:pt x="684" y="1256"/>
                  </a:lnTo>
                  <a:lnTo>
                    <a:pt x="671" y="1256"/>
                  </a:lnTo>
                  <a:lnTo>
                    <a:pt x="658" y="1257"/>
                  </a:lnTo>
                  <a:lnTo>
                    <a:pt x="654" y="1257"/>
                  </a:lnTo>
                  <a:lnTo>
                    <a:pt x="650" y="1260"/>
                  </a:lnTo>
                  <a:lnTo>
                    <a:pt x="646" y="1265"/>
                  </a:lnTo>
                  <a:lnTo>
                    <a:pt x="642" y="1268"/>
                  </a:lnTo>
                  <a:lnTo>
                    <a:pt x="639" y="1274"/>
                  </a:lnTo>
                  <a:lnTo>
                    <a:pt x="636" y="1279"/>
                  </a:lnTo>
                  <a:lnTo>
                    <a:pt x="635" y="1284"/>
                  </a:lnTo>
                  <a:lnTo>
                    <a:pt x="634" y="1288"/>
                  </a:lnTo>
                  <a:lnTo>
                    <a:pt x="639" y="1304"/>
                  </a:lnTo>
                  <a:lnTo>
                    <a:pt x="642" y="1317"/>
                  </a:lnTo>
                  <a:lnTo>
                    <a:pt x="641" y="1320"/>
                  </a:lnTo>
                  <a:lnTo>
                    <a:pt x="640" y="1323"/>
                  </a:lnTo>
                  <a:lnTo>
                    <a:pt x="637" y="1325"/>
                  </a:lnTo>
                  <a:lnTo>
                    <a:pt x="635" y="1326"/>
                  </a:lnTo>
                  <a:lnTo>
                    <a:pt x="628" y="1328"/>
                  </a:lnTo>
                  <a:lnTo>
                    <a:pt x="620" y="1328"/>
                  </a:lnTo>
                  <a:lnTo>
                    <a:pt x="620" y="1326"/>
                  </a:lnTo>
                  <a:lnTo>
                    <a:pt x="616" y="1315"/>
                  </a:lnTo>
                  <a:lnTo>
                    <a:pt x="614" y="1304"/>
                  </a:lnTo>
                  <a:lnTo>
                    <a:pt x="611" y="1292"/>
                  </a:lnTo>
                  <a:lnTo>
                    <a:pt x="610" y="1281"/>
                  </a:lnTo>
                  <a:lnTo>
                    <a:pt x="609" y="1268"/>
                  </a:lnTo>
                  <a:lnTo>
                    <a:pt x="609" y="1256"/>
                  </a:lnTo>
                  <a:lnTo>
                    <a:pt x="610" y="1242"/>
                  </a:lnTo>
                  <a:lnTo>
                    <a:pt x="613" y="1229"/>
                  </a:lnTo>
                  <a:lnTo>
                    <a:pt x="605" y="1227"/>
                  </a:lnTo>
                  <a:lnTo>
                    <a:pt x="599" y="1225"/>
                  </a:lnTo>
                  <a:lnTo>
                    <a:pt x="594" y="1221"/>
                  </a:lnTo>
                  <a:lnTo>
                    <a:pt x="590" y="1217"/>
                  </a:lnTo>
                  <a:lnTo>
                    <a:pt x="583" y="1208"/>
                  </a:lnTo>
                  <a:lnTo>
                    <a:pt x="577" y="1199"/>
                  </a:lnTo>
                  <a:lnTo>
                    <a:pt x="574" y="1196"/>
                  </a:lnTo>
                  <a:lnTo>
                    <a:pt x="572" y="1194"/>
                  </a:lnTo>
                  <a:lnTo>
                    <a:pt x="569" y="1191"/>
                  </a:lnTo>
                  <a:lnTo>
                    <a:pt x="564" y="1191"/>
                  </a:lnTo>
                  <a:lnTo>
                    <a:pt x="557" y="1199"/>
                  </a:lnTo>
                  <a:lnTo>
                    <a:pt x="551" y="1209"/>
                  </a:lnTo>
                  <a:lnTo>
                    <a:pt x="545" y="1220"/>
                  </a:lnTo>
                  <a:lnTo>
                    <a:pt x="538" y="1231"/>
                  </a:lnTo>
                  <a:lnTo>
                    <a:pt x="527" y="1257"/>
                  </a:lnTo>
                  <a:lnTo>
                    <a:pt x="515" y="1282"/>
                  </a:lnTo>
                  <a:lnTo>
                    <a:pt x="510" y="1292"/>
                  </a:lnTo>
                  <a:lnTo>
                    <a:pt x="504" y="1302"/>
                  </a:lnTo>
                  <a:lnTo>
                    <a:pt x="497" y="1310"/>
                  </a:lnTo>
                  <a:lnTo>
                    <a:pt x="490" y="1318"/>
                  </a:lnTo>
                  <a:lnTo>
                    <a:pt x="483" y="1325"/>
                  </a:lnTo>
                  <a:lnTo>
                    <a:pt x="475" y="1333"/>
                  </a:lnTo>
                  <a:lnTo>
                    <a:pt x="468" y="1339"/>
                  </a:lnTo>
                  <a:lnTo>
                    <a:pt x="460" y="1344"/>
                  </a:lnTo>
                  <a:lnTo>
                    <a:pt x="453" y="1348"/>
                  </a:lnTo>
                  <a:lnTo>
                    <a:pt x="447" y="1351"/>
                  </a:lnTo>
                  <a:lnTo>
                    <a:pt x="439" y="1352"/>
                  </a:lnTo>
                  <a:lnTo>
                    <a:pt x="433" y="1354"/>
                  </a:lnTo>
                  <a:lnTo>
                    <a:pt x="427" y="1352"/>
                  </a:lnTo>
                  <a:lnTo>
                    <a:pt x="422" y="1350"/>
                  </a:lnTo>
                  <a:lnTo>
                    <a:pt x="418" y="1346"/>
                  </a:lnTo>
                  <a:lnTo>
                    <a:pt x="415" y="1340"/>
                  </a:lnTo>
                  <a:lnTo>
                    <a:pt x="402" y="1315"/>
                  </a:lnTo>
                  <a:lnTo>
                    <a:pt x="396" y="1300"/>
                  </a:lnTo>
                  <a:lnTo>
                    <a:pt x="392" y="1295"/>
                  </a:lnTo>
                  <a:lnTo>
                    <a:pt x="389" y="1293"/>
                  </a:lnTo>
                  <a:lnTo>
                    <a:pt x="382" y="1291"/>
                  </a:lnTo>
                  <a:lnTo>
                    <a:pt x="374" y="1288"/>
                  </a:lnTo>
                  <a:lnTo>
                    <a:pt x="379" y="1282"/>
                  </a:lnTo>
                  <a:lnTo>
                    <a:pt x="382" y="1276"/>
                  </a:lnTo>
                  <a:lnTo>
                    <a:pt x="384" y="1268"/>
                  </a:lnTo>
                  <a:lnTo>
                    <a:pt x="384" y="1261"/>
                  </a:lnTo>
                  <a:lnTo>
                    <a:pt x="384" y="1256"/>
                  </a:lnTo>
                  <a:lnTo>
                    <a:pt x="384" y="1251"/>
                  </a:lnTo>
                  <a:lnTo>
                    <a:pt x="390" y="1239"/>
                  </a:lnTo>
                  <a:lnTo>
                    <a:pt x="396" y="1227"/>
                  </a:lnTo>
                  <a:lnTo>
                    <a:pt x="396" y="1229"/>
                  </a:lnTo>
                  <a:lnTo>
                    <a:pt x="396" y="1227"/>
                  </a:lnTo>
                  <a:close/>
                </a:path>
              </a:pathLst>
            </a:custGeom>
            <a:solidFill>
              <a:srgbClr val="FDEBBA"/>
            </a:solidFill>
            <a:ln w="127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388" name="Freeform 471"/>
            <p:cNvSpPr>
              <a:spLocks/>
            </p:cNvSpPr>
            <p:nvPr/>
          </p:nvSpPr>
          <p:spPr bwMode="auto">
            <a:xfrm>
              <a:off x="5673" y="2993"/>
              <a:ext cx="34" cy="96"/>
            </a:xfrm>
            <a:custGeom>
              <a:avLst/>
              <a:gdLst>
                <a:gd name="T0" fmla="*/ 0 w 34"/>
                <a:gd name="T1" fmla="*/ 36 h 96"/>
                <a:gd name="T2" fmla="*/ 1 w 34"/>
                <a:gd name="T3" fmla="*/ 45 h 96"/>
                <a:gd name="T4" fmla="*/ 4 w 34"/>
                <a:gd name="T5" fmla="*/ 50 h 96"/>
                <a:gd name="T6" fmla="*/ 8 w 34"/>
                <a:gd name="T7" fmla="*/ 66 h 96"/>
                <a:gd name="T8" fmla="*/ 11 w 34"/>
                <a:gd name="T9" fmla="*/ 81 h 96"/>
                <a:gd name="T10" fmla="*/ 15 w 34"/>
                <a:gd name="T11" fmla="*/ 87 h 96"/>
                <a:gd name="T12" fmla="*/ 19 w 34"/>
                <a:gd name="T13" fmla="*/ 92 h 96"/>
                <a:gd name="T14" fmla="*/ 22 w 34"/>
                <a:gd name="T15" fmla="*/ 93 h 96"/>
                <a:gd name="T16" fmla="*/ 25 w 34"/>
                <a:gd name="T17" fmla="*/ 94 h 96"/>
                <a:gd name="T18" fmla="*/ 30 w 34"/>
                <a:gd name="T19" fmla="*/ 96 h 96"/>
                <a:gd name="T20" fmla="*/ 34 w 34"/>
                <a:gd name="T21" fmla="*/ 96 h 96"/>
                <a:gd name="T22" fmla="*/ 34 w 34"/>
                <a:gd name="T23" fmla="*/ 90 h 96"/>
                <a:gd name="T24" fmla="*/ 30 w 34"/>
                <a:gd name="T25" fmla="*/ 86 h 96"/>
                <a:gd name="T26" fmla="*/ 26 w 34"/>
                <a:gd name="T27" fmla="*/ 80 h 96"/>
                <a:gd name="T28" fmla="*/ 24 w 34"/>
                <a:gd name="T29" fmla="*/ 72 h 96"/>
                <a:gd name="T30" fmla="*/ 22 w 34"/>
                <a:gd name="T31" fmla="*/ 66 h 96"/>
                <a:gd name="T32" fmla="*/ 22 w 34"/>
                <a:gd name="T33" fmla="*/ 52 h 96"/>
                <a:gd name="T34" fmla="*/ 22 w 34"/>
                <a:gd name="T35" fmla="*/ 39 h 96"/>
                <a:gd name="T36" fmla="*/ 25 w 34"/>
                <a:gd name="T37" fmla="*/ 26 h 96"/>
                <a:gd name="T38" fmla="*/ 30 w 34"/>
                <a:gd name="T39" fmla="*/ 15 h 96"/>
                <a:gd name="T40" fmla="*/ 30 w 34"/>
                <a:gd name="T41" fmla="*/ 0 h 96"/>
                <a:gd name="T42" fmla="*/ 24 w 34"/>
                <a:gd name="T43" fmla="*/ 3 h 96"/>
                <a:gd name="T44" fmla="*/ 19 w 34"/>
                <a:gd name="T45" fmla="*/ 5 h 96"/>
                <a:gd name="T46" fmla="*/ 14 w 34"/>
                <a:gd name="T47" fmla="*/ 9 h 96"/>
                <a:gd name="T48" fmla="*/ 9 w 34"/>
                <a:gd name="T49" fmla="*/ 13 h 96"/>
                <a:gd name="T50" fmla="*/ 5 w 34"/>
                <a:gd name="T51" fmla="*/ 18 h 96"/>
                <a:gd name="T52" fmla="*/ 3 w 34"/>
                <a:gd name="T53" fmla="*/ 23 h 96"/>
                <a:gd name="T54" fmla="*/ 1 w 34"/>
                <a:gd name="T55" fmla="*/ 29 h 96"/>
                <a:gd name="T56" fmla="*/ 0 w 34"/>
                <a:gd name="T57" fmla="*/ 36 h 9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4"/>
                <a:gd name="T88" fmla="*/ 0 h 96"/>
                <a:gd name="T89" fmla="*/ 34 w 34"/>
                <a:gd name="T90" fmla="*/ 96 h 9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4" h="96">
                  <a:moveTo>
                    <a:pt x="0" y="36"/>
                  </a:moveTo>
                  <a:lnTo>
                    <a:pt x="1" y="45"/>
                  </a:lnTo>
                  <a:lnTo>
                    <a:pt x="4" y="50"/>
                  </a:lnTo>
                  <a:lnTo>
                    <a:pt x="8" y="66"/>
                  </a:lnTo>
                  <a:lnTo>
                    <a:pt x="11" y="81"/>
                  </a:lnTo>
                  <a:lnTo>
                    <a:pt x="15" y="87"/>
                  </a:lnTo>
                  <a:lnTo>
                    <a:pt x="19" y="92"/>
                  </a:lnTo>
                  <a:lnTo>
                    <a:pt x="22" y="93"/>
                  </a:lnTo>
                  <a:lnTo>
                    <a:pt x="25" y="94"/>
                  </a:lnTo>
                  <a:lnTo>
                    <a:pt x="30" y="96"/>
                  </a:lnTo>
                  <a:lnTo>
                    <a:pt x="34" y="96"/>
                  </a:lnTo>
                  <a:lnTo>
                    <a:pt x="34" y="90"/>
                  </a:lnTo>
                  <a:lnTo>
                    <a:pt x="30" y="86"/>
                  </a:lnTo>
                  <a:lnTo>
                    <a:pt x="26" y="80"/>
                  </a:lnTo>
                  <a:lnTo>
                    <a:pt x="24" y="72"/>
                  </a:lnTo>
                  <a:lnTo>
                    <a:pt x="22" y="66"/>
                  </a:lnTo>
                  <a:lnTo>
                    <a:pt x="22" y="52"/>
                  </a:lnTo>
                  <a:lnTo>
                    <a:pt x="22" y="39"/>
                  </a:lnTo>
                  <a:lnTo>
                    <a:pt x="25" y="26"/>
                  </a:lnTo>
                  <a:lnTo>
                    <a:pt x="30" y="15"/>
                  </a:lnTo>
                  <a:lnTo>
                    <a:pt x="30" y="0"/>
                  </a:lnTo>
                  <a:lnTo>
                    <a:pt x="24" y="3"/>
                  </a:lnTo>
                  <a:lnTo>
                    <a:pt x="19" y="5"/>
                  </a:lnTo>
                  <a:lnTo>
                    <a:pt x="14" y="9"/>
                  </a:lnTo>
                  <a:lnTo>
                    <a:pt x="9" y="13"/>
                  </a:lnTo>
                  <a:lnTo>
                    <a:pt x="5" y="18"/>
                  </a:lnTo>
                  <a:lnTo>
                    <a:pt x="3" y="23"/>
                  </a:lnTo>
                  <a:lnTo>
                    <a:pt x="1" y="29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DEBBA"/>
            </a:solidFill>
            <a:ln w="127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389" name="Freeform 472"/>
            <p:cNvSpPr>
              <a:spLocks/>
            </p:cNvSpPr>
            <p:nvPr/>
          </p:nvSpPr>
          <p:spPr bwMode="auto">
            <a:xfrm>
              <a:off x="5693" y="2844"/>
              <a:ext cx="36" cy="142"/>
            </a:xfrm>
            <a:custGeom>
              <a:avLst/>
              <a:gdLst>
                <a:gd name="T0" fmla="*/ 4 w 36"/>
                <a:gd name="T1" fmla="*/ 90 h 142"/>
                <a:gd name="T2" fmla="*/ 4 w 36"/>
                <a:gd name="T3" fmla="*/ 73 h 142"/>
                <a:gd name="T4" fmla="*/ 4 w 36"/>
                <a:gd name="T5" fmla="*/ 59 h 142"/>
                <a:gd name="T6" fmla="*/ 2 w 36"/>
                <a:gd name="T7" fmla="*/ 50 h 142"/>
                <a:gd name="T8" fmla="*/ 0 w 36"/>
                <a:gd name="T9" fmla="*/ 40 h 142"/>
                <a:gd name="T10" fmla="*/ 0 w 36"/>
                <a:gd name="T11" fmla="*/ 38 h 142"/>
                <a:gd name="T12" fmla="*/ 0 w 36"/>
                <a:gd name="T13" fmla="*/ 34 h 142"/>
                <a:gd name="T14" fmla="*/ 4 w 36"/>
                <a:gd name="T15" fmla="*/ 34 h 142"/>
                <a:gd name="T16" fmla="*/ 7 w 36"/>
                <a:gd name="T17" fmla="*/ 33 h 142"/>
                <a:gd name="T18" fmla="*/ 10 w 36"/>
                <a:gd name="T19" fmla="*/ 32 h 142"/>
                <a:gd name="T20" fmla="*/ 12 w 36"/>
                <a:gd name="T21" fmla="*/ 29 h 142"/>
                <a:gd name="T22" fmla="*/ 15 w 36"/>
                <a:gd name="T23" fmla="*/ 23 h 142"/>
                <a:gd name="T24" fmla="*/ 17 w 36"/>
                <a:gd name="T25" fmla="*/ 17 h 142"/>
                <a:gd name="T26" fmla="*/ 19 w 36"/>
                <a:gd name="T27" fmla="*/ 11 h 142"/>
                <a:gd name="T28" fmla="*/ 20 w 36"/>
                <a:gd name="T29" fmla="*/ 4 h 142"/>
                <a:gd name="T30" fmla="*/ 21 w 36"/>
                <a:gd name="T31" fmla="*/ 2 h 142"/>
                <a:gd name="T32" fmla="*/ 23 w 36"/>
                <a:gd name="T33" fmla="*/ 1 h 142"/>
                <a:gd name="T34" fmla="*/ 25 w 36"/>
                <a:gd name="T35" fmla="*/ 0 h 142"/>
                <a:gd name="T36" fmla="*/ 27 w 36"/>
                <a:gd name="T37" fmla="*/ 0 h 142"/>
                <a:gd name="T38" fmla="*/ 31 w 36"/>
                <a:gd name="T39" fmla="*/ 1 h 142"/>
                <a:gd name="T40" fmla="*/ 33 w 36"/>
                <a:gd name="T41" fmla="*/ 3 h 142"/>
                <a:gd name="T42" fmla="*/ 35 w 36"/>
                <a:gd name="T43" fmla="*/ 7 h 142"/>
                <a:gd name="T44" fmla="*/ 36 w 36"/>
                <a:gd name="T45" fmla="*/ 11 h 142"/>
                <a:gd name="T46" fmla="*/ 32 w 36"/>
                <a:gd name="T47" fmla="*/ 26 h 142"/>
                <a:gd name="T48" fmla="*/ 27 w 36"/>
                <a:gd name="T49" fmla="*/ 39 h 142"/>
                <a:gd name="T50" fmla="*/ 30 w 36"/>
                <a:gd name="T51" fmla="*/ 54 h 142"/>
                <a:gd name="T52" fmla="*/ 32 w 36"/>
                <a:gd name="T53" fmla="*/ 69 h 142"/>
                <a:gd name="T54" fmla="*/ 26 w 36"/>
                <a:gd name="T55" fmla="*/ 79 h 142"/>
                <a:gd name="T56" fmla="*/ 20 w 36"/>
                <a:gd name="T57" fmla="*/ 89 h 142"/>
                <a:gd name="T58" fmla="*/ 23 w 36"/>
                <a:gd name="T59" fmla="*/ 102 h 142"/>
                <a:gd name="T60" fmla="*/ 27 w 36"/>
                <a:gd name="T61" fmla="*/ 116 h 142"/>
                <a:gd name="T62" fmla="*/ 25 w 36"/>
                <a:gd name="T63" fmla="*/ 130 h 142"/>
                <a:gd name="T64" fmla="*/ 22 w 36"/>
                <a:gd name="T65" fmla="*/ 142 h 142"/>
                <a:gd name="T66" fmla="*/ 20 w 36"/>
                <a:gd name="T67" fmla="*/ 141 h 142"/>
                <a:gd name="T68" fmla="*/ 17 w 36"/>
                <a:gd name="T69" fmla="*/ 138 h 142"/>
                <a:gd name="T70" fmla="*/ 16 w 36"/>
                <a:gd name="T71" fmla="*/ 136 h 142"/>
                <a:gd name="T72" fmla="*/ 16 w 36"/>
                <a:gd name="T73" fmla="*/ 133 h 142"/>
                <a:gd name="T74" fmla="*/ 16 w 36"/>
                <a:gd name="T75" fmla="*/ 127 h 142"/>
                <a:gd name="T76" fmla="*/ 16 w 36"/>
                <a:gd name="T77" fmla="*/ 120 h 142"/>
                <a:gd name="T78" fmla="*/ 15 w 36"/>
                <a:gd name="T79" fmla="*/ 117 h 142"/>
                <a:gd name="T80" fmla="*/ 12 w 36"/>
                <a:gd name="T81" fmla="*/ 116 h 142"/>
                <a:gd name="T82" fmla="*/ 10 w 36"/>
                <a:gd name="T83" fmla="*/ 115 h 142"/>
                <a:gd name="T84" fmla="*/ 7 w 36"/>
                <a:gd name="T85" fmla="*/ 113 h 142"/>
                <a:gd name="T86" fmla="*/ 6 w 36"/>
                <a:gd name="T87" fmla="*/ 111 h 142"/>
                <a:gd name="T88" fmla="*/ 5 w 36"/>
                <a:gd name="T89" fmla="*/ 108 h 142"/>
                <a:gd name="T90" fmla="*/ 5 w 36"/>
                <a:gd name="T91" fmla="*/ 105 h 142"/>
                <a:gd name="T92" fmla="*/ 5 w 36"/>
                <a:gd name="T93" fmla="*/ 101 h 142"/>
                <a:gd name="T94" fmla="*/ 5 w 36"/>
                <a:gd name="T95" fmla="*/ 95 h 142"/>
                <a:gd name="T96" fmla="*/ 4 w 36"/>
                <a:gd name="T97" fmla="*/ 90 h 14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6"/>
                <a:gd name="T148" fmla="*/ 0 h 142"/>
                <a:gd name="T149" fmla="*/ 36 w 36"/>
                <a:gd name="T150" fmla="*/ 142 h 14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6" h="142">
                  <a:moveTo>
                    <a:pt x="4" y="90"/>
                  </a:moveTo>
                  <a:lnTo>
                    <a:pt x="4" y="73"/>
                  </a:lnTo>
                  <a:lnTo>
                    <a:pt x="4" y="59"/>
                  </a:lnTo>
                  <a:lnTo>
                    <a:pt x="2" y="50"/>
                  </a:lnTo>
                  <a:lnTo>
                    <a:pt x="0" y="40"/>
                  </a:lnTo>
                  <a:lnTo>
                    <a:pt x="0" y="38"/>
                  </a:lnTo>
                  <a:lnTo>
                    <a:pt x="0" y="34"/>
                  </a:lnTo>
                  <a:lnTo>
                    <a:pt x="4" y="34"/>
                  </a:lnTo>
                  <a:lnTo>
                    <a:pt x="7" y="33"/>
                  </a:lnTo>
                  <a:lnTo>
                    <a:pt x="10" y="32"/>
                  </a:lnTo>
                  <a:lnTo>
                    <a:pt x="12" y="29"/>
                  </a:lnTo>
                  <a:lnTo>
                    <a:pt x="15" y="23"/>
                  </a:lnTo>
                  <a:lnTo>
                    <a:pt x="17" y="17"/>
                  </a:lnTo>
                  <a:lnTo>
                    <a:pt x="19" y="11"/>
                  </a:lnTo>
                  <a:lnTo>
                    <a:pt x="20" y="4"/>
                  </a:lnTo>
                  <a:lnTo>
                    <a:pt x="21" y="2"/>
                  </a:lnTo>
                  <a:lnTo>
                    <a:pt x="23" y="1"/>
                  </a:lnTo>
                  <a:lnTo>
                    <a:pt x="25" y="0"/>
                  </a:lnTo>
                  <a:lnTo>
                    <a:pt x="27" y="0"/>
                  </a:lnTo>
                  <a:lnTo>
                    <a:pt x="31" y="1"/>
                  </a:lnTo>
                  <a:lnTo>
                    <a:pt x="33" y="3"/>
                  </a:lnTo>
                  <a:lnTo>
                    <a:pt x="35" y="7"/>
                  </a:lnTo>
                  <a:lnTo>
                    <a:pt x="36" y="11"/>
                  </a:lnTo>
                  <a:lnTo>
                    <a:pt x="32" y="26"/>
                  </a:lnTo>
                  <a:lnTo>
                    <a:pt x="27" y="39"/>
                  </a:lnTo>
                  <a:lnTo>
                    <a:pt x="30" y="54"/>
                  </a:lnTo>
                  <a:lnTo>
                    <a:pt x="32" y="69"/>
                  </a:lnTo>
                  <a:lnTo>
                    <a:pt x="26" y="79"/>
                  </a:lnTo>
                  <a:lnTo>
                    <a:pt x="20" y="89"/>
                  </a:lnTo>
                  <a:lnTo>
                    <a:pt x="23" y="102"/>
                  </a:lnTo>
                  <a:lnTo>
                    <a:pt x="27" y="116"/>
                  </a:lnTo>
                  <a:lnTo>
                    <a:pt x="25" y="130"/>
                  </a:lnTo>
                  <a:lnTo>
                    <a:pt x="22" y="142"/>
                  </a:lnTo>
                  <a:lnTo>
                    <a:pt x="20" y="141"/>
                  </a:lnTo>
                  <a:lnTo>
                    <a:pt x="17" y="138"/>
                  </a:lnTo>
                  <a:lnTo>
                    <a:pt x="16" y="136"/>
                  </a:lnTo>
                  <a:lnTo>
                    <a:pt x="16" y="133"/>
                  </a:lnTo>
                  <a:lnTo>
                    <a:pt x="16" y="127"/>
                  </a:lnTo>
                  <a:lnTo>
                    <a:pt x="16" y="120"/>
                  </a:lnTo>
                  <a:lnTo>
                    <a:pt x="15" y="117"/>
                  </a:lnTo>
                  <a:lnTo>
                    <a:pt x="12" y="116"/>
                  </a:lnTo>
                  <a:lnTo>
                    <a:pt x="10" y="115"/>
                  </a:lnTo>
                  <a:lnTo>
                    <a:pt x="7" y="113"/>
                  </a:lnTo>
                  <a:lnTo>
                    <a:pt x="6" y="111"/>
                  </a:lnTo>
                  <a:lnTo>
                    <a:pt x="5" y="108"/>
                  </a:lnTo>
                  <a:lnTo>
                    <a:pt x="5" y="105"/>
                  </a:lnTo>
                  <a:lnTo>
                    <a:pt x="5" y="101"/>
                  </a:lnTo>
                  <a:lnTo>
                    <a:pt x="5" y="95"/>
                  </a:lnTo>
                  <a:lnTo>
                    <a:pt x="4" y="90"/>
                  </a:lnTo>
                  <a:close/>
                </a:path>
              </a:pathLst>
            </a:custGeom>
            <a:solidFill>
              <a:srgbClr val="FDEBBA"/>
            </a:solidFill>
            <a:ln w="127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390" name="Freeform 473"/>
            <p:cNvSpPr>
              <a:spLocks/>
            </p:cNvSpPr>
            <p:nvPr/>
          </p:nvSpPr>
          <p:spPr bwMode="auto">
            <a:xfrm>
              <a:off x="5735" y="3013"/>
              <a:ext cx="14" cy="25"/>
            </a:xfrm>
            <a:custGeom>
              <a:avLst/>
              <a:gdLst>
                <a:gd name="T0" fmla="*/ 14 w 14"/>
                <a:gd name="T1" fmla="*/ 6 h 25"/>
                <a:gd name="T2" fmla="*/ 10 w 14"/>
                <a:gd name="T3" fmla="*/ 4 h 25"/>
                <a:gd name="T4" fmla="*/ 7 w 14"/>
                <a:gd name="T5" fmla="*/ 0 h 25"/>
                <a:gd name="T6" fmla="*/ 5 w 14"/>
                <a:gd name="T7" fmla="*/ 1 h 25"/>
                <a:gd name="T8" fmla="*/ 4 w 14"/>
                <a:gd name="T9" fmla="*/ 3 h 25"/>
                <a:gd name="T10" fmla="*/ 3 w 14"/>
                <a:gd name="T11" fmla="*/ 4 h 25"/>
                <a:gd name="T12" fmla="*/ 1 w 14"/>
                <a:gd name="T13" fmla="*/ 6 h 25"/>
                <a:gd name="T14" fmla="*/ 0 w 14"/>
                <a:gd name="T15" fmla="*/ 13 h 25"/>
                <a:gd name="T16" fmla="*/ 0 w 14"/>
                <a:gd name="T17" fmla="*/ 19 h 25"/>
                <a:gd name="T18" fmla="*/ 1 w 14"/>
                <a:gd name="T19" fmla="*/ 22 h 25"/>
                <a:gd name="T20" fmla="*/ 5 w 14"/>
                <a:gd name="T21" fmla="*/ 25 h 25"/>
                <a:gd name="T22" fmla="*/ 11 w 14"/>
                <a:gd name="T23" fmla="*/ 14 h 25"/>
                <a:gd name="T24" fmla="*/ 14 w 14"/>
                <a:gd name="T25" fmla="*/ 6 h 2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4"/>
                <a:gd name="T40" fmla="*/ 0 h 25"/>
                <a:gd name="T41" fmla="*/ 14 w 14"/>
                <a:gd name="T42" fmla="*/ 25 h 2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4" h="25">
                  <a:moveTo>
                    <a:pt x="14" y="6"/>
                  </a:moveTo>
                  <a:lnTo>
                    <a:pt x="10" y="4"/>
                  </a:lnTo>
                  <a:lnTo>
                    <a:pt x="7" y="0"/>
                  </a:lnTo>
                  <a:lnTo>
                    <a:pt x="5" y="1"/>
                  </a:lnTo>
                  <a:lnTo>
                    <a:pt x="4" y="3"/>
                  </a:lnTo>
                  <a:lnTo>
                    <a:pt x="3" y="4"/>
                  </a:lnTo>
                  <a:lnTo>
                    <a:pt x="1" y="6"/>
                  </a:lnTo>
                  <a:lnTo>
                    <a:pt x="0" y="13"/>
                  </a:lnTo>
                  <a:lnTo>
                    <a:pt x="0" y="19"/>
                  </a:lnTo>
                  <a:lnTo>
                    <a:pt x="1" y="22"/>
                  </a:lnTo>
                  <a:lnTo>
                    <a:pt x="5" y="25"/>
                  </a:lnTo>
                  <a:lnTo>
                    <a:pt x="11" y="14"/>
                  </a:lnTo>
                  <a:lnTo>
                    <a:pt x="14" y="6"/>
                  </a:lnTo>
                  <a:close/>
                </a:path>
              </a:pathLst>
            </a:custGeom>
            <a:solidFill>
              <a:srgbClr val="FDEBBA"/>
            </a:solidFill>
            <a:ln w="127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391" name="Freeform 474"/>
            <p:cNvSpPr>
              <a:spLocks/>
            </p:cNvSpPr>
            <p:nvPr/>
          </p:nvSpPr>
          <p:spPr bwMode="auto">
            <a:xfrm>
              <a:off x="5726" y="2730"/>
              <a:ext cx="23" cy="78"/>
            </a:xfrm>
            <a:custGeom>
              <a:avLst/>
              <a:gdLst>
                <a:gd name="T0" fmla="*/ 23 w 23"/>
                <a:gd name="T1" fmla="*/ 16 h 78"/>
                <a:gd name="T2" fmla="*/ 23 w 23"/>
                <a:gd name="T3" fmla="*/ 37 h 78"/>
                <a:gd name="T4" fmla="*/ 23 w 23"/>
                <a:gd name="T5" fmla="*/ 52 h 78"/>
                <a:gd name="T6" fmla="*/ 19 w 23"/>
                <a:gd name="T7" fmla="*/ 65 h 78"/>
                <a:gd name="T8" fmla="*/ 14 w 23"/>
                <a:gd name="T9" fmla="*/ 78 h 78"/>
                <a:gd name="T10" fmla="*/ 10 w 23"/>
                <a:gd name="T11" fmla="*/ 69 h 78"/>
                <a:gd name="T12" fmla="*/ 5 w 23"/>
                <a:gd name="T13" fmla="*/ 59 h 78"/>
                <a:gd name="T14" fmla="*/ 2 w 23"/>
                <a:gd name="T15" fmla="*/ 49 h 78"/>
                <a:gd name="T16" fmla="*/ 0 w 23"/>
                <a:gd name="T17" fmla="*/ 38 h 78"/>
                <a:gd name="T18" fmla="*/ 2 w 23"/>
                <a:gd name="T19" fmla="*/ 22 h 78"/>
                <a:gd name="T20" fmla="*/ 3 w 23"/>
                <a:gd name="T21" fmla="*/ 6 h 78"/>
                <a:gd name="T22" fmla="*/ 4 w 23"/>
                <a:gd name="T23" fmla="*/ 2 h 78"/>
                <a:gd name="T24" fmla="*/ 5 w 23"/>
                <a:gd name="T25" fmla="*/ 0 h 78"/>
                <a:gd name="T26" fmla="*/ 9 w 23"/>
                <a:gd name="T27" fmla="*/ 0 h 78"/>
                <a:gd name="T28" fmla="*/ 13 w 23"/>
                <a:gd name="T29" fmla="*/ 1 h 78"/>
                <a:gd name="T30" fmla="*/ 16 w 23"/>
                <a:gd name="T31" fmla="*/ 3 h 78"/>
                <a:gd name="T32" fmla="*/ 19 w 23"/>
                <a:gd name="T33" fmla="*/ 6 h 78"/>
                <a:gd name="T34" fmla="*/ 21 w 23"/>
                <a:gd name="T35" fmla="*/ 11 h 78"/>
                <a:gd name="T36" fmla="*/ 23 w 23"/>
                <a:gd name="T37" fmla="*/ 16 h 7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3"/>
                <a:gd name="T58" fmla="*/ 0 h 78"/>
                <a:gd name="T59" fmla="*/ 23 w 23"/>
                <a:gd name="T60" fmla="*/ 78 h 7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3" h="78">
                  <a:moveTo>
                    <a:pt x="23" y="16"/>
                  </a:moveTo>
                  <a:lnTo>
                    <a:pt x="23" y="37"/>
                  </a:lnTo>
                  <a:lnTo>
                    <a:pt x="23" y="52"/>
                  </a:lnTo>
                  <a:lnTo>
                    <a:pt x="19" y="65"/>
                  </a:lnTo>
                  <a:lnTo>
                    <a:pt x="14" y="78"/>
                  </a:lnTo>
                  <a:lnTo>
                    <a:pt x="10" y="69"/>
                  </a:lnTo>
                  <a:lnTo>
                    <a:pt x="5" y="59"/>
                  </a:lnTo>
                  <a:lnTo>
                    <a:pt x="2" y="49"/>
                  </a:lnTo>
                  <a:lnTo>
                    <a:pt x="0" y="38"/>
                  </a:lnTo>
                  <a:lnTo>
                    <a:pt x="2" y="22"/>
                  </a:lnTo>
                  <a:lnTo>
                    <a:pt x="3" y="6"/>
                  </a:lnTo>
                  <a:lnTo>
                    <a:pt x="4" y="2"/>
                  </a:lnTo>
                  <a:lnTo>
                    <a:pt x="5" y="0"/>
                  </a:lnTo>
                  <a:lnTo>
                    <a:pt x="9" y="0"/>
                  </a:lnTo>
                  <a:lnTo>
                    <a:pt x="13" y="1"/>
                  </a:lnTo>
                  <a:lnTo>
                    <a:pt x="16" y="3"/>
                  </a:lnTo>
                  <a:lnTo>
                    <a:pt x="19" y="6"/>
                  </a:lnTo>
                  <a:lnTo>
                    <a:pt x="21" y="11"/>
                  </a:lnTo>
                  <a:lnTo>
                    <a:pt x="23" y="16"/>
                  </a:lnTo>
                  <a:close/>
                </a:path>
              </a:pathLst>
            </a:custGeom>
            <a:solidFill>
              <a:srgbClr val="FDEBBA"/>
            </a:solidFill>
            <a:ln w="127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392" name="Freeform 475"/>
            <p:cNvSpPr>
              <a:spLocks/>
            </p:cNvSpPr>
            <p:nvPr/>
          </p:nvSpPr>
          <p:spPr bwMode="auto">
            <a:xfrm>
              <a:off x="5735" y="2603"/>
              <a:ext cx="20" cy="44"/>
            </a:xfrm>
            <a:custGeom>
              <a:avLst/>
              <a:gdLst>
                <a:gd name="T0" fmla="*/ 10 w 20"/>
                <a:gd name="T1" fmla="*/ 40 h 44"/>
                <a:gd name="T2" fmla="*/ 10 w 20"/>
                <a:gd name="T3" fmla="*/ 27 h 44"/>
                <a:gd name="T4" fmla="*/ 5 w 20"/>
                <a:gd name="T5" fmla="*/ 19 h 44"/>
                <a:gd name="T6" fmla="*/ 0 w 20"/>
                <a:gd name="T7" fmla="*/ 8 h 44"/>
                <a:gd name="T8" fmla="*/ 0 w 20"/>
                <a:gd name="T9" fmla="*/ 5 h 44"/>
                <a:gd name="T10" fmla="*/ 1 w 20"/>
                <a:gd name="T11" fmla="*/ 3 h 44"/>
                <a:gd name="T12" fmla="*/ 4 w 20"/>
                <a:gd name="T13" fmla="*/ 0 h 44"/>
                <a:gd name="T14" fmla="*/ 5 w 20"/>
                <a:gd name="T15" fmla="*/ 0 h 44"/>
                <a:gd name="T16" fmla="*/ 10 w 20"/>
                <a:gd name="T17" fmla="*/ 6 h 44"/>
                <a:gd name="T18" fmla="*/ 15 w 20"/>
                <a:gd name="T19" fmla="*/ 14 h 44"/>
                <a:gd name="T20" fmla="*/ 16 w 20"/>
                <a:gd name="T21" fmla="*/ 18 h 44"/>
                <a:gd name="T22" fmla="*/ 19 w 20"/>
                <a:gd name="T23" fmla="*/ 23 h 44"/>
                <a:gd name="T24" fmla="*/ 19 w 20"/>
                <a:gd name="T25" fmla="*/ 27 h 44"/>
                <a:gd name="T26" fmla="*/ 20 w 20"/>
                <a:gd name="T27" fmla="*/ 34 h 44"/>
                <a:gd name="T28" fmla="*/ 20 w 20"/>
                <a:gd name="T29" fmla="*/ 37 h 44"/>
                <a:gd name="T30" fmla="*/ 19 w 20"/>
                <a:gd name="T31" fmla="*/ 41 h 44"/>
                <a:gd name="T32" fmla="*/ 17 w 20"/>
                <a:gd name="T33" fmla="*/ 42 h 44"/>
                <a:gd name="T34" fmla="*/ 15 w 20"/>
                <a:gd name="T35" fmla="*/ 44 h 44"/>
                <a:gd name="T36" fmla="*/ 11 w 20"/>
                <a:gd name="T37" fmla="*/ 41 h 44"/>
                <a:gd name="T38" fmla="*/ 10 w 20"/>
                <a:gd name="T39" fmla="*/ 40 h 4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0"/>
                <a:gd name="T61" fmla="*/ 0 h 44"/>
                <a:gd name="T62" fmla="*/ 20 w 20"/>
                <a:gd name="T63" fmla="*/ 44 h 4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0" h="44">
                  <a:moveTo>
                    <a:pt x="10" y="40"/>
                  </a:moveTo>
                  <a:lnTo>
                    <a:pt x="10" y="27"/>
                  </a:lnTo>
                  <a:lnTo>
                    <a:pt x="5" y="19"/>
                  </a:lnTo>
                  <a:lnTo>
                    <a:pt x="0" y="8"/>
                  </a:lnTo>
                  <a:lnTo>
                    <a:pt x="0" y="5"/>
                  </a:lnTo>
                  <a:lnTo>
                    <a:pt x="1" y="3"/>
                  </a:lnTo>
                  <a:lnTo>
                    <a:pt x="4" y="0"/>
                  </a:lnTo>
                  <a:lnTo>
                    <a:pt x="5" y="0"/>
                  </a:lnTo>
                  <a:lnTo>
                    <a:pt x="10" y="6"/>
                  </a:lnTo>
                  <a:lnTo>
                    <a:pt x="15" y="14"/>
                  </a:lnTo>
                  <a:lnTo>
                    <a:pt x="16" y="18"/>
                  </a:lnTo>
                  <a:lnTo>
                    <a:pt x="19" y="23"/>
                  </a:lnTo>
                  <a:lnTo>
                    <a:pt x="19" y="27"/>
                  </a:lnTo>
                  <a:lnTo>
                    <a:pt x="20" y="34"/>
                  </a:lnTo>
                  <a:lnTo>
                    <a:pt x="20" y="37"/>
                  </a:lnTo>
                  <a:lnTo>
                    <a:pt x="19" y="41"/>
                  </a:lnTo>
                  <a:lnTo>
                    <a:pt x="17" y="42"/>
                  </a:lnTo>
                  <a:lnTo>
                    <a:pt x="15" y="44"/>
                  </a:lnTo>
                  <a:lnTo>
                    <a:pt x="11" y="41"/>
                  </a:lnTo>
                  <a:lnTo>
                    <a:pt x="10" y="40"/>
                  </a:lnTo>
                  <a:close/>
                </a:path>
              </a:pathLst>
            </a:custGeom>
            <a:solidFill>
              <a:srgbClr val="FDEBBA"/>
            </a:solidFill>
            <a:ln w="127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393" name="Freeform 476"/>
            <p:cNvSpPr>
              <a:spLocks/>
            </p:cNvSpPr>
            <p:nvPr/>
          </p:nvSpPr>
          <p:spPr bwMode="auto">
            <a:xfrm>
              <a:off x="5733" y="2575"/>
              <a:ext cx="7" cy="16"/>
            </a:xfrm>
            <a:custGeom>
              <a:avLst/>
              <a:gdLst>
                <a:gd name="T0" fmla="*/ 6 w 7"/>
                <a:gd name="T1" fmla="*/ 16 h 16"/>
                <a:gd name="T2" fmla="*/ 3 w 7"/>
                <a:gd name="T3" fmla="*/ 16 h 16"/>
                <a:gd name="T4" fmla="*/ 1 w 7"/>
                <a:gd name="T5" fmla="*/ 15 h 16"/>
                <a:gd name="T6" fmla="*/ 0 w 7"/>
                <a:gd name="T7" fmla="*/ 12 h 16"/>
                <a:gd name="T8" fmla="*/ 0 w 7"/>
                <a:gd name="T9" fmla="*/ 10 h 16"/>
                <a:gd name="T10" fmla="*/ 0 w 7"/>
                <a:gd name="T11" fmla="*/ 5 h 16"/>
                <a:gd name="T12" fmla="*/ 2 w 7"/>
                <a:gd name="T13" fmla="*/ 0 h 16"/>
                <a:gd name="T14" fmla="*/ 5 w 7"/>
                <a:gd name="T15" fmla="*/ 2 h 16"/>
                <a:gd name="T16" fmla="*/ 7 w 7"/>
                <a:gd name="T17" fmla="*/ 3 h 16"/>
                <a:gd name="T18" fmla="*/ 7 w 7"/>
                <a:gd name="T19" fmla="*/ 10 h 16"/>
                <a:gd name="T20" fmla="*/ 7 w 7"/>
                <a:gd name="T21" fmla="*/ 13 h 16"/>
                <a:gd name="T22" fmla="*/ 6 w 7"/>
                <a:gd name="T23" fmla="*/ 16 h 1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"/>
                <a:gd name="T37" fmla="*/ 0 h 16"/>
                <a:gd name="T38" fmla="*/ 7 w 7"/>
                <a:gd name="T39" fmla="*/ 16 h 1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" h="16">
                  <a:moveTo>
                    <a:pt x="6" y="16"/>
                  </a:moveTo>
                  <a:lnTo>
                    <a:pt x="3" y="16"/>
                  </a:lnTo>
                  <a:lnTo>
                    <a:pt x="1" y="15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5"/>
                  </a:lnTo>
                  <a:lnTo>
                    <a:pt x="2" y="0"/>
                  </a:lnTo>
                  <a:lnTo>
                    <a:pt x="5" y="2"/>
                  </a:lnTo>
                  <a:lnTo>
                    <a:pt x="7" y="3"/>
                  </a:lnTo>
                  <a:lnTo>
                    <a:pt x="7" y="10"/>
                  </a:lnTo>
                  <a:lnTo>
                    <a:pt x="7" y="13"/>
                  </a:lnTo>
                  <a:lnTo>
                    <a:pt x="6" y="16"/>
                  </a:lnTo>
                  <a:close/>
                </a:path>
              </a:pathLst>
            </a:custGeom>
            <a:solidFill>
              <a:srgbClr val="FDEBBA"/>
            </a:solidFill>
            <a:ln w="127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394" name="Freeform 477"/>
            <p:cNvSpPr>
              <a:spLocks/>
            </p:cNvSpPr>
            <p:nvPr/>
          </p:nvSpPr>
          <p:spPr bwMode="auto">
            <a:xfrm>
              <a:off x="5729" y="2531"/>
              <a:ext cx="11" cy="14"/>
            </a:xfrm>
            <a:custGeom>
              <a:avLst/>
              <a:gdLst>
                <a:gd name="T0" fmla="*/ 10 w 11"/>
                <a:gd name="T1" fmla="*/ 7 h 14"/>
                <a:gd name="T2" fmla="*/ 5 w 11"/>
                <a:gd name="T3" fmla="*/ 3 h 14"/>
                <a:gd name="T4" fmla="*/ 0 w 11"/>
                <a:gd name="T5" fmla="*/ 0 h 14"/>
                <a:gd name="T6" fmla="*/ 0 w 11"/>
                <a:gd name="T7" fmla="*/ 4 h 14"/>
                <a:gd name="T8" fmla="*/ 0 w 11"/>
                <a:gd name="T9" fmla="*/ 8 h 14"/>
                <a:gd name="T10" fmla="*/ 1 w 11"/>
                <a:gd name="T11" fmla="*/ 12 h 14"/>
                <a:gd name="T12" fmla="*/ 4 w 11"/>
                <a:gd name="T13" fmla="*/ 14 h 14"/>
                <a:gd name="T14" fmla="*/ 7 w 11"/>
                <a:gd name="T15" fmla="*/ 12 h 14"/>
                <a:gd name="T16" fmla="*/ 11 w 11"/>
                <a:gd name="T17" fmla="*/ 8 h 14"/>
                <a:gd name="T18" fmla="*/ 11 w 11"/>
                <a:gd name="T19" fmla="*/ 8 h 14"/>
                <a:gd name="T20" fmla="*/ 10 w 11"/>
                <a:gd name="T21" fmla="*/ 7 h 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"/>
                <a:gd name="T34" fmla="*/ 0 h 14"/>
                <a:gd name="T35" fmla="*/ 11 w 11"/>
                <a:gd name="T36" fmla="*/ 14 h 1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" h="14">
                  <a:moveTo>
                    <a:pt x="10" y="7"/>
                  </a:moveTo>
                  <a:lnTo>
                    <a:pt x="5" y="3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1" y="12"/>
                  </a:lnTo>
                  <a:lnTo>
                    <a:pt x="4" y="14"/>
                  </a:lnTo>
                  <a:lnTo>
                    <a:pt x="7" y="12"/>
                  </a:lnTo>
                  <a:lnTo>
                    <a:pt x="11" y="8"/>
                  </a:lnTo>
                  <a:lnTo>
                    <a:pt x="10" y="7"/>
                  </a:lnTo>
                  <a:close/>
                </a:path>
              </a:pathLst>
            </a:custGeom>
            <a:solidFill>
              <a:srgbClr val="FDEBBA"/>
            </a:solidFill>
            <a:ln w="127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395" name="Freeform 478"/>
            <p:cNvSpPr>
              <a:spLocks/>
            </p:cNvSpPr>
            <p:nvPr/>
          </p:nvSpPr>
          <p:spPr bwMode="auto">
            <a:xfrm>
              <a:off x="5715" y="2505"/>
              <a:ext cx="11" cy="13"/>
            </a:xfrm>
            <a:custGeom>
              <a:avLst/>
              <a:gdLst>
                <a:gd name="T0" fmla="*/ 5 w 11"/>
                <a:gd name="T1" fmla="*/ 13 h 13"/>
                <a:gd name="T2" fmla="*/ 3 w 11"/>
                <a:gd name="T3" fmla="*/ 10 h 13"/>
                <a:gd name="T4" fmla="*/ 0 w 11"/>
                <a:gd name="T5" fmla="*/ 9 h 13"/>
                <a:gd name="T6" fmla="*/ 0 w 11"/>
                <a:gd name="T7" fmla="*/ 0 h 13"/>
                <a:gd name="T8" fmla="*/ 4 w 11"/>
                <a:gd name="T9" fmla="*/ 2 h 13"/>
                <a:gd name="T10" fmla="*/ 8 w 11"/>
                <a:gd name="T11" fmla="*/ 3 h 13"/>
                <a:gd name="T12" fmla="*/ 10 w 11"/>
                <a:gd name="T13" fmla="*/ 5 h 13"/>
                <a:gd name="T14" fmla="*/ 11 w 11"/>
                <a:gd name="T15" fmla="*/ 9 h 13"/>
                <a:gd name="T16" fmla="*/ 9 w 11"/>
                <a:gd name="T17" fmla="*/ 10 h 13"/>
                <a:gd name="T18" fmla="*/ 5 w 11"/>
                <a:gd name="T19" fmla="*/ 13 h 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"/>
                <a:gd name="T31" fmla="*/ 0 h 13"/>
                <a:gd name="T32" fmla="*/ 11 w 11"/>
                <a:gd name="T33" fmla="*/ 13 h 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" h="13">
                  <a:moveTo>
                    <a:pt x="5" y="13"/>
                  </a:moveTo>
                  <a:lnTo>
                    <a:pt x="3" y="10"/>
                  </a:lnTo>
                  <a:lnTo>
                    <a:pt x="0" y="9"/>
                  </a:lnTo>
                  <a:lnTo>
                    <a:pt x="0" y="0"/>
                  </a:lnTo>
                  <a:lnTo>
                    <a:pt x="4" y="2"/>
                  </a:lnTo>
                  <a:lnTo>
                    <a:pt x="8" y="3"/>
                  </a:lnTo>
                  <a:lnTo>
                    <a:pt x="10" y="5"/>
                  </a:lnTo>
                  <a:lnTo>
                    <a:pt x="11" y="9"/>
                  </a:lnTo>
                  <a:lnTo>
                    <a:pt x="9" y="10"/>
                  </a:lnTo>
                  <a:lnTo>
                    <a:pt x="5" y="13"/>
                  </a:lnTo>
                  <a:close/>
                </a:path>
              </a:pathLst>
            </a:custGeom>
            <a:solidFill>
              <a:srgbClr val="FDEBBA"/>
            </a:solidFill>
            <a:ln w="127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396" name="Freeform 479"/>
            <p:cNvSpPr>
              <a:spLocks/>
            </p:cNvSpPr>
            <p:nvPr/>
          </p:nvSpPr>
          <p:spPr bwMode="auto">
            <a:xfrm>
              <a:off x="5693" y="2430"/>
              <a:ext cx="14" cy="22"/>
            </a:xfrm>
            <a:custGeom>
              <a:avLst/>
              <a:gdLst>
                <a:gd name="T0" fmla="*/ 7 w 14"/>
                <a:gd name="T1" fmla="*/ 0 h 22"/>
                <a:gd name="T2" fmla="*/ 5 w 14"/>
                <a:gd name="T3" fmla="*/ 1 h 22"/>
                <a:gd name="T4" fmla="*/ 4 w 14"/>
                <a:gd name="T5" fmla="*/ 1 h 22"/>
                <a:gd name="T6" fmla="*/ 2 w 14"/>
                <a:gd name="T7" fmla="*/ 2 h 22"/>
                <a:gd name="T8" fmla="*/ 1 w 14"/>
                <a:gd name="T9" fmla="*/ 5 h 22"/>
                <a:gd name="T10" fmla="*/ 0 w 14"/>
                <a:gd name="T11" fmla="*/ 9 h 22"/>
                <a:gd name="T12" fmla="*/ 0 w 14"/>
                <a:gd name="T13" fmla="*/ 12 h 22"/>
                <a:gd name="T14" fmla="*/ 1 w 14"/>
                <a:gd name="T15" fmla="*/ 17 h 22"/>
                <a:gd name="T16" fmla="*/ 2 w 14"/>
                <a:gd name="T17" fmla="*/ 20 h 22"/>
                <a:gd name="T18" fmla="*/ 5 w 14"/>
                <a:gd name="T19" fmla="*/ 22 h 22"/>
                <a:gd name="T20" fmla="*/ 7 w 14"/>
                <a:gd name="T21" fmla="*/ 22 h 22"/>
                <a:gd name="T22" fmla="*/ 11 w 14"/>
                <a:gd name="T23" fmla="*/ 21 h 22"/>
                <a:gd name="T24" fmla="*/ 12 w 14"/>
                <a:gd name="T25" fmla="*/ 17 h 22"/>
                <a:gd name="T26" fmla="*/ 14 w 14"/>
                <a:gd name="T27" fmla="*/ 15 h 22"/>
                <a:gd name="T28" fmla="*/ 14 w 14"/>
                <a:gd name="T29" fmla="*/ 12 h 22"/>
                <a:gd name="T30" fmla="*/ 14 w 14"/>
                <a:gd name="T31" fmla="*/ 6 h 22"/>
                <a:gd name="T32" fmla="*/ 14 w 14"/>
                <a:gd name="T33" fmla="*/ 4 h 22"/>
                <a:gd name="T34" fmla="*/ 11 w 14"/>
                <a:gd name="T35" fmla="*/ 1 h 22"/>
                <a:gd name="T36" fmla="*/ 7 w 14"/>
                <a:gd name="T37" fmla="*/ 0 h 2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"/>
                <a:gd name="T58" fmla="*/ 0 h 22"/>
                <a:gd name="T59" fmla="*/ 14 w 14"/>
                <a:gd name="T60" fmla="*/ 22 h 2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" h="22">
                  <a:moveTo>
                    <a:pt x="7" y="0"/>
                  </a:moveTo>
                  <a:lnTo>
                    <a:pt x="5" y="1"/>
                  </a:lnTo>
                  <a:lnTo>
                    <a:pt x="4" y="1"/>
                  </a:lnTo>
                  <a:lnTo>
                    <a:pt x="2" y="2"/>
                  </a:lnTo>
                  <a:lnTo>
                    <a:pt x="1" y="5"/>
                  </a:lnTo>
                  <a:lnTo>
                    <a:pt x="0" y="9"/>
                  </a:lnTo>
                  <a:lnTo>
                    <a:pt x="0" y="12"/>
                  </a:lnTo>
                  <a:lnTo>
                    <a:pt x="1" y="17"/>
                  </a:lnTo>
                  <a:lnTo>
                    <a:pt x="2" y="20"/>
                  </a:lnTo>
                  <a:lnTo>
                    <a:pt x="5" y="22"/>
                  </a:lnTo>
                  <a:lnTo>
                    <a:pt x="7" y="22"/>
                  </a:lnTo>
                  <a:lnTo>
                    <a:pt x="11" y="21"/>
                  </a:lnTo>
                  <a:lnTo>
                    <a:pt x="12" y="17"/>
                  </a:lnTo>
                  <a:lnTo>
                    <a:pt x="14" y="15"/>
                  </a:lnTo>
                  <a:lnTo>
                    <a:pt x="14" y="12"/>
                  </a:lnTo>
                  <a:lnTo>
                    <a:pt x="14" y="6"/>
                  </a:lnTo>
                  <a:lnTo>
                    <a:pt x="14" y="4"/>
                  </a:lnTo>
                  <a:lnTo>
                    <a:pt x="11" y="1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DEBBA"/>
            </a:solidFill>
            <a:ln w="127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397" name="Freeform 480"/>
            <p:cNvSpPr>
              <a:spLocks/>
            </p:cNvSpPr>
            <p:nvPr/>
          </p:nvSpPr>
          <p:spPr bwMode="auto">
            <a:xfrm>
              <a:off x="5687" y="2400"/>
              <a:ext cx="12" cy="10"/>
            </a:xfrm>
            <a:custGeom>
              <a:avLst/>
              <a:gdLst>
                <a:gd name="T0" fmla="*/ 12 w 12"/>
                <a:gd name="T1" fmla="*/ 6 h 10"/>
                <a:gd name="T2" fmla="*/ 6 w 12"/>
                <a:gd name="T3" fmla="*/ 0 h 10"/>
                <a:gd name="T4" fmla="*/ 5 w 12"/>
                <a:gd name="T5" fmla="*/ 1 h 10"/>
                <a:gd name="T6" fmla="*/ 2 w 12"/>
                <a:gd name="T7" fmla="*/ 1 h 10"/>
                <a:gd name="T8" fmla="*/ 1 w 12"/>
                <a:gd name="T9" fmla="*/ 4 h 10"/>
                <a:gd name="T10" fmla="*/ 0 w 12"/>
                <a:gd name="T11" fmla="*/ 6 h 10"/>
                <a:gd name="T12" fmla="*/ 1 w 12"/>
                <a:gd name="T13" fmla="*/ 9 h 10"/>
                <a:gd name="T14" fmla="*/ 5 w 12"/>
                <a:gd name="T15" fmla="*/ 10 h 10"/>
                <a:gd name="T16" fmla="*/ 7 w 12"/>
                <a:gd name="T17" fmla="*/ 10 h 10"/>
                <a:gd name="T18" fmla="*/ 10 w 12"/>
                <a:gd name="T19" fmla="*/ 10 h 10"/>
                <a:gd name="T20" fmla="*/ 12 w 12"/>
                <a:gd name="T21" fmla="*/ 9 h 10"/>
                <a:gd name="T22" fmla="*/ 12 w 12"/>
                <a:gd name="T23" fmla="*/ 6 h 1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2"/>
                <a:gd name="T37" fmla="*/ 0 h 10"/>
                <a:gd name="T38" fmla="*/ 12 w 12"/>
                <a:gd name="T39" fmla="*/ 10 h 1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2" h="10">
                  <a:moveTo>
                    <a:pt x="12" y="6"/>
                  </a:moveTo>
                  <a:lnTo>
                    <a:pt x="6" y="0"/>
                  </a:lnTo>
                  <a:lnTo>
                    <a:pt x="5" y="1"/>
                  </a:lnTo>
                  <a:lnTo>
                    <a:pt x="2" y="1"/>
                  </a:lnTo>
                  <a:lnTo>
                    <a:pt x="1" y="4"/>
                  </a:lnTo>
                  <a:lnTo>
                    <a:pt x="0" y="6"/>
                  </a:lnTo>
                  <a:lnTo>
                    <a:pt x="1" y="9"/>
                  </a:lnTo>
                  <a:lnTo>
                    <a:pt x="5" y="10"/>
                  </a:lnTo>
                  <a:lnTo>
                    <a:pt x="7" y="10"/>
                  </a:lnTo>
                  <a:lnTo>
                    <a:pt x="10" y="10"/>
                  </a:lnTo>
                  <a:lnTo>
                    <a:pt x="12" y="9"/>
                  </a:lnTo>
                  <a:lnTo>
                    <a:pt x="12" y="6"/>
                  </a:lnTo>
                  <a:close/>
                </a:path>
              </a:pathLst>
            </a:custGeom>
            <a:solidFill>
              <a:srgbClr val="FDEBBA"/>
            </a:solidFill>
            <a:ln w="127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398" name="Freeform 481"/>
            <p:cNvSpPr>
              <a:spLocks/>
            </p:cNvSpPr>
            <p:nvPr/>
          </p:nvSpPr>
          <p:spPr bwMode="auto">
            <a:xfrm>
              <a:off x="5669" y="2363"/>
              <a:ext cx="26" cy="27"/>
            </a:xfrm>
            <a:custGeom>
              <a:avLst/>
              <a:gdLst>
                <a:gd name="T0" fmla="*/ 26 w 26"/>
                <a:gd name="T1" fmla="*/ 17 h 27"/>
                <a:gd name="T2" fmla="*/ 21 w 26"/>
                <a:gd name="T3" fmla="*/ 12 h 27"/>
                <a:gd name="T4" fmla="*/ 17 w 26"/>
                <a:gd name="T5" fmla="*/ 6 h 27"/>
                <a:gd name="T6" fmla="*/ 10 w 26"/>
                <a:gd name="T7" fmla="*/ 1 h 27"/>
                <a:gd name="T8" fmla="*/ 4 w 26"/>
                <a:gd name="T9" fmla="*/ 0 h 27"/>
                <a:gd name="T10" fmla="*/ 2 w 26"/>
                <a:gd name="T11" fmla="*/ 1 h 27"/>
                <a:gd name="T12" fmla="*/ 0 w 26"/>
                <a:gd name="T13" fmla="*/ 1 h 27"/>
                <a:gd name="T14" fmla="*/ 2 w 26"/>
                <a:gd name="T15" fmla="*/ 6 h 27"/>
                <a:gd name="T16" fmla="*/ 3 w 26"/>
                <a:gd name="T17" fmla="*/ 12 h 27"/>
                <a:gd name="T18" fmla="*/ 3 w 26"/>
                <a:gd name="T19" fmla="*/ 14 h 27"/>
                <a:gd name="T20" fmla="*/ 4 w 26"/>
                <a:gd name="T21" fmla="*/ 16 h 27"/>
                <a:gd name="T22" fmla="*/ 5 w 26"/>
                <a:gd name="T23" fmla="*/ 17 h 27"/>
                <a:gd name="T24" fmla="*/ 8 w 26"/>
                <a:gd name="T25" fmla="*/ 17 h 27"/>
                <a:gd name="T26" fmla="*/ 9 w 26"/>
                <a:gd name="T27" fmla="*/ 24 h 27"/>
                <a:gd name="T28" fmla="*/ 10 w 26"/>
                <a:gd name="T29" fmla="*/ 26 h 27"/>
                <a:gd name="T30" fmla="*/ 14 w 26"/>
                <a:gd name="T31" fmla="*/ 27 h 27"/>
                <a:gd name="T32" fmla="*/ 18 w 26"/>
                <a:gd name="T33" fmla="*/ 27 h 27"/>
                <a:gd name="T34" fmla="*/ 21 w 26"/>
                <a:gd name="T35" fmla="*/ 27 h 27"/>
                <a:gd name="T36" fmla="*/ 24 w 26"/>
                <a:gd name="T37" fmla="*/ 25 h 27"/>
                <a:gd name="T38" fmla="*/ 25 w 26"/>
                <a:gd name="T39" fmla="*/ 21 h 27"/>
                <a:gd name="T40" fmla="*/ 26 w 26"/>
                <a:gd name="T41" fmla="*/ 17 h 2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6"/>
                <a:gd name="T64" fmla="*/ 0 h 27"/>
                <a:gd name="T65" fmla="*/ 26 w 26"/>
                <a:gd name="T66" fmla="*/ 27 h 2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6" h="27">
                  <a:moveTo>
                    <a:pt x="26" y="17"/>
                  </a:moveTo>
                  <a:lnTo>
                    <a:pt x="21" y="12"/>
                  </a:lnTo>
                  <a:lnTo>
                    <a:pt x="17" y="6"/>
                  </a:lnTo>
                  <a:lnTo>
                    <a:pt x="10" y="1"/>
                  </a:lnTo>
                  <a:lnTo>
                    <a:pt x="4" y="0"/>
                  </a:lnTo>
                  <a:lnTo>
                    <a:pt x="2" y="1"/>
                  </a:lnTo>
                  <a:lnTo>
                    <a:pt x="0" y="1"/>
                  </a:lnTo>
                  <a:lnTo>
                    <a:pt x="2" y="6"/>
                  </a:lnTo>
                  <a:lnTo>
                    <a:pt x="3" y="12"/>
                  </a:lnTo>
                  <a:lnTo>
                    <a:pt x="3" y="14"/>
                  </a:lnTo>
                  <a:lnTo>
                    <a:pt x="4" y="16"/>
                  </a:lnTo>
                  <a:lnTo>
                    <a:pt x="5" y="17"/>
                  </a:lnTo>
                  <a:lnTo>
                    <a:pt x="8" y="17"/>
                  </a:lnTo>
                  <a:lnTo>
                    <a:pt x="9" y="24"/>
                  </a:lnTo>
                  <a:lnTo>
                    <a:pt x="10" y="26"/>
                  </a:lnTo>
                  <a:lnTo>
                    <a:pt x="14" y="27"/>
                  </a:lnTo>
                  <a:lnTo>
                    <a:pt x="18" y="27"/>
                  </a:lnTo>
                  <a:lnTo>
                    <a:pt x="21" y="27"/>
                  </a:lnTo>
                  <a:lnTo>
                    <a:pt x="24" y="25"/>
                  </a:lnTo>
                  <a:lnTo>
                    <a:pt x="25" y="21"/>
                  </a:lnTo>
                  <a:lnTo>
                    <a:pt x="26" y="17"/>
                  </a:lnTo>
                  <a:close/>
                </a:path>
              </a:pathLst>
            </a:custGeom>
            <a:solidFill>
              <a:srgbClr val="FDEBBA"/>
            </a:solidFill>
            <a:ln w="127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399" name="Freeform 482"/>
            <p:cNvSpPr>
              <a:spLocks/>
            </p:cNvSpPr>
            <p:nvPr/>
          </p:nvSpPr>
          <p:spPr bwMode="auto">
            <a:xfrm>
              <a:off x="5640" y="2258"/>
              <a:ext cx="23" cy="72"/>
            </a:xfrm>
            <a:custGeom>
              <a:avLst/>
              <a:gdLst>
                <a:gd name="T0" fmla="*/ 0 w 23"/>
                <a:gd name="T1" fmla="*/ 0 h 72"/>
                <a:gd name="T2" fmla="*/ 6 w 23"/>
                <a:gd name="T3" fmla="*/ 1 h 72"/>
                <a:gd name="T4" fmla="*/ 11 w 23"/>
                <a:gd name="T5" fmla="*/ 3 h 72"/>
                <a:gd name="T6" fmla="*/ 15 w 23"/>
                <a:gd name="T7" fmla="*/ 5 h 72"/>
                <a:gd name="T8" fmla="*/ 17 w 23"/>
                <a:gd name="T9" fmla="*/ 6 h 72"/>
                <a:gd name="T10" fmla="*/ 18 w 23"/>
                <a:gd name="T11" fmla="*/ 10 h 72"/>
                <a:gd name="T12" fmla="*/ 18 w 23"/>
                <a:gd name="T13" fmla="*/ 13 h 72"/>
                <a:gd name="T14" fmla="*/ 20 w 23"/>
                <a:gd name="T15" fmla="*/ 22 h 72"/>
                <a:gd name="T16" fmla="*/ 23 w 23"/>
                <a:gd name="T17" fmla="*/ 31 h 72"/>
                <a:gd name="T18" fmla="*/ 23 w 23"/>
                <a:gd name="T19" fmla="*/ 49 h 72"/>
                <a:gd name="T20" fmla="*/ 23 w 23"/>
                <a:gd name="T21" fmla="*/ 63 h 72"/>
                <a:gd name="T22" fmla="*/ 23 w 23"/>
                <a:gd name="T23" fmla="*/ 65 h 72"/>
                <a:gd name="T24" fmla="*/ 22 w 23"/>
                <a:gd name="T25" fmla="*/ 68 h 72"/>
                <a:gd name="T26" fmla="*/ 20 w 23"/>
                <a:gd name="T27" fmla="*/ 70 h 72"/>
                <a:gd name="T28" fmla="*/ 16 w 23"/>
                <a:gd name="T29" fmla="*/ 72 h 72"/>
                <a:gd name="T30" fmla="*/ 11 w 23"/>
                <a:gd name="T31" fmla="*/ 69 h 72"/>
                <a:gd name="T32" fmla="*/ 6 w 23"/>
                <a:gd name="T33" fmla="*/ 64 h 72"/>
                <a:gd name="T34" fmla="*/ 1 w 23"/>
                <a:gd name="T35" fmla="*/ 58 h 72"/>
                <a:gd name="T36" fmla="*/ 0 w 23"/>
                <a:gd name="T37" fmla="*/ 53 h 72"/>
                <a:gd name="T38" fmla="*/ 2 w 23"/>
                <a:gd name="T39" fmla="*/ 42 h 72"/>
                <a:gd name="T40" fmla="*/ 6 w 23"/>
                <a:gd name="T41" fmla="*/ 33 h 72"/>
                <a:gd name="T42" fmla="*/ 2 w 23"/>
                <a:gd name="T43" fmla="*/ 22 h 72"/>
                <a:gd name="T44" fmla="*/ 0 w 23"/>
                <a:gd name="T45" fmla="*/ 13 h 72"/>
                <a:gd name="T46" fmla="*/ 0 w 23"/>
                <a:gd name="T47" fmla="*/ 7 h 72"/>
                <a:gd name="T48" fmla="*/ 0 w 23"/>
                <a:gd name="T49" fmla="*/ 0 h 7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3"/>
                <a:gd name="T76" fmla="*/ 0 h 72"/>
                <a:gd name="T77" fmla="*/ 23 w 23"/>
                <a:gd name="T78" fmla="*/ 72 h 7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3" h="72">
                  <a:moveTo>
                    <a:pt x="0" y="0"/>
                  </a:moveTo>
                  <a:lnTo>
                    <a:pt x="6" y="1"/>
                  </a:lnTo>
                  <a:lnTo>
                    <a:pt x="11" y="3"/>
                  </a:lnTo>
                  <a:lnTo>
                    <a:pt x="15" y="5"/>
                  </a:lnTo>
                  <a:lnTo>
                    <a:pt x="17" y="6"/>
                  </a:lnTo>
                  <a:lnTo>
                    <a:pt x="18" y="10"/>
                  </a:lnTo>
                  <a:lnTo>
                    <a:pt x="18" y="13"/>
                  </a:lnTo>
                  <a:lnTo>
                    <a:pt x="20" y="22"/>
                  </a:lnTo>
                  <a:lnTo>
                    <a:pt x="23" y="31"/>
                  </a:lnTo>
                  <a:lnTo>
                    <a:pt x="23" y="49"/>
                  </a:lnTo>
                  <a:lnTo>
                    <a:pt x="23" y="63"/>
                  </a:lnTo>
                  <a:lnTo>
                    <a:pt x="23" y="65"/>
                  </a:lnTo>
                  <a:lnTo>
                    <a:pt x="22" y="68"/>
                  </a:lnTo>
                  <a:lnTo>
                    <a:pt x="20" y="70"/>
                  </a:lnTo>
                  <a:lnTo>
                    <a:pt x="16" y="72"/>
                  </a:lnTo>
                  <a:lnTo>
                    <a:pt x="11" y="69"/>
                  </a:lnTo>
                  <a:lnTo>
                    <a:pt x="6" y="64"/>
                  </a:lnTo>
                  <a:lnTo>
                    <a:pt x="1" y="58"/>
                  </a:lnTo>
                  <a:lnTo>
                    <a:pt x="0" y="53"/>
                  </a:lnTo>
                  <a:lnTo>
                    <a:pt x="2" y="42"/>
                  </a:lnTo>
                  <a:lnTo>
                    <a:pt x="6" y="33"/>
                  </a:lnTo>
                  <a:lnTo>
                    <a:pt x="2" y="22"/>
                  </a:lnTo>
                  <a:lnTo>
                    <a:pt x="0" y="13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EBBA"/>
            </a:solidFill>
            <a:ln w="127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400" name="Freeform 483"/>
            <p:cNvSpPr>
              <a:spLocks/>
            </p:cNvSpPr>
            <p:nvPr/>
          </p:nvSpPr>
          <p:spPr bwMode="auto">
            <a:xfrm>
              <a:off x="5637" y="2232"/>
              <a:ext cx="23" cy="20"/>
            </a:xfrm>
            <a:custGeom>
              <a:avLst/>
              <a:gdLst>
                <a:gd name="T0" fmla="*/ 10 w 23"/>
                <a:gd name="T1" fmla="*/ 3 h 20"/>
                <a:gd name="T2" fmla="*/ 5 w 23"/>
                <a:gd name="T3" fmla="*/ 2 h 20"/>
                <a:gd name="T4" fmla="*/ 0 w 23"/>
                <a:gd name="T5" fmla="*/ 0 h 20"/>
                <a:gd name="T6" fmla="*/ 0 w 23"/>
                <a:gd name="T7" fmla="*/ 7 h 20"/>
                <a:gd name="T8" fmla="*/ 0 w 23"/>
                <a:gd name="T9" fmla="*/ 12 h 20"/>
                <a:gd name="T10" fmla="*/ 1 w 23"/>
                <a:gd name="T11" fmla="*/ 15 h 20"/>
                <a:gd name="T12" fmla="*/ 3 w 23"/>
                <a:gd name="T13" fmla="*/ 17 h 20"/>
                <a:gd name="T14" fmla="*/ 6 w 23"/>
                <a:gd name="T15" fmla="*/ 18 h 20"/>
                <a:gd name="T16" fmla="*/ 10 w 23"/>
                <a:gd name="T17" fmla="*/ 20 h 20"/>
                <a:gd name="T18" fmla="*/ 15 w 23"/>
                <a:gd name="T19" fmla="*/ 20 h 20"/>
                <a:gd name="T20" fmla="*/ 19 w 23"/>
                <a:gd name="T21" fmla="*/ 18 h 20"/>
                <a:gd name="T22" fmla="*/ 21 w 23"/>
                <a:gd name="T23" fmla="*/ 16 h 20"/>
                <a:gd name="T24" fmla="*/ 23 w 23"/>
                <a:gd name="T25" fmla="*/ 12 h 20"/>
                <a:gd name="T26" fmla="*/ 10 w 23"/>
                <a:gd name="T27" fmla="*/ 3 h 2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3"/>
                <a:gd name="T43" fmla="*/ 0 h 20"/>
                <a:gd name="T44" fmla="*/ 23 w 23"/>
                <a:gd name="T45" fmla="*/ 20 h 2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3" h="20">
                  <a:moveTo>
                    <a:pt x="10" y="3"/>
                  </a:moveTo>
                  <a:lnTo>
                    <a:pt x="5" y="2"/>
                  </a:lnTo>
                  <a:lnTo>
                    <a:pt x="0" y="0"/>
                  </a:lnTo>
                  <a:lnTo>
                    <a:pt x="0" y="7"/>
                  </a:lnTo>
                  <a:lnTo>
                    <a:pt x="0" y="12"/>
                  </a:lnTo>
                  <a:lnTo>
                    <a:pt x="1" y="15"/>
                  </a:lnTo>
                  <a:lnTo>
                    <a:pt x="3" y="17"/>
                  </a:lnTo>
                  <a:lnTo>
                    <a:pt x="6" y="18"/>
                  </a:lnTo>
                  <a:lnTo>
                    <a:pt x="10" y="20"/>
                  </a:lnTo>
                  <a:lnTo>
                    <a:pt x="15" y="20"/>
                  </a:lnTo>
                  <a:lnTo>
                    <a:pt x="19" y="18"/>
                  </a:lnTo>
                  <a:lnTo>
                    <a:pt x="21" y="16"/>
                  </a:lnTo>
                  <a:lnTo>
                    <a:pt x="23" y="12"/>
                  </a:lnTo>
                  <a:lnTo>
                    <a:pt x="10" y="3"/>
                  </a:lnTo>
                  <a:close/>
                </a:path>
              </a:pathLst>
            </a:custGeom>
            <a:solidFill>
              <a:srgbClr val="FDEBBA"/>
            </a:solidFill>
            <a:ln w="127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401" name="Freeform 484"/>
            <p:cNvSpPr>
              <a:spLocks/>
            </p:cNvSpPr>
            <p:nvPr/>
          </p:nvSpPr>
          <p:spPr bwMode="auto">
            <a:xfrm>
              <a:off x="5606" y="2265"/>
              <a:ext cx="18" cy="16"/>
            </a:xfrm>
            <a:custGeom>
              <a:avLst/>
              <a:gdLst>
                <a:gd name="T0" fmla="*/ 18 w 18"/>
                <a:gd name="T1" fmla="*/ 3 h 16"/>
                <a:gd name="T2" fmla="*/ 11 w 18"/>
                <a:gd name="T3" fmla="*/ 1 h 16"/>
                <a:gd name="T4" fmla="*/ 8 w 18"/>
                <a:gd name="T5" fmla="*/ 0 h 16"/>
                <a:gd name="T6" fmla="*/ 5 w 18"/>
                <a:gd name="T7" fmla="*/ 1 h 16"/>
                <a:gd name="T8" fmla="*/ 3 w 18"/>
                <a:gd name="T9" fmla="*/ 4 h 16"/>
                <a:gd name="T10" fmla="*/ 0 w 18"/>
                <a:gd name="T11" fmla="*/ 8 h 16"/>
                <a:gd name="T12" fmla="*/ 0 w 18"/>
                <a:gd name="T13" fmla="*/ 10 h 16"/>
                <a:gd name="T14" fmla="*/ 5 w 18"/>
                <a:gd name="T15" fmla="*/ 14 h 16"/>
                <a:gd name="T16" fmla="*/ 11 w 18"/>
                <a:gd name="T17" fmla="*/ 16 h 16"/>
                <a:gd name="T18" fmla="*/ 15 w 18"/>
                <a:gd name="T19" fmla="*/ 16 h 16"/>
                <a:gd name="T20" fmla="*/ 18 w 18"/>
                <a:gd name="T21" fmla="*/ 16 h 16"/>
                <a:gd name="T22" fmla="*/ 18 w 18"/>
                <a:gd name="T23" fmla="*/ 10 h 16"/>
                <a:gd name="T24" fmla="*/ 18 w 18"/>
                <a:gd name="T25" fmla="*/ 3 h 1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8"/>
                <a:gd name="T40" fmla="*/ 0 h 16"/>
                <a:gd name="T41" fmla="*/ 18 w 18"/>
                <a:gd name="T42" fmla="*/ 16 h 1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8" h="16">
                  <a:moveTo>
                    <a:pt x="18" y="3"/>
                  </a:moveTo>
                  <a:lnTo>
                    <a:pt x="11" y="1"/>
                  </a:lnTo>
                  <a:lnTo>
                    <a:pt x="8" y="0"/>
                  </a:lnTo>
                  <a:lnTo>
                    <a:pt x="5" y="1"/>
                  </a:lnTo>
                  <a:lnTo>
                    <a:pt x="3" y="4"/>
                  </a:lnTo>
                  <a:lnTo>
                    <a:pt x="0" y="8"/>
                  </a:lnTo>
                  <a:lnTo>
                    <a:pt x="0" y="10"/>
                  </a:lnTo>
                  <a:lnTo>
                    <a:pt x="5" y="14"/>
                  </a:lnTo>
                  <a:lnTo>
                    <a:pt x="11" y="16"/>
                  </a:lnTo>
                  <a:lnTo>
                    <a:pt x="15" y="16"/>
                  </a:lnTo>
                  <a:lnTo>
                    <a:pt x="18" y="16"/>
                  </a:lnTo>
                  <a:lnTo>
                    <a:pt x="18" y="10"/>
                  </a:lnTo>
                  <a:lnTo>
                    <a:pt x="18" y="3"/>
                  </a:lnTo>
                  <a:close/>
                </a:path>
              </a:pathLst>
            </a:custGeom>
            <a:solidFill>
              <a:srgbClr val="FDEBBA"/>
            </a:solidFill>
            <a:ln w="127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402" name="Freeform 485"/>
            <p:cNvSpPr>
              <a:spLocks/>
            </p:cNvSpPr>
            <p:nvPr/>
          </p:nvSpPr>
          <p:spPr bwMode="auto">
            <a:xfrm>
              <a:off x="5580" y="1626"/>
              <a:ext cx="47" cy="21"/>
            </a:xfrm>
            <a:custGeom>
              <a:avLst/>
              <a:gdLst>
                <a:gd name="T0" fmla="*/ 36 w 47"/>
                <a:gd name="T1" fmla="*/ 6 h 21"/>
                <a:gd name="T2" fmla="*/ 28 w 47"/>
                <a:gd name="T3" fmla="*/ 6 h 21"/>
                <a:gd name="T4" fmla="*/ 20 w 47"/>
                <a:gd name="T5" fmla="*/ 6 h 21"/>
                <a:gd name="T6" fmla="*/ 14 w 47"/>
                <a:gd name="T7" fmla="*/ 4 h 21"/>
                <a:gd name="T8" fmla="*/ 8 w 47"/>
                <a:gd name="T9" fmla="*/ 0 h 21"/>
                <a:gd name="T10" fmla="*/ 3 w 47"/>
                <a:gd name="T11" fmla="*/ 4 h 21"/>
                <a:gd name="T12" fmla="*/ 0 w 47"/>
                <a:gd name="T13" fmla="*/ 9 h 21"/>
                <a:gd name="T14" fmla="*/ 0 w 47"/>
                <a:gd name="T15" fmla="*/ 20 h 21"/>
                <a:gd name="T16" fmla="*/ 14 w 47"/>
                <a:gd name="T17" fmla="*/ 21 h 21"/>
                <a:gd name="T18" fmla="*/ 34 w 47"/>
                <a:gd name="T19" fmla="*/ 20 h 21"/>
                <a:gd name="T20" fmla="*/ 37 w 47"/>
                <a:gd name="T21" fmla="*/ 20 h 21"/>
                <a:gd name="T22" fmla="*/ 41 w 47"/>
                <a:gd name="T23" fmla="*/ 19 h 21"/>
                <a:gd name="T24" fmla="*/ 42 w 47"/>
                <a:gd name="T25" fmla="*/ 17 h 21"/>
                <a:gd name="T26" fmla="*/ 45 w 47"/>
                <a:gd name="T27" fmla="*/ 16 h 21"/>
                <a:gd name="T28" fmla="*/ 46 w 47"/>
                <a:gd name="T29" fmla="*/ 12 h 21"/>
                <a:gd name="T30" fmla="*/ 47 w 47"/>
                <a:gd name="T31" fmla="*/ 6 h 21"/>
                <a:gd name="T32" fmla="*/ 41 w 47"/>
                <a:gd name="T33" fmla="*/ 6 h 21"/>
                <a:gd name="T34" fmla="*/ 36 w 47"/>
                <a:gd name="T35" fmla="*/ 6 h 2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7"/>
                <a:gd name="T55" fmla="*/ 0 h 21"/>
                <a:gd name="T56" fmla="*/ 47 w 47"/>
                <a:gd name="T57" fmla="*/ 21 h 2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7" h="21">
                  <a:moveTo>
                    <a:pt x="36" y="6"/>
                  </a:moveTo>
                  <a:lnTo>
                    <a:pt x="28" y="6"/>
                  </a:lnTo>
                  <a:lnTo>
                    <a:pt x="20" y="6"/>
                  </a:lnTo>
                  <a:lnTo>
                    <a:pt x="14" y="4"/>
                  </a:lnTo>
                  <a:lnTo>
                    <a:pt x="8" y="0"/>
                  </a:lnTo>
                  <a:lnTo>
                    <a:pt x="3" y="4"/>
                  </a:lnTo>
                  <a:lnTo>
                    <a:pt x="0" y="9"/>
                  </a:lnTo>
                  <a:lnTo>
                    <a:pt x="0" y="20"/>
                  </a:lnTo>
                  <a:lnTo>
                    <a:pt x="14" y="21"/>
                  </a:lnTo>
                  <a:lnTo>
                    <a:pt x="34" y="20"/>
                  </a:lnTo>
                  <a:lnTo>
                    <a:pt x="37" y="20"/>
                  </a:lnTo>
                  <a:lnTo>
                    <a:pt x="41" y="19"/>
                  </a:lnTo>
                  <a:lnTo>
                    <a:pt x="42" y="17"/>
                  </a:lnTo>
                  <a:lnTo>
                    <a:pt x="45" y="16"/>
                  </a:lnTo>
                  <a:lnTo>
                    <a:pt x="46" y="12"/>
                  </a:lnTo>
                  <a:lnTo>
                    <a:pt x="47" y="6"/>
                  </a:lnTo>
                  <a:lnTo>
                    <a:pt x="41" y="6"/>
                  </a:lnTo>
                  <a:lnTo>
                    <a:pt x="36" y="6"/>
                  </a:lnTo>
                  <a:close/>
                </a:path>
              </a:pathLst>
            </a:custGeom>
            <a:solidFill>
              <a:srgbClr val="FDEBBA"/>
            </a:solidFill>
            <a:ln w="127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403" name="Freeform 486"/>
            <p:cNvSpPr>
              <a:spLocks/>
            </p:cNvSpPr>
            <p:nvPr/>
          </p:nvSpPr>
          <p:spPr bwMode="auto">
            <a:xfrm>
              <a:off x="5646" y="1583"/>
              <a:ext cx="35" cy="20"/>
            </a:xfrm>
            <a:custGeom>
              <a:avLst/>
              <a:gdLst>
                <a:gd name="T0" fmla="*/ 14 w 35"/>
                <a:gd name="T1" fmla="*/ 17 h 20"/>
                <a:gd name="T2" fmla="*/ 4 w 35"/>
                <a:gd name="T3" fmla="*/ 20 h 20"/>
                <a:gd name="T4" fmla="*/ 1 w 35"/>
                <a:gd name="T5" fmla="*/ 16 h 20"/>
                <a:gd name="T6" fmla="*/ 0 w 35"/>
                <a:gd name="T7" fmla="*/ 13 h 20"/>
                <a:gd name="T8" fmla="*/ 0 w 35"/>
                <a:gd name="T9" fmla="*/ 11 h 20"/>
                <a:gd name="T10" fmla="*/ 1 w 35"/>
                <a:gd name="T11" fmla="*/ 8 h 20"/>
                <a:gd name="T12" fmla="*/ 4 w 35"/>
                <a:gd name="T13" fmla="*/ 6 h 20"/>
                <a:gd name="T14" fmla="*/ 6 w 35"/>
                <a:gd name="T15" fmla="*/ 3 h 20"/>
                <a:gd name="T16" fmla="*/ 12 w 35"/>
                <a:gd name="T17" fmla="*/ 1 h 20"/>
                <a:gd name="T18" fmla="*/ 21 w 35"/>
                <a:gd name="T19" fmla="*/ 0 h 20"/>
                <a:gd name="T20" fmla="*/ 26 w 35"/>
                <a:gd name="T21" fmla="*/ 0 h 20"/>
                <a:gd name="T22" fmla="*/ 30 w 35"/>
                <a:gd name="T23" fmla="*/ 1 h 20"/>
                <a:gd name="T24" fmla="*/ 33 w 35"/>
                <a:gd name="T25" fmla="*/ 2 h 20"/>
                <a:gd name="T26" fmla="*/ 35 w 35"/>
                <a:gd name="T27" fmla="*/ 6 h 20"/>
                <a:gd name="T28" fmla="*/ 31 w 35"/>
                <a:gd name="T29" fmla="*/ 8 h 20"/>
                <a:gd name="T30" fmla="*/ 28 w 35"/>
                <a:gd name="T31" fmla="*/ 8 h 20"/>
                <a:gd name="T32" fmla="*/ 26 w 35"/>
                <a:gd name="T33" fmla="*/ 11 h 20"/>
                <a:gd name="T34" fmla="*/ 25 w 35"/>
                <a:gd name="T35" fmla="*/ 13 h 20"/>
                <a:gd name="T36" fmla="*/ 14 w 35"/>
                <a:gd name="T37" fmla="*/ 17 h 2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5"/>
                <a:gd name="T58" fmla="*/ 0 h 20"/>
                <a:gd name="T59" fmla="*/ 35 w 35"/>
                <a:gd name="T60" fmla="*/ 20 h 2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5" h="20">
                  <a:moveTo>
                    <a:pt x="14" y="17"/>
                  </a:moveTo>
                  <a:lnTo>
                    <a:pt x="4" y="20"/>
                  </a:lnTo>
                  <a:lnTo>
                    <a:pt x="1" y="16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1" y="8"/>
                  </a:lnTo>
                  <a:lnTo>
                    <a:pt x="4" y="6"/>
                  </a:lnTo>
                  <a:lnTo>
                    <a:pt x="6" y="3"/>
                  </a:lnTo>
                  <a:lnTo>
                    <a:pt x="12" y="1"/>
                  </a:lnTo>
                  <a:lnTo>
                    <a:pt x="21" y="0"/>
                  </a:lnTo>
                  <a:lnTo>
                    <a:pt x="26" y="0"/>
                  </a:lnTo>
                  <a:lnTo>
                    <a:pt x="30" y="1"/>
                  </a:lnTo>
                  <a:lnTo>
                    <a:pt x="33" y="2"/>
                  </a:lnTo>
                  <a:lnTo>
                    <a:pt x="35" y="6"/>
                  </a:lnTo>
                  <a:lnTo>
                    <a:pt x="31" y="8"/>
                  </a:lnTo>
                  <a:lnTo>
                    <a:pt x="28" y="8"/>
                  </a:lnTo>
                  <a:lnTo>
                    <a:pt x="26" y="11"/>
                  </a:lnTo>
                  <a:lnTo>
                    <a:pt x="25" y="13"/>
                  </a:lnTo>
                  <a:lnTo>
                    <a:pt x="14" y="17"/>
                  </a:lnTo>
                  <a:close/>
                </a:path>
              </a:pathLst>
            </a:custGeom>
            <a:solidFill>
              <a:srgbClr val="FDEBBA"/>
            </a:solidFill>
            <a:ln w="127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404" name="Freeform 487"/>
            <p:cNvSpPr>
              <a:spLocks/>
            </p:cNvSpPr>
            <p:nvPr/>
          </p:nvSpPr>
          <p:spPr bwMode="auto">
            <a:xfrm>
              <a:off x="4987" y="2554"/>
              <a:ext cx="41" cy="28"/>
            </a:xfrm>
            <a:custGeom>
              <a:avLst/>
              <a:gdLst>
                <a:gd name="T0" fmla="*/ 17 w 41"/>
                <a:gd name="T1" fmla="*/ 0 h 28"/>
                <a:gd name="T2" fmla="*/ 8 w 41"/>
                <a:gd name="T3" fmla="*/ 3 h 28"/>
                <a:gd name="T4" fmla="*/ 3 w 41"/>
                <a:gd name="T5" fmla="*/ 7 h 28"/>
                <a:gd name="T6" fmla="*/ 1 w 41"/>
                <a:gd name="T7" fmla="*/ 10 h 28"/>
                <a:gd name="T8" fmla="*/ 0 w 41"/>
                <a:gd name="T9" fmla="*/ 12 h 28"/>
                <a:gd name="T10" fmla="*/ 0 w 41"/>
                <a:gd name="T11" fmla="*/ 17 h 28"/>
                <a:gd name="T12" fmla="*/ 0 w 41"/>
                <a:gd name="T13" fmla="*/ 23 h 28"/>
                <a:gd name="T14" fmla="*/ 14 w 41"/>
                <a:gd name="T15" fmla="*/ 26 h 28"/>
                <a:gd name="T16" fmla="*/ 24 w 41"/>
                <a:gd name="T17" fmla="*/ 28 h 28"/>
                <a:gd name="T18" fmla="*/ 29 w 41"/>
                <a:gd name="T19" fmla="*/ 27 h 28"/>
                <a:gd name="T20" fmla="*/ 32 w 41"/>
                <a:gd name="T21" fmla="*/ 26 h 28"/>
                <a:gd name="T22" fmla="*/ 36 w 41"/>
                <a:gd name="T23" fmla="*/ 23 h 28"/>
                <a:gd name="T24" fmla="*/ 41 w 41"/>
                <a:gd name="T25" fmla="*/ 20 h 28"/>
                <a:gd name="T26" fmla="*/ 29 w 41"/>
                <a:gd name="T27" fmla="*/ 10 h 28"/>
                <a:gd name="T28" fmla="*/ 17 w 41"/>
                <a:gd name="T29" fmla="*/ 0 h 2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1"/>
                <a:gd name="T46" fmla="*/ 0 h 28"/>
                <a:gd name="T47" fmla="*/ 41 w 41"/>
                <a:gd name="T48" fmla="*/ 28 h 2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1" h="28">
                  <a:moveTo>
                    <a:pt x="17" y="0"/>
                  </a:moveTo>
                  <a:lnTo>
                    <a:pt x="8" y="3"/>
                  </a:lnTo>
                  <a:lnTo>
                    <a:pt x="3" y="7"/>
                  </a:lnTo>
                  <a:lnTo>
                    <a:pt x="1" y="10"/>
                  </a:lnTo>
                  <a:lnTo>
                    <a:pt x="0" y="12"/>
                  </a:lnTo>
                  <a:lnTo>
                    <a:pt x="0" y="17"/>
                  </a:lnTo>
                  <a:lnTo>
                    <a:pt x="0" y="23"/>
                  </a:lnTo>
                  <a:lnTo>
                    <a:pt x="14" y="26"/>
                  </a:lnTo>
                  <a:lnTo>
                    <a:pt x="24" y="28"/>
                  </a:lnTo>
                  <a:lnTo>
                    <a:pt x="29" y="27"/>
                  </a:lnTo>
                  <a:lnTo>
                    <a:pt x="32" y="26"/>
                  </a:lnTo>
                  <a:lnTo>
                    <a:pt x="36" y="23"/>
                  </a:lnTo>
                  <a:lnTo>
                    <a:pt x="41" y="20"/>
                  </a:lnTo>
                  <a:lnTo>
                    <a:pt x="29" y="1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DEBBA"/>
            </a:solidFill>
            <a:ln w="127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405" name="Freeform 488"/>
            <p:cNvSpPr>
              <a:spLocks/>
            </p:cNvSpPr>
            <p:nvPr/>
          </p:nvSpPr>
          <p:spPr bwMode="auto">
            <a:xfrm>
              <a:off x="5277" y="1543"/>
              <a:ext cx="27" cy="69"/>
            </a:xfrm>
            <a:custGeom>
              <a:avLst/>
              <a:gdLst>
                <a:gd name="T0" fmla="*/ 5 w 27"/>
                <a:gd name="T1" fmla="*/ 40 h 69"/>
                <a:gd name="T2" fmla="*/ 1 w 27"/>
                <a:gd name="T3" fmla="*/ 16 h 69"/>
                <a:gd name="T4" fmla="*/ 0 w 27"/>
                <a:gd name="T5" fmla="*/ 14 h 69"/>
                <a:gd name="T6" fmla="*/ 0 w 27"/>
                <a:gd name="T7" fmla="*/ 8 h 69"/>
                <a:gd name="T8" fmla="*/ 0 w 27"/>
                <a:gd name="T9" fmla="*/ 5 h 69"/>
                <a:gd name="T10" fmla="*/ 1 w 27"/>
                <a:gd name="T11" fmla="*/ 3 h 69"/>
                <a:gd name="T12" fmla="*/ 4 w 27"/>
                <a:gd name="T13" fmla="*/ 1 h 69"/>
                <a:gd name="T14" fmla="*/ 5 w 27"/>
                <a:gd name="T15" fmla="*/ 0 h 69"/>
                <a:gd name="T16" fmla="*/ 21 w 27"/>
                <a:gd name="T17" fmla="*/ 8 h 69"/>
                <a:gd name="T18" fmla="*/ 21 w 27"/>
                <a:gd name="T19" fmla="*/ 20 h 69"/>
                <a:gd name="T20" fmla="*/ 21 w 27"/>
                <a:gd name="T21" fmla="*/ 27 h 69"/>
                <a:gd name="T22" fmla="*/ 22 w 27"/>
                <a:gd name="T23" fmla="*/ 39 h 69"/>
                <a:gd name="T24" fmla="*/ 25 w 27"/>
                <a:gd name="T25" fmla="*/ 50 h 69"/>
                <a:gd name="T26" fmla="*/ 27 w 27"/>
                <a:gd name="T27" fmla="*/ 61 h 69"/>
                <a:gd name="T28" fmla="*/ 27 w 27"/>
                <a:gd name="T29" fmla="*/ 69 h 69"/>
                <a:gd name="T30" fmla="*/ 25 w 27"/>
                <a:gd name="T31" fmla="*/ 67 h 69"/>
                <a:gd name="T32" fmla="*/ 21 w 27"/>
                <a:gd name="T33" fmla="*/ 62 h 69"/>
                <a:gd name="T34" fmla="*/ 12 w 27"/>
                <a:gd name="T35" fmla="*/ 50 h 69"/>
                <a:gd name="T36" fmla="*/ 5 w 27"/>
                <a:gd name="T37" fmla="*/ 4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7"/>
                <a:gd name="T58" fmla="*/ 0 h 69"/>
                <a:gd name="T59" fmla="*/ 27 w 27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7" h="69">
                  <a:moveTo>
                    <a:pt x="5" y="40"/>
                  </a:moveTo>
                  <a:lnTo>
                    <a:pt x="1" y="16"/>
                  </a:lnTo>
                  <a:lnTo>
                    <a:pt x="0" y="14"/>
                  </a:lnTo>
                  <a:lnTo>
                    <a:pt x="0" y="8"/>
                  </a:lnTo>
                  <a:lnTo>
                    <a:pt x="0" y="5"/>
                  </a:lnTo>
                  <a:lnTo>
                    <a:pt x="1" y="3"/>
                  </a:lnTo>
                  <a:lnTo>
                    <a:pt x="4" y="1"/>
                  </a:lnTo>
                  <a:lnTo>
                    <a:pt x="5" y="0"/>
                  </a:lnTo>
                  <a:lnTo>
                    <a:pt x="21" y="8"/>
                  </a:lnTo>
                  <a:lnTo>
                    <a:pt x="21" y="20"/>
                  </a:lnTo>
                  <a:lnTo>
                    <a:pt x="21" y="27"/>
                  </a:lnTo>
                  <a:lnTo>
                    <a:pt x="22" y="39"/>
                  </a:lnTo>
                  <a:lnTo>
                    <a:pt x="25" y="50"/>
                  </a:lnTo>
                  <a:lnTo>
                    <a:pt x="27" y="61"/>
                  </a:lnTo>
                  <a:lnTo>
                    <a:pt x="27" y="69"/>
                  </a:lnTo>
                  <a:lnTo>
                    <a:pt x="25" y="67"/>
                  </a:lnTo>
                  <a:lnTo>
                    <a:pt x="21" y="62"/>
                  </a:lnTo>
                  <a:lnTo>
                    <a:pt x="12" y="50"/>
                  </a:lnTo>
                  <a:lnTo>
                    <a:pt x="5" y="40"/>
                  </a:lnTo>
                  <a:close/>
                </a:path>
              </a:pathLst>
            </a:custGeom>
            <a:solidFill>
              <a:srgbClr val="FDEBBA"/>
            </a:solidFill>
            <a:ln w="127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406" name="Freeform 489"/>
            <p:cNvSpPr>
              <a:spLocks/>
            </p:cNvSpPr>
            <p:nvPr/>
          </p:nvSpPr>
          <p:spPr bwMode="auto">
            <a:xfrm>
              <a:off x="5012" y="2585"/>
              <a:ext cx="470" cy="512"/>
            </a:xfrm>
            <a:custGeom>
              <a:avLst/>
              <a:gdLst>
                <a:gd name="T0" fmla="*/ 68 w 470"/>
                <a:gd name="T1" fmla="*/ 141 h 512"/>
                <a:gd name="T2" fmla="*/ 54 w 470"/>
                <a:gd name="T3" fmla="*/ 114 h 512"/>
                <a:gd name="T4" fmla="*/ 41 w 470"/>
                <a:gd name="T5" fmla="*/ 93 h 512"/>
                <a:gd name="T6" fmla="*/ 7 w 470"/>
                <a:gd name="T7" fmla="*/ 59 h 512"/>
                <a:gd name="T8" fmla="*/ 0 w 470"/>
                <a:gd name="T9" fmla="*/ 47 h 512"/>
                <a:gd name="T10" fmla="*/ 14 w 470"/>
                <a:gd name="T11" fmla="*/ 45 h 512"/>
                <a:gd name="T12" fmla="*/ 26 w 470"/>
                <a:gd name="T13" fmla="*/ 42 h 512"/>
                <a:gd name="T14" fmla="*/ 28 w 470"/>
                <a:gd name="T15" fmla="*/ 34 h 512"/>
                <a:gd name="T16" fmla="*/ 22 w 470"/>
                <a:gd name="T17" fmla="*/ 17 h 512"/>
                <a:gd name="T18" fmla="*/ 44 w 470"/>
                <a:gd name="T19" fmla="*/ 11 h 512"/>
                <a:gd name="T20" fmla="*/ 90 w 470"/>
                <a:gd name="T21" fmla="*/ 44 h 512"/>
                <a:gd name="T22" fmla="*/ 160 w 470"/>
                <a:gd name="T23" fmla="*/ 125 h 512"/>
                <a:gd name="T24" fmla="*/ 213 w 470"/>
                <a:gd name="T25" fmla="*/ 162 h 512"/>
                <a:gd name="T26" fmla="*/ 274 w 470"/>
                <a:gd name="T27" fmla="*/ 192 h 512"/>
                <a:gd name="T28" fmla="*/ 314 w 470"/>
                <a:gd name="T29" fmla="*/ 211 h 512"/>
                <a:gd name="T30" fmla="*/ 338 w 470"/>
                <a:gd name="T31" fmla="*/ 229 h 512"/>
                <a:gd name="T32" fmla="*/ 378 w 470"/>
                <a:gd name="T33" fmla="*/ 250 h 512"/>
                <a:gd name="T34" fmla="*/ 357 w 470"/>
                <a:gd name="T35" fmla="*/ 251 h 512"/>
                <a:gd name="T36" fmla="*/ 322 w 470"/>
                <a:gd name="T37" fmla="*/ 241 h 512"/>
                <a:gd name="T38" fmla="*/ 296 w 470"/>
                <a:gd name="T39" fmla="*/ 236 h 512"/>
                <a:gd name="T40" fmla="*/ 286 w 470"/>
                <a:gd name="T41" fmla="*/ 249 h 512"/>
                <a:gd name="T42" fmla="*/ 296 w 470"/>
                <a:gd name="T43" fmla="*/ 307 h 512"/>
                <a:gd name="T44" fmla="*/ 305 w 470"/>
                <a:gd name="T45" fmla="*/ 332 h 512"/>
                <a:gd name="T46" fmla="*/ 318 w 470"/>
                <a:gd name="T47" fmla="*/ 353 h 512"/>
                <a:gd name="T48" fmla="*/ 342 w 470"/>
                <a:gd name="T49" fmla="*/ 381 h 512"/>
                <a:gd name="T50" fmla="*/ 374 w 470"/>
                <a:gd name="T51" fmla="*/ 393 h 512"/>
                <a:gd name="T52" fmla="*/ 410 w 470"/>
                <a:gd name="T53" fmla="*/ 401 h 512"/>
                <a:gd name="T54" fmla="*/ 442 w 470"/>
                <a:gd name="T55" fmla="*/ 411 h 512"/>
                <a:gd name="T56" fmla="*/ 463 w 470"/>
                <a:gd name="T57" fmla="*/ 427 h 512"/>
                <a:gd name="T58" fmla="*/ 470 w 470"/>
                <a:gd name="T59" fmla="*/ 443 h 512"/>
                <a:gd name="T60" fmla="*/ 442 w 470"/>
                <a:gd name="T61" fmla="*/ 431 h 512"/>
                <a:gd name="T62" fmla="*/ 430 w 470"/>
                <a:gd name="T63" fmla="*/ 427 h 512"/>
                <a:gd name="T64" fmla="*/ 416 w 470"/>
                <a:gd name="T65" fmla="*/ 429 h 512"/>
                <a:gd name="T66" fmla="*/ 397 w 470"/>
                <a:gd name="T67" fmla="*/ 444 h 512"/>
                <a:gd name="T68" fmla="*/ 396 w 470"/>
                <a:gd name="T69" fmla="*/ 453 h 512"/>
                <a:gd name="T70" fmla="*/ 406 w 470"/>
                <a:gd name="T71" fmla="*/ 474 h 512"/>
                <a:gd name="T72" fmla="*/ 420 w 470"/>
                <a:gd name="T73" fmla="*/ 504 h 512"/>
                <a:gd name="T74" fmla="*/ 395 w 470"/>
                <a:gd name="T75" fmla="*/ 494 h 512"/>
                <a:gd name="T76" fmla="*/ 355 w 470"/>
                <a:gd name="T77" fmla="*/ 449 h 512"/>
                <a:gd name="T78" fmla="*/ 323 w 470"/>
                <a:gd name="T79" fmla="*/ 401 h 512"/>
                <a:gd name="T80" fmla="*/ 295 w 470"/>
                <a:gd name="T81" fmla="*/ 369 h 512"/>
                <a:gd name="T82" fmla="*/ 256 w 470"/>
                <a:gd name="T83" fmla="*/ 345 h 512"/>
                <a:gd name="T84" fmla="*/ 235 w 470"/>
                <a:gd name="T85" fmla="*/ 302 h 512"/>
                <a:gd name="T86" fmla="*/ 205 w 470"/>
                <a:gd name="T87" fmla="*/ 256 h 512"/>
                <a:gd name="T88" fmla="*/ 172 w 470"/>
                <a:gd name="T89" fmla="*/ 214 h 512"/>
                <a:gd name="T90" fmla="*/ 136 w 470"/>
                <a:gd name="T91" fmla="*/ 182 h 512"/>
                <a:gd name="T92" fmla="*/ 100 w 470"/>
                <a:gd name="T93" fmla="*/ 163 h 51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470"/>
                <a:gd name="T142" fmla="*/ 0 h 512"/>
                <a:gd name="T143" fmla="*/ 470 w 470"/>
                <a:gd name="T144" fmla="*/ 512 h 512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470" h="512">
                  <a:moveTo>
                    <a:pt x="80" y="161"/>
                  </a:moveTo>
                  <a:lnTo>
                    <a:pt x="73" y="150"/>
                  </a:lnTo>
                  <a:lnTo>
                    <a:pt x="68" y="141"/>
                  </a:lnTo>
                  <a:lnTo>
                    <a:pt x="63" y="132"/>
                  </a:lnTo>
                  <a:lnTo>
                    <a:pt x="56" y="121"/>
                  </a:lnTo>
                  <a:lnTo>
                    <a:pt x="54" y="114"/>
                  </a:lnTo>
                  <a:lnTo>
                    <a:pt x="51" y="106"/>
                  </a:lnTo>
                  <a:lnTo>
                    <a:pt x="46" y="99"/>
                  </a:lnTo>
                  <a:lnTo>
                    <a:pt x="41" y="93"/>
                  </a:lnTo>
                  <a:lnTo>
                    <a:pt x="30" y="80"/>
                  </a:lnTo>
                  <a:lnTo>
                    <a:pt x="17" y="69"/>
                  </a:lnTo>
                  <a:lnTo>
                    <a:pt x="7" y="59"/>
                  </a:lnTo>
                  <a:lnTo>
                    <a:pt x="1" y="52"/>
                  </a:lnTo>
                  <a:lnTo>
                    <a:pt x="0" y="49"/>
                  </a:lnTo>
                  <a:lnTo>
                    <a:pt x="0" y="47"/>
                  </a:lnTo>
                  <a:lnTo>
                    <a:pt x="2" y="45"/>
                  </a:lnTo>
                  <a:lnTo>
                    <a:pt x="6" y="45"/>
                  </a:lnTo>
                  <a:lnTo>
                    <a:pt x="14" y="45"/>
                  </a:lnTo>
                  <a:lnTo>
                    <a:pt x="20" y="45"/>
                  </a:lnTo>
                  <a:lnTo>
                    <a:pt x="23" y="44"/>
                  </a:lnTo>
                  <a:lnTo>
                    <a:pt x="26" y="42"/>
                  </a:lnTo>
                  <a:lnTo>
                    <a:pt x="28" y="41"/>
                  </a:lnTo>
                  <a:lnTo>
                    <a:pt x="28" y="38"/>
                  </a:lnTo>
                  <a:lnTo>
                    <a:pt x="28" y="34"/>
                  </a:lnTo>
                  <a:lnTo>
                    <a:pt x="28" y="32"/>
                  </a:lnTo>
                  <a:lnTo>
                    <a:pt x="26" y="24"/>
                  </a:lnTo>
                  <a:lnTo>
                    <a:pt x="22" y="17"/>
                  </a:lnTo>
                  <a:lnTo>
                    <a:pt x="21" y="8"/>
                  </a:lnTo>
                  <a:lnTo>
                    <a:pt x="21" y="0"/>
                  </a:lnTo>
                  <a:lnTo>
                    <a:pt x="44" y="11"/>
                  </a:lnTo>
                  <a:lnTo>
                    <a:pt x="63" y="21"/>
                  </a:lnTo>
                  <a:lnTo>
                    <a:pt x="78" y="32"/>
                  </a:lnTo>
                  <a:lnTo>
                    <a:pt x="90" y="44"/>
                  </a:lnTo>
                  <a:lnTo>
                    <a:pt x="114" y="73"/>
                  </a:lnTo>
                  <a:lnTo>
                    <a:pt x="145" y="111"/>
                  </a:lnTo>
                  <a:lnTo>
                    <a:pt x="160" y="125"/>
                  </a:lnTo>
                  <a:lnTo>
                    <a:pt x="176" y="138"/>
                  </a:lnTo>
                  <a:lnTo>
                    <a:pt x="194" y="151"/>
                  </a:lnTo>
                  <a:lnTo>
                    <a:pt x="213" y="162"/>
                  </a:lnTo>
                  <a:lnTo>
                    <a:pt x="233" y="173"/>
                  </a:lnTo>
                  <a:lnTo>
                    <a:pt x="254" y="183"/>
                  </a:lnTo>
                  <a:lnTo>
                    <a:pt x="274" y="192"/>
                  </a:lnTo>
                  <a:lnTo>
                    <a:pt x="295" y="200"/>
                  </a:lnTo>
                  <a:lnTo>
                    <a:pt x="306" y="205"/>
                  </a:lnTo>
                  <a:lnTo>
                    <a:pt x="314" y="211"/>
                  </a:lnTo>
                  <a:lnTo>
                    <a:pt x="322" y="216"/>
                  </a:lnTo>
                  <a:lnTo>
                    <a:pt x="329" y="223"/>
                  </a:lnTo>
                  <a:lnTo>
                    <a:pt x="338" y="229"/>
                  </a:lnTo>
                  <a:lnTo>
                    <a:pt x="348" y="235"/>
                  </a:lnTo>
                  <a:lnTo>
                    <a:pt x="361" y="242"/>
                  </a:lnTo>
                  <a:lnTo>
                    <a:pt x="378" y="250"/>
                  </a:lnTo>
                  <a:lnTo>
                    <a:pt x="370" y="251"/>
                  </a:lnTo>
                  <a:lnTo>
                    <a:pt x="364" y="252"/>
                  </a:lnTo>
                  <a:lnTo>
                    <a:pt x="357" y="251"/>
                  </a:lnTo>
                  <a:lnTo>
                    <a:pt x="349" y="250"/>
                  </a:lnTo>
                  <a:lnTo>
                    <a:pt x="335" y="246"/>
                  </a:lnTo>
                  <a:lnTo>
                    <a:pt x="322" y="241"/>
                  </a:lnTo>
                  <a:lnTo>
                    <a:pt x="309" y="237"/>
                  </a:lnTo>
                  <a:lnTo>
                    <a:pt x="300" y="236"/>
                  </a:lnTo>
                  <a:lnTo>
                    <a:pt x="296" y="236"/>
                  </a:lnTo>
                  <a:lnTo>
                    <a:pt x="291" y="239"/>
                  </a:lnTo>
                  <a:lnTo>
                    <a:pt x="288" y="242"/>
                  </a:lnTo>
                  <a:lnTo>
                    <a:pt x="286" y="249"/>
                  </a:lnTo>
                  <a:lnTo>
                    <a:pt x="285" y="292"/>
                  </a:lnTo>
                  <a:lnTo>
                    <a:pt x="291" y="299"/>
                  </a:lnTo>
                  <a:lnTo>
                    <a:pt x="296" y="307"/>
                  </a:lnTo>
                  <a:lnTo>
                    <a:pt x="298" y="314"/>
                  </a:lnTo>
                  <a:lnTo>
                    <a:pt x="302" y="323"/>
                  </a:lnTo>
                  <a:lnTo>
                    <a:pt x="305" y="332"/>
                  </a:lnTo>
                  <a:lnTo>
                    <a:pt x="308" y="339"/>
                  </a:lnTo>
                  <a:lnTo>
                    <a:pt x="312" y="346"/>
                  </a:lnTo>
                  <a:lnTo>
                    <a:pt x="318" y="353"/>
                  </a:lnTo>
                  <a:lnTo>
                    <a:pt x="324" y="365"/>
                  </a:lnTo>
                  <a:lnTo>
                    <a:pt x="333" y="374"/>
                  </a:lnTo>
                  <a:lnTo>
                    <a:pt x="342" y="381"/>
                  </a:lnTo>
                  <a:lnTo>
                    <a:pt x="352" y="386"/>
                  </a:lnTo>
                  <a:lnTo>
                    <a:pt x="363" y="391"/>
                  </a:lnTo>
                  <a:lnTo>
                    <a:pt x="374" y="393"/>
                  </a:lnTo>
                  <a:lnTo>
                    <a:pt x="386" y="396"/>
                  </a:lnTo>
                  <a:lnTo>
                    <a:pt x="399" y="398"/>
                  </a:lnTo>
                  <a:lnTo>
                    <a:pt x="410" y="401"/>
                  </a:lnTo>
                  <a:lnTo>
                    <a:pt x="421" y="403"/>
                  </a:lnTo>
                  <a:lnTo>
                    <a:pt x="432" y="406"/>
                  </a:lnTo>
                  <a:lnTo>
                    <a:pt x="442" y="411"/>
                  </a:lnTo>
                  <a:lnTo>
                    <a:pt x="451" y="416"/>
                  </a:lnTo>
                  <a:lnTo>
                    <a:pt x="459" y="422"/>
                  </a:lnTo>
                  <a:lnTo>
                    <a:pt x="463" y="427"/>
                  </a:lnTo>
                  <a:lnTo>
                    <a:pt x="465" y="432"/>
                  </a:lnTo>
                  <a:lnTo>
                    <a:pt x="468" y="437"/>
                  </a:lnTo>
                  <a:lnTo>
                    <a:pt x="470" y="443"/>
                  </a:lnTo>
                  <a:lnTo>
                    <a:pt x="457" y="438"/>
                  </a:lnTo>
                  <a:lnTo>
                    <a:pt x="447" y="432"/>
                  </a:lnTo>
                  <a:lnTo>
                    <a:pt x="442" y="431"/>
                  </a:lnTo>
                  <a:lnTo>
                    <a:pt x="438" y="428"/>
                  </a:lnTo>
                  <a:lnTo>
                    <a:pt x="433" y="427"/>
                  </a:lnTo>
                  <a:lnTo>
                    <a:pt x="430" y="427"/>
                  </a:lnTo>
                  <a:lnTo>
                    <a:pt x="425" y="427"/>
                  </a:lnTo>
                  <a:lnTo>
                    <a:pt x="420" y="428"/>
                  </a:lnTo>
                  <a:lnTo>
                    <a:pt x="416" y="429"/>
                  </a:lnTo>
                  <a:lnTo>
                    <a:pt x="412" y="432"/>
                  </a:lnTo>
                  <a:lnTo>
                    <a:pt x="405" y="438"/>
                  </a:lnTo>
                  <a:lnTo>
                    <a:pt x="397" y="444"/>
                  </a:lnTo>
                  <a:lnTo>
                    <a:pt x="396" y="447"/>
                  </a:lnTo>
                  <a:lnTo>
                    <a:pt x="396" y="449"/>
                  </a:lnTo>
                  <a:lnTo>
                    <a:pt x="396" y="453"/>
                  </a:lnTo>
                  <a:lnTo>
                    <a:pt x="397" y="457"/>
                  </a:lnTo>
                  <a:lnTo>
                    <a:pt x="401" y="464"/>
                  </a:lnTo>
                  <a:lnTo>
                    <a:pt x="406" y="474"/>
                  </a:lnTo>
                  <a:lnTo>
                    <a:pt x="411" y="484"/>
                  </a:lnTo>
                  <a:lnTo>
                    <a:pt x="416" y="494"/>
                  </a:lnTo>
                  <a:lnTo>
                    <a:pt x="420" y="504"/>
                  </a:lnTo>
                  <a:lnTo>
                    <a:pt x="421" y="512"/>
                  </a:lnTo>
                  <a:lnTo>
                    <a:pt x="407" y="504"/>
                  </a:lnTo>
                  <a:lnTo>
                    <a:pt x="395" y="494"/>
                  </a:lnTo>
                  <a:lnTo>
                    <a:pt x="384" y="484"/>
                  </a:lnTo>
                  <a:lnTo>
                    <a:pt x="374" y="473"/>
                  </a:lnTo>
                  <a:lnTo>
                    <a:pt x="355" y="449"/>
                  </a:lnTo>
                  <a:lnTo>
                    <a:pt x="339" y="424"/>
                  </a:lnTo>
                  <a:lnTo>
                    <a:pt x="332" y="413"/>
                  </a:lnTo>
                  <a:lnTo>
                    <a:pt x="323" y="401"/>
                  </a:lnTo>
                  <a:lnTo>
                    <a:pt x="314" y="390"/>
                  </a:lnTo>
                  <a:lnTo>
                    <a:pt x="306" y="379"/>
                  </a:lnTo>
                  <a:lnTo>
                    <a:pt x="295" y="369"/>
                  </a:lnTo>
                  <a:lnTo>
                    <a:pt x="283" y="360"/>
                  </a:lnTo>
                  <a:lnTo>
                    <a:pt x="271" y="351"/>
                  </a:lnTo>
                  <a:lnTo>
                    <a:pt x="256" y="345"/>
                  </a:lnTo>
                  <a:lnTo>
                    <a:pt x="250" y="332"/>
                  </a:lnTo>
                  <a:lnTo>
                    <a:pt x="243" y="317"/>
                  </a:lnTo>
                  <a:lnTo>
                    <a:pt x="235" y="302"/>
                  </a:lnTo>
                  <a:lnTo>
                    <a:pt x="226" y="286"/>
                  </a:lnTo>
                  <a:lnTo>
                    <a:pt x="217" y="271"/>
                  </a:lnTo>
                  <a:lnTo>
                    <a:pt x="205" y="256"/>
                  </a:lnTo>
                  <a:lnTo>
                    <a:pt x="194" y="241"/>
                  </a:lnTo>
                  <a:lnTo>
                    <a:pt x="183" y="228"/>
                  </a:lnTo>
                  <a:lnTo>
                    <a:pt x="172" y="214"/>
                  </a:lnTo>
                  <a:lnTo>
                    <a:pt x="160" y="203"/>
                  </a:lnTo>
                  <a:lnTo>
                    <a:pt x="148" y="192"/>
                  </a:lnTo>
                  <a:lnTo>
                    <a:pt x="136" y="182"/>
                  </a:lnTo>
                  <a:lnTo>
                    <a:pt x="124" y="173"/>
                  </a:lnTo>
                  <a:lnTo>
                    <a:pt x="113" y="167"/>
                  </a:lnTo>
                  <a:lnTo>
                    <a:pt x="100" y="163"/>
                  </a:lnTo>
                  <a:lnTo>
                    <a:pt x="90" y="161"/>
                  </a:lnTo>
                  <a:lnTo>
                    <a:pt x="80" y="161"/>
                  </a:lnTo>
                  <a:close/>
                </a:path>
              </a:pathLst>
            </a:custGeom>
            <a:solidFill>
              <a:srgbClr val="FDEBBA"/>
            </a:solidFill>
            <a:ln w="127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407" name="Freeform 490"/>
            <p:cNvSpPr>
              <a:spLocks/>
            </p:cNvSpPr>
            <p:nvPr/>
          </p:nvSpPr>
          <p:spPr bwMode="auto">
            <a:xfrm>
              <a:off x="4509" y="442"/>
              <a:ext cx="762" cy="1688"/>
            </a:xfrm>
            <a:custGeom>
              <a:avLst/>
              <a:gdLst>
                <a:gd name="T0" fmla="*/ 140 w 762"/>
                <a:gd name="T1" fmla="*/ 1049 h 1688"/>
                <a:gd name="T2" fmla="*/ 97 w 762"/>
                <a:gd name="T3" fmla="*/ 1100 h 1688"/>
                <a:gd name="T4" fmla="*/ 114 w 762"/>
                <a:gd name="T5" fmla="*/ 1158 h 1688"/>
                <a:gd name="T6" fmla="*/ 150 w 762"/>
                <a:gd name="T7" fmla="*/ 1224 h 1688"/>
                <a:gd name="T8" fmla="*/ 145 w 762"/>
                <a:gd name="T9" fmla="*/ 1301 h 1688"/>
                <a:gd name="T10" fmla="*/ 98 w 762"/>
                <a:gd name="T11" fmla="*/ 1325 h 1688"/>
                <a:gd name="T12" fmla="*/ 73 w 762"/>
                <a:gd name="T13" fmla="*/ 1371 h 1688"/>
                <a:gd name="T14" fmla="*/ 66 w 762"/>
                <a:gd name="T15" fmla="*/ 1403 h 1688"/>
                <a:gd name="T16" fmla="*/ 69 w 762"/>
                <a:gd name="T17" fmla="*/ 1506 h 1688"/>
                <a:gd name="T18" fmla="*/ 117 w 762"/>
                <a:gd name="T19" fmla="*/ 1577 h 1688"/>
                <a:gd name="T20" fmla="*/ 239 w 762"/>
                <a:gd name="T21" fmla="*/ 1614 h 1688"/>
                <a:gd name="T22" fmla="*/ 254 w 762"/>
                <a:gd name="T23" fmla="*/ 1671 h 1688"/>
                <a:gd name="T24" fmla="*/ 377 w 762"/>
                <a:gd name="T25" fmla="*/ 1660 h 1688"/>
                <a:gd name="T26" fmla="*/ 389 w 762"/>
                <a:gd name="T27" fmla="*/ 1582 h 1688"/>
                <a:gd name="T28" fmla="*/ 481 w 762"/>
                <a:gd name="T29" fmla="*/ 1546 h 1688"/>
                <a:gd name="T30" fmla="*/ 520 w 762"/>
                <a:gd name="T31" fmla="*/ 1521 h 1688"/>
                <a:gd name="T32" fmla="*/ 559 w 762"/>
                <a:gd name="T33" fmla="*/ 1414 h 1688"/>
                <a:gd name="T34" fmla="*/ 499 w 762"/>
                <a:gd name="T35" fmla="*/ 1431 h 1688"/>
                <a:gd name="T36" fmla="*/ 451 w 762"/>
                <a:gd name="T37" fmla="*/ 1263 h 1688"/>
                <a:gd name="T38" fmla="*/ 497 w 762"/>
                <a:gd name="T39" fmla="*/ 1166 h 1688"/>
                <a:gd name="T40" fmla="*/ 520 w 762"/>
                <a:gd name="T41" fmla="*/ 1161 h 1688"/>
                <a:gd name="T42" fmla="*/ 564 w 762"/>
                <a:gd name="T43" fmla="*/ 1177 h 1688"/>
                <a:gd name="T44" fmla="*/ 595 w 762"/>
                <a:gd name="T45" fmla="*/ 1185 h 1688"/>
                <a:gd name="T46" fmla="*/ 570 w 762"/>
                <a:gd name="T47" fmla="*/ 1063 h 1688"/>
                <a:gd name="T48" fmla="*/ 520 w 762"/>
                <a:gd name="T49" fmla="*/ 1060 h 1688"/>
                <a:gd name="T50" fmla="*/ 463 w 762"/>
                <a:gd name="T51" fmla="*/ 1016 h 1688"/>
                <a:gd name="T52" fmla="*/ 393 w 762"/>
                <a:gd name="T53" fmla="*/ 936 h 1688"/>
                <a:gd name="T54" fmla="*/ 358 w 762"/>
                <a:gd name="T55" fmla="*/ 889 h 1688"/>
                <a:gd name="T56" fmla="*/ 442 w 762"/>
                <a:gd name="T57" fmla="*/ 798 h 1688"/>
                <a:gd name="T58" fmla="*/ 531 w 762"/>
                <a:gd name="T59" fmla="*/ 748 h 1688"/>
                <a:gd name="T60" fmla="*/ 567 w 762"/>
                <a:gd name="T61" fmla="*/ 805 h 1688"/>
                <a:gd name="T62" fmla="*/ 650 w 762"/>
                <a:gd name="T63" fmla="*/ 777 h 1688"/>
                <a:gd name="T64" fmla="*/ 671 w 762"/>
                <a:gd name="T65" fmla="*/ 706 h 1688"/>
                <a:gd name="T66" fmla="*/ 708 w 762"/>
                <a:gd name="T67" fmla="*/ 647 h 1688"/>
                <a:gd name="T68" fmla="*/ 737 w 762"/>
                <a:gd name="T69" fmla="*/ 500 h 1688"/>
                <a:gd name="T70" fmla="*/ 731 w 762"/>
                <a:gd name="T71" fmla="*/ 427 h 1688"/>
                <a:gd name="T72" fmla="*/ 569 w 762"/>
                <a:gd name="T73" fmla="*/ 478 h 1688"/>
                <a:gd name="T74" fmla="*/ 526 w 762"/>
                <a:gd name="T75" fmla="*/ 476 h 1688"/>
                <a:gd name="T76" fmla="*/ 578 w 762"/>
                <a:gd name="T77" fmla="*/ 399 h 1688"/>
                <a:gd name="T78" fmla="*/ 483 w 762"/>
                <a:gd name="T79" fmla="*/ 321 h 1688"/>
                <a:gd name="T80" fmla="*/ 544 w 762"/>
                <a:gd name="T81" fmla="*/ 284 h 1688"/>
                <a:gd name="T82" fmla="*/ 555 w 762"/>
                <a:gd name="T83" fmla="*/ 216 h 1688"/>
                <a:gd name="T84" fmla="*/ 622 w 762"/>
                <a:gd name="T85" fmla="*/ 201 h 1688"/>
                <a:gd name="T86" fmla="*/ 673 w 762"/>
                <a:gd name="T87" fmla="*/ 154 h 1688"/>
                <a:gd name="T88" fmla="*/ 645 w 762"/>
                <a:gd name="T89" fmla="*/ 114 h 1688"/>
                <a:gd name="T90" fmla="*/ 578 w 762"/>
                <a:gd name="T91" fmla="*/ 96 h 1688"/>
                <a:gd name="T92" fmla="*/ 573 w 762"/>
                <a:gd name="T93" fmla="*/ 16 h 1688"/>
                <a:gd name="T94" fmla="*/ 455 w 762"/>
                <a:gd name="T95" fmla="*/ 91 h 1688"/>
                <a:gd name="T96" fmla="*/ 505 w 762"/>
                <a:gd name="T97" fmla="*/ 150 h 1688"/>
                <a:gd name="T98" fmla="*/ 390 w 762"/>
                <a:gd name="T99" fmla="*/ 149 h 1688"/>
                <a:gd name="T100" fmla="*/ 170 w 762"/>
                <a:gd name="T101" fmla="*/ 330 h 1688"/>
                <a:gd name="T102" fmla="*/ 79 w 762"/>
                <a:gd name="T103" fmla="*/ 502 h 1688"/>
                <a:gd name="T104" fmla="*/ 165 w 762"/>
                <a:gd name="T105" fmla="*/ 528 h 1688"/>
                <a:gd name="T106" fmla="*/ 118 w 762"/>
                <a:gd name="T107" fmla="*/ 580 h 1688"/>
                <a:gd name="T108" fmla="*/ 65 w 762"/>
                <a:gd name="T109" fmla="*/ 587 h 1688"/>
                <a:gd name="T110" fmla="*/ 8 w 762"/>
                <a:gd name="T111" fmla="*/ 695 h 1688"/>
                <a:gd name="T112" fmla="*/ 61 w 762"/>
                <a:gd name="T113" fmla="*/ 752 h 1688"/>
                <a:gd name="T114" fmla="*/ 73 w 762"/>
                <a:gd name="T115" fmla="*/ 815 h 1688"/>
                <a:gd name="T116" fmla="*/ 42 w 762"/>
                <a:gd name="T117" fmla="*/ 910 h 1688"/>
                <a:gd name="T118" fmla="*/ 67 w 762"/>
                <a:gd name="T119" fmla="*/ 941 h 1688"/>
                <a:gd name="T120" fmla="*/ 139 w 762"/>
                <a:gd name="T121" fmla="*/ 951 h 168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762"/>
                <a:gd name="T184" fmla="*/ 0 h 1688"/>
                <a:gd name="T185" fmla="*/ 762 w 762"/>
                <a:gd name="T186" fmla="*/ 1688 h 168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762" h="1688">
                  <a:moveTo>
                    <a:pt x="162" y="982"/>
                  </a:moveTo>
                  <a:lnTo>
                    <a:pt x="170" y="990"/>
                  </a:lnTo>
                  <a:lnTo>
                    <a:pt x="176" y="1000"/>
                  </a:lnTo>
                  <a:lnTo>
                    <a:pt x="170" y="1012"/>
                  </a:lnTo>
                  <a:lnTo>
                    <a:pt x="165" y="1024"/>
                  </a:lnTo>
                  <a:lnTo>
                    <a:pt x="165" y="1035"/>
                  </a:lnTo>
                  <a:lnTo>
                    <a:pt x="165" y="1045"/>
                  </a:lnTo>
                  <a:lnTo>
                    <a:pt x="157" y="1047"/>
                  </a:lnTo>
                  <a:lnTo>
                    <a:pt x="146" y="1045"/>
                  </a:lnTo>
                  <a:lnTo>
                    <a:pt x="144" y="1047"/>
                  </a:lnTo>
                  <a:lnTo>
                    <a:pt x="141" y="1048"/>
                  </a:lnTo>
                  <a:lnTo>
                    <a:pt x="140" y="1049"/>
                  </a:lnTo>
                  <a:lnTo>
                    <a:pt x="140" y="1052"/>
                  </a:lnTo>
                  <a:lnTo>
                    <a:pt x="139" y="1058"/>
                  </a:lnTo>
                  <a:lnTo>
                    <a:pt x="136" y="1064"/>
                  </a:lnTo>
                  <a:lnTo>
                    <a:pt x="131" y="1069"/>
                  </a:lnTo>
                  <a:lnTo>
                    <a:pt x="126" y="1074"/>
                  </a:lnTo>
                  <a:lnTo>
                    <a:pt x="119" y="1078"/>
                  </a:lnTo>
                  <a:lnTo>
                    <a:pt x="113" y="1081"/>
                  </a:lnTo>
                  <a:lnTo>
                    <a:pt x="107" y="1086"/>
                  </a:lnTo>
                  <a:lnTo>
                    <a:pt x="102" y="1090"/>
                  </a:lnTo>
                  <a:lnTo>
                    <a:pt x="99" y="1092"/>
                  </a:lnTo>
                  <a:lnTo>
                    <a:pt x="98" y="1096"/>
                  </a:lnTo>
                  <a:lnTo>
                    <a:pt x="97" y="1100"/>
                  </a:lnTo>
                  <a:lnTo>
                    <a:pt x="97" y="1104"/>
                  </a:lnTo>
                  <a:lnTo>
                    <a:pt x="105" y="1115"/>
                  </a:lnTo>
                  <a:lnTo>
                    <a:pt x="114" y="1125"/>
                  </a:lnTo>
                  <a:lnTo>
                    <a:pt x="110" y="1128"/>
                  </a:lnTo>
                  <a:lnTo>
                    <a:pt x="107" y="1132"/>
                  </a:lnTo>
                  <a:lnTo>
                    <a:pt x="103" y="1138"/>
                  </a:lnTo>
                  <a:lnTo>
                    <a:pt x="100" y="1143"/>
                  </a:lnTo>
                  <a:lnTo>
                    <a:pt x="102" y="1148"/>
                  </a:lnTo>
                  <a:lnTo>
                    <a:pt x="104" y="1152"/>
                  </a:lnTo>
                  <a:lnTo>
                    <a:pt x="107" y="1154"/>
                  </a:lnTo>
                  <a:lnTo>
                    <a:pt x="110" y="1157"/>
                  </a:lnTo>
                  <a:lnTo>
                    <a:pt x="114" y="1158"/>
                  </a:lnTo>
                  <a:lnTo>
                    <a:pt x="118" y="1159"/>
                  </a:lnTo>
                  <a:lnTo>
                    <a:pt x="121" y="1162"/>
                  </a:lnTo>
                  <a:lnTo>
                    <a:pt x="124" y="1164"/>
                  </a:lnTo>
                  <a:lnTo>
                    <a:pt x="128" y="1174"/>
                  </a:lnTo>
                  <a:lnTo>
                    <a:pt x="129" y="1185"/>
                  </a:lnTo>
                  <a:lnTo>
                    <a:pt x="129" y="1196"/>
                  </a:lnTo>
                  <a:lnTo>
                    <a:pt x="129" y="1206"/>
                  </a:lnTo>
                  <a:lnTo>
                    <a:pt x="131" y="1210"/>
                  </a:lnTo>
                  <a:lnTo>
                    <a:pt x="135" y="1214"/>
                  </a:lnTo>
                  <a:lnTo>
                    <a:pt x="140" y="1218"/>
                  </a:lnTo>
                  <a:lnTo>
                    <a:pt x="145" y="1220"/>
                  </a:lnTo>
                  <a:lnTo>
                    <a:pt x="150" y="1224"/>
                  </a:lnTo>
                  <a:lnTo>
                    <a:pt x="154" y="1229"/>
                  </a:lnTo>
                  <a:lnTo>
                    <a:pt x="157" y="1234"/>
                  </a:lnTo>
                  <a:lnTo>
                    <a:pt x="159" y="1240"/>
                  </a:lnTo>
                  <a:lnTo>
                    <a:pt x="161" y="1246"/>
                  </a:lnTo>
                  <a:lnTo>
                    <a:pt x="165" y="1253"/>
                  </a:lnTo>
                  <a:lnTo>
                    <a:pt x="160" y="1257"/>
                  </a:lnTo>
                  <a:lnTo>
                    <a:pt x="156" y="1260"/>
                  </a:lnTo>
                  <a:lnTo>
                    <a:pt x="154" y="1265"/>
                  </a:lnTo>
                  <a:lnTo>
                    <a:pt x="151" y="1268"/>
                  </a:lnTo>
                  <a:lnTo>
                    <a:pt x="149" y="1279"/>
                  </a:lnTo>
                  <a:lnTo>
                    <a:pt x="148" y="1291"/>
                  </a:lnTo>
                  <a:lnTo>
                    <a:pt x="145" y="1301"/>
                  </a:lnTo>
                  <a:lnTo>
                    <a:pt x="141" y="1309"/>
                  </a:lnTo>
                  <a:lnTo>
                    <a:pt x="139" y="1313"/>
                  </a:lnTo>
                  <a:lnTo>
                    <a:pt x="135" y="1315"/>
                  </a:lnTo>
                  <a:lnTo>
                    <a:pt x="131" y="1317"/>
                  </a:lnTo>
                  <a:lnTo>
                    <a:pt x="126" y="1318"/>
                  </a:lnTo>
                  <a:lnTo>
                    <a:pt x="115" y="1314"/>
                  </a:lnTo>
                  <a:lnTo>
                    <a:pt x="104" y="1312"/>
                  </a:lnTo>
                  <a:lnTo>
                    <a:pt x="103" y="1312"/>
                  </a:lnTo>
                  <a:lnTo>
                    <a:pt x="102" y="1314"/>
                  </a:lnTo>
                  <a:lnTo>
                    <a:pt x="100" y="1317"/>
                  </a:lnTo>
                  <a:lnTo>
                    <a:pt x="99" y="1319"/>
                  </a:lnTo>
                  <a:lnTo>
                    <a:pt x="98" y="1325"/>
                  </a:lnTo>
                  <a:lnTo>
                    <a:pt x="97" y="1329"/>
                  </a:lnTo>
                  <a:lnTo>
                    <a:pt x="94" y="1335"/>
                  </a:lnTo>
                  <a:lnTo>
                    <a:pt x="89" y="1339"/>
                  </a:lnTo>
                  <a:lnTo>
                    <a:pt x="84" y="1343"/>
                  </a:lnTo>
                  <a:lnTo>
                    <a:pt x="79" y="1346"/>
                  </a:lnTo>
                  <a:lnTo>
                    <a:pt x="74" y="1350"/>
                  </a:lnTo>
                  <a:lnTo>
                    <a:pt x="71" y="1354"/>
                  </a:lnTo>
                  <a:lnTo>
                    <a:pt x="68" y="1357"/>
                  </a:lnTo>
                  <a:lnTo>
                    <a:pt x="67" y="1364"/>
                  </a:lnTo>
                  <a:lnTo>
                    <a:pt x="68" y="1366"/>
                  </a:lnTo>
                  <a:lnTo>
                    <a:pt x="71" y="1369"/>
                  </a:lnTo>
                  <a:lnTo>
                    <a:pt x="73" y="1371"/>
                  </a:lnTo>
                  <a:lnTo>
                    <a:pt x="77" y="1374"/>
                  </a:lnTo>
                  <a:lnTo>
                    <a:pt x="81" y="1376"/>
                  </a:lnTo>
                  <a:lnTo>
                    <a:pt x="84" y="1380"/>
                  </a:lnTo>
                  <a:lnTo>
                    <a:pt x="86" y="1383"/>
                  </a:lnTo>
                  <a:lnTo>
                    <a:pt x="87" y="1388"/>
                  </a:lnTo>
                  <a:lnTo>
                    <a:pt x="87" y="1393"/>
                  </a:lnTo>
                  <a:lnTo>
                    <a:pt x="86" y="1396"/>
                  </a:lnTo>
                  <a:lnTo>
                    <a:pt x="86" y="1397"/>
                  </a:lnTo>
                  <a:lnTo>
                    <a:pt x="83" y="1398"/>
                  </a:lnTo>
                  <a:lnTo>
                    <a:pt x="78" y="1400"/>
                  </a:lnTo>
                  <a:lnTo>
                    <a:pt x="71" y="1401"/>
                  </a:lnTo>
                  <a:lnTo>
                    <a:pt x="66" y="1403"/>
                  </a:lnTo>
                  <a:lnTo>
                    <a:pt x="61" y="1408"/>
                  </a:lnTo>
                  <a:lnTo>
                    <a:pt x="57" y="1413"/>
                  </a:lnTo>
                  <a:lnTo>
                    <a:pt x="53" y="1419"/>
                  </a:lnTo>
                  <a:lnTo>
                    <a:pt x="50" y="1426"/>
                  </a:lnTo>
                  <a:lnTo>
                    <a:pt x="47" y="1433"/>
                  </a:lnTo>
                  <a:lnTo>
                    <a:pt x="46" y="1439"/>
                  </a:lnTo>
                  <a:lnTo>
                    <a:pt x="45" y="1447"/>
                  </a:lnTo>
                  <a:lnTo>
                    <a:pt x="46" y="1460"/>
                  </a:lnTo>
                  <a:lnTo>
                    <a:pt x="48" y="1473"/>
                  </a:lnTo>
                  <a:lnTo>
                    <a:pt x="53" y="1483"/>
                  </a:lnTo>
                  <a:lnTo>
                    <a:pt x="58" y="1491"/>
                  </a:lnTo>
                  <a:lnTo>
                    <a:pt x="69" y="1506"/>
                  </a:lnTo>
                  <a:lnTo>
                    <a:pt x="81" y="1523"/>
                  </a:lnTo>
                  <a:lnTo>
                    <a:pt x="84" y="1527"/>
                  </a:lnTo>
                  <a:lnTo>
                    <a:pt x="88" y="1531"/>
                  </a:lnTo>
                  <a:lnTo>
                    <a:pt x="93" y="1533"/>
                  </a:lnTo>
                  <a:lnTo>
                    <a:pt x="98" y="1536"/>
                  </a:lnTo>
                  <a:lnTo>
                    <a:pt x="103" y="1537"/>
                  </a:lnTo>
                  <a:lnTo>
                    <a:pt x="107" y="1541"/>
                  </a:lnTo>
                  <a:lnTo>
                    <a:pt x="109" y="1544"/>
                  </a:lnTo>
                  <a:lnTo>
                    <a:pt x="110" y="1549"/>
                  </a:lnTo>
                  <a:lnTo>
                    <a:pt x="110" y="1559"/>
                  </a:lnTo>
                  <a:lnTo>
                    <a:pt x="110" y="1563"/>
                  </a:lnTo>
                  <a:lnTo>
                    <a:pt x="117" y="1577"/>
                  </a:lnTo>
                  <a:lnTo>
                    <a:pt x="123" y="1593"/>
                  </a:lnTo>
                  <a:lnTo>
                    <a:pt x="133" y="1593"/>
                  </a:lnTo>
                  <a:lnTo>
                    <a:pt x="151" y="1577"/>
                  </a:lnTo>
                  <a:lnTo>
                    <a:pt x="169" y="1563"/>
                  </a:lnTo>
                  <a:lnTo>
                    <a:pt x="180" y="1564"/>
                  </a:lnTo>
                  <a:lnTo>
                    <a:pt x="191" y="1569"/>
                  </a:lnTo>
                  <a:lnTo>
                    <a:pt x="203" y="1574"/>
                  </a:lnTo>
                  <a:lnTo>
                    <a:pt x="216" y="1583"/>
                  </a:lnTo>
                  <a:lnTo>
                    <a:pt x="226" y="1592"/>
                  </a:lnTo>
                  <a:lnTo>
                    <a:pt x="234" y="1601"/>
                  </a:lnTo>
                  <a:lnTo>
                    <a:pt x="237" y="1608"/>
                  </a:lnTo>
                  <a:lnTo>
                    <a:pt x="239" y="1614"/>
                  </a:lnTo>
                  <a:lnTo>
                    <a:pt x="242" y="1619"/>
                  </a:lnTo>
                  <a:lnTo>
                    <a:pt x="242" y="1625"/>
                  </a:lnTo>
                  <a:lnTo>
                    <a:pt x="238" y="1635"/>
                  </a:lnTo>
                  <a:lnTo>
                    <a:pt x="234" y="1647"/>
                  </a:lnTo>
                  <a:lnTo>
                    <a:pt x="234" y="1652"/>
                  </a:lnTo>
                  <a:lnTo>
                    <a:pt x="235" y="1657"/>
                  </a:lnTo>
                  <a:lnTo>
                    <a:pt x="237" y="1661"/>
                  </a:lnTo>
                  <a:lnTo>
                    <a:pt x="238" y="1665"/>
                  </a:lnTo>
                  <a:lnTo>
                    <a:pt x="242" y="1667"/>
                  </a:lnTo>
                  <a:lnTo>
                    <a:pt x="244" y="1670"/>
                  </a:lnTo>
                  <a:lnTo>
                    <a:pt x="249" y="1671"/>
                  </a:lnTo>
                  <a:lnTo>
                    <a:pt x="254" y="1671"/>
                  </a:lnTo>
                  <a:lnTo>
                    <a:pt x="266" y="1663"/>
                  </a:lnTo>
                  <a:lnTo>
                    <a:pt x="278" y="1657"/>
                  </a:lnTo>
                  <a:lnTo>
                    <a:pt x="287" y="1658"/>
                  </a:lnTo>
                  <a:lnTo>
                    <a:pt x="297" y="1661"/>
                  </a:lnTo>
                  <a:lnTo>
                    <a:pt x="307" y="1661"/>
                  </a:lnTo>
                  <a:lnTo>
                    <a:pt x="315" y="1661"/>
                  </a:lnTo>
                  <a:lnTo>
                    <a:pt x="326" y="1672"/>
                  </a:lnTo>
                  <a:lnTo>
                    <a:pt x="339" y="1687"/>
                  </a:lnTo>
                  <a:lnTo>
                    <a:pt x="339" y="1688"/>
                  </a:lnTo>
                  <a:lnTo>
                    <a:pt x="352" y="1678"/>
                  </a:lnTo>
                  <a:lnTo>
                    <a:pt x="368" y="1666"/>
                  </a:lnTo>
                  <a:lnTo>
                    <a:pt x="377" y="1660"/>
                  </a:lnTo>
                  <a:lnTo>
                    <a:pt x="385" y="1652"/>
                  </a:lnTo>
                  <a:lnTo>
                    <a:pt x="394" y="1644"/>
                  </a:lnTo>
                  <a:lnTo>
                    <a:pt x="403" y="1635"/>
                  </a:lnTo>
                  <a:lnTo>
                    <a:pt x="398" y="1630"/>
                  </a:lnTo>
                  <a:lnTo>
                    <a:pt x="389" y="1619"/>
                  </a:lnTo>
                  <a:lnTo>
                    <a:pt x="384" y="1611"/>
                  </a:lnTo>
                  <a:lnTo>
                    <a:pt x="382" y="1604"/>
                  </a:lnTo>
                  <a:lnTo>
                    <a:pt x="380" y="1600"/>
                  </a:lnTo>
                  <a:lnTo>
                    <a:pt x="380" y="1597"/>
                  </a:lnTo>
                  <a:lnTo>
                    <a:pt x="382" y="1593"/>
                  </a:lnTo>
                  <a:lnTo>
                    <a:pt x="383" y="1589"/>
                  </a:lnTo>
                  <a:lnTo>
                    <a:pt x="389" y="1582"/>
                  </a:lnTo>
                  <a:lnTo>
                    <a:pt x="399" y="1574"/>
                  </a:lnTo>
                  <a:lnTo>
                    <a:pt x="411" y="1567"/>
                  </a:lnTo>
                  <a:lnTo>
                    <a:pt x="424" y="1559"/>
                  </a:lnTo>
                  <a:lnTo>
                    <a:pt x="438" y="1552"/>
                  </a:lnTo>
                  <a:lnTo>
                    <a:pt x="452" y="1544"/>
                  </a:lnTo>
                  <a:lnTo>
                    <a:pt x="466" y="1536"/>
                  </a:lnTo>
                  <a:lnTo>
                    <a:pt x="478" y="1526"/>
                  </a:lnTo>
                  <a:lnTo>
                    <a:pt x="481" y="1527"/>
                  </a:lnTo>
                  <a:lnTo>
                    <a:pt x="482" y="1530"/>
                  </a:lnTo>
                  <a:lnTo>
                    <a:pt x="483" y="1532"/>
                  </a:lnTo>
                  <a:lnTo>
                    <a:pt x="483" y="1536"/>
                  </a:lnTo>
                  <a:lnTo>
                    <a:pt x="481" y="1546"/>
                  </a:lnTo>
                  <a:lnTo>
                    <a:pt x="478" y="1557"/>
                  </a:lnTo>
                  <a:lnTo>
                    <a:pt x="476" y="1567"/>
                  </a:lnTo>
                  <a:lnTo>
                    <a:pt x="476" y="1574"/>
                  </a:lnTo>
                  <a:lnTo>
                    <a:pt x="477" y="1577"/>
                  </a:lnTo>
                  <a:lnTo>
                    <a:pt x="479" y="1578"/>
                  </a:lnTo>
                  <a:lnTo>
                    <a:pt x="483" y="1577"/>
                  </a:lnTo>
                  <a:lnTo>
                    <a:pt x="488" y="1575"/>
                  </a:lnTo>
                  <a:lnTo>
                    <a:pt x="493" y="1562"/>
                  </a:lnTo>
                  <a:lnTo>
                    <a:pt x="500" y="1551"/>
                  </a:lnTo>
                  <a:lnTo>
                    <a:pt x="508" y="1541"/>
                  </a:lnTo>
                  <a:lnTo>
                    <a:pt x="514" y="1531"/>
                  </a:lnTo>
                  <a:lnTo>
                    <a:pt x="520" y="1521"/>
                  </a:lnTo>
                  <a:lnTo>
                    <a:pt x="524" y="1510"/>
                  </a:lnTo>
                  <a:lnTo>
                    <a:pt x="525" y="1505"/>
                  </a:lnTo>
                  <a:lnTo>
                    <a:pt x="525" y="1497"/>
                  </a:lnTo>
                  <a:lnTo>
                    <a:pt x="525" y="1490"/>
                  </a:lnTo>
                  <a:lnTo>
                    <a:pt x="524" y="1483"/>
                  </a:lnTo>
                  <a:lnTo>
                    <a:pt x="535" y="1466"/>
                  </a:lnTo>
                  <a:lnTo>
                    <a:pt x="546" y="1452"/>
                  </a:lnTo>
                  <a:lnTo>
                    <a:pt x="551" y="1444"/>
                  </a:lnTo>
                  <a:lnTo>
                    <a:pt x="555" y="1436"/>
                  </a:lnTo>
                  <a:lnTo>
                    <a:pt x="557" y="1427"/>
                  </a:lnTo>
                  <a:lnTo>
                    <a:pt x="559" y="1417"/>
                  </a:lnTo>
                  <a:lnTo>
                    <a:pt x="559" y="1414"/>
                  </a:lnTo>
                  <a:lnTo>
                    <a:pt x="557" y="1413"/>
                  </a:lnTo>
                  <a:lnTo>
                    <a:pt x="555" y="1413"/>
                  </a:lnTo>
                  <a:lnTo>
                    <a:pt x="552" y="1416"/>
                  </a:lnTo>
                  <a:lnTo>
                    <a:pt x="545" y="1422"/>
                  </a:lnTo>
                  <a:lnTo>
                    <a:pt x="536" y="1431"/>
                  </a:lnTo>
                  <a:lnTo>
                    <a:pt x="526" y="1439"/>
                  </a:lnTo>
                  <a:lnTo>
                    <a:pt x="518" y="1445"/>
                  </a:lnTo>
                  <a:lnTo>
                    <a:pt x="514" y="1448"/>
                  </a:lnTo>
                  <a:lnTo>
                    <a:pt x="510" y="1449"/>
                  </a:lnTo>
                  <a:lnTo>
                    <a:pt x="508" y="1448"/>
                  </a:lnTo>
                  <a:lnTo>
                    <a:pt x="505" y="1447"/>
                  </a:lnTo>
                  <a:lnTo>
                    <a:pt x="499" y="1431"/>
                  </a:lnTo>
                  <a:lnTo>
                    <a:pt x="494" y="1410"/>
                  </a:lnTo>
                  <a:lnTo>
                    <a:pt x="488" y="1386"/>
                  </a:lnTo>
                  <a:lnTo>
                    <a:pt x="483" y="1360"/>
                  </a:lnTo>
                  <a:lnTo>
                    <a:pt x="479" y="1334"/>
                  </a:lnTo>
                  <a:lnTo>
                    <a:pt x="473" y="1312"/>
                  </a:lnTo>
                  <a:lnTo>
                    <a:pt x="471" y="1302"/>
                  </a:lnTo>
                  <a:lnTo>
                    <a:pt x="468" y="1293"/>
                  </a:lnTo>
                  <a:lnTo>
                    <a:pt x="465" y="1287"/>
                  </a:lnTo>
                  <a:lnTo>
                    <a:pt x="462" y="1282"/>
                  </a:lnTo>
                  <a:lnTo>
                    <a:pt x="457" y="1276"/>
                  </a:lnTo>
                  <a:lnTo>
                    <a:pt x="453" y="1270"/>
                  </a:lnTo>
                  <a:lnTo>
                    <a:pt x="451" y="1263"/>
                  </a:lnTo>
                  <a:lnTo>
                    <a:pt x="448" y="1257"/>
                  </a:lnTo>
                  <a:lnTo>
                    <a:pt x="448" y="1251"/>
                  </a:lnTo>
                  <a:lnTo>
                    <a:pt x="450" y="1244"/>
                  </a:lnTo>
                  <a:lnTo>
                    <a:pt x="451" y="1237"/>
                  </a:lnTo>
                  <a:lnTo>
                    <a:pt x="452" y="1230"/>
                  </a:lnTo>
                  <a:lnTo>
                    <a:pt x="465" y="1200"/>
                  </a:lnTo>
                  <a:lnTo>
                    <a:pt x="476" y="1170"/>
                  </a:lnTo>
                  <a:lnTo>
                    <a:pt x="482" y="1172"/>
                  </a:lnTo>
                  <a:lnTo>
                    <a:pt x="488" y="1172"/>
                  </a:lnTo>
                  <a:lnTo>
                    <a:pt x="492" y="1170"/>
                  </a:lnTo>
                  <a:lnTo>
                    <a:pt x="494" y="1169"/>
                  </a:lnTo>
                  <a:lnTo>
                    <a:pt x="497" y="1166"/>
                  </a:lnTo>
                  <a:lnTo>
                    <a:pt x="498" y="1162"/>
                  </a:lnTo>
                  <a:lnTo>
                    <a:pt x="499" y="1158"/>
                  </a:lnTo>
                  <a:lnTo>
                    <a:pt x="499" y="1154"/>
                  </a:lnTo>
                  <a:lnTo>
                    <a:pt x="499" y="1146"/>
                  </a:lnTo>
                  <a:lnTo>
                    <a:pt x="498" y="1138"/>
                  </a:lnTo>
                  <a:lnTo>
                    <a:pt x="498" y="1136"/>
                  </a:lnTo>
                  <a:lnTo>
                    <a:pt x="499" y="1133"/>
                  </a:lnTo>
                  <a:lnTo>
                    <a:pt x="499" y="1132"/>
                  </a:lnTo>
                  <a:lnTo>
                    <a:pt x="502" y="1133"/>
                  </a:lnTo>
                  <a:lnTo>
                    <a:pt x="507" y="1140"/>
                  </a:lnTo>
                  <a:lnTo>
                    <a:pt x="514" y="1148"/>
                  </a:lnTo>
                  <a:lnTo>
                    <a:pt x="520" y="1161"/>
                  </a:lnTo>
                  <a:lnTo>
                    <a:pt x="526" y="1172"/>
                  </a:lnTo>
                  <a:lnTo>
                    <a:pt x="534" y="1183"/>
                  </a:lnTo>
                  <a:lnTo>
                    <a:pt x="540" y="1190"/>
                  </a:lnTo>
                  <a:lnTo>
                    <a:pt x="543" y="1193"/>
                  </a:lnTo>
                  <a:lnTo>
                    <a:pt x="545" y="1194"/>
                  </a:lnTo>
                  <a:lnTo>
                    <a:pt x="547" y="1193"/>
                  </a:lnTo>
                  <a:lnTo>
                    <a:pt x="549" y="1190"/>
                  </a:lnTo>
                  <a:lnTo>
                    <a:pt x="552" y="1184"/>
                  </a:lnTo>
                  <a:lnTo>
                    <a:pt x="555" y="1180"/>
                  </a:lnTo>
                  <a:lnTo>
                    <a:pt x="559" y="1178"/>
                  </a:lnTo>
                  <a:lnTo>
                    <a:pt x="561" y="1177"/>
                  </a:lnTo>
                  <a:lnTo>
                    <a:pt x="564" y="1177"/>
                  </a:lnTo>
                  <a:lnTo>
                    <a:pt x="565" y="1178"/>
                  </a:lnTo>
                  <a:lnTo>
                    <a:pt x="567" y="1180"/>
                  </a:lnTo>
                  <a:lnTo>
                    <a:pt x="570" y="1183"/>
                  </a:lnTo>
                  <a:lnTo>
                    <a:pt x="573" y="1188"/>
                  </a:lnTo>
                  <a:lnTo>
                    <a:pt x="577" y="1194"/>
                  </a:lnTo>
                  <a:lnTo>
                    <a:pt x="580" y="1195"/>
                  </a:lnTo>
                  <a:lnTo>
                    <a:pt x="582" y="1196"/>
                  </a:lnTo>
                  <a:lnTo>
                    <a:pt x="585" y="1198"/>
                  </a:lnTo>
                  <a:lnTo>
                    <a:pt x="587" y="1196"/>
                  </a:lnTo>
                  <a:lnTo>
                    <a:pt x="591" y="1193"/>
                  </a:lnTo>
                  <a:lnTo>
                    <a:pt x="593" y="1189"/>
                  </a:lnTo>
                  <a:lnTo>
                    <a:pt x="595" y="1185"/>
                  </a:lnTo>
                  <a:lnTo>
                    <a:pt x="593" y="1179"/>
                  </a:lnTo>
                  <a:lnTo>
                    <a:pt x="588" y="1167"/>
                  </a:lnTo>
                  <a:lnTo>
                    <a:pt x="581" y="1152"/>
                  </a:lnTo>
                  <a:lnTo>
                    <a:pt x="573" y="1137"/>
                  </a:lnTo>
                  <a:lnTo>
                    <a:pt x="567" y="1121"/>
                  </a:lnTo>
                  <a:lnTo>
                    <a:pt x="565" y="1112"/>
                  </a:lnTo>
                  <a:lnTo>
                    <a:pt x="565" y="1105"/>
                  </a:lnTo>
                  <a:lnTo>
                    <a:pt x="565" y="1097"/>
                  </a:lnTo>
                  <a:lnTo>
                    <a:pt x="567" y="1089"/>
                  </a:lnTo>
                  <a:lnTo>
                    <a:pt x="570" y="1080"/>
                  </a:lnTo>
                  <a:lnTo>
                    <a:pt x="571" y="1071"/>
                  </a:lnTo>
                  <a:lnTo>
                    <a:pt x="570" y="1063"/>
                  </a:lnTo>
                  <a:lnTo>
                    <a:pt x="569" y="1055"/>
                  </a:lnTo>
                  <a:lnTo>
                    <a:pt x="566" y="1059"/>
                  </a:lnTo>
                  <a:lnTo>
                    <a:pt x="561" y="1063"/>
                  </a:lnTo>
                  <a:lnTo>
                    <a:pt x="556" y="1066"/>
                  </a:lnTo>
                  <a:lnTo>
                    <a:pt x="551" y="1068"/>
                  </a:lnTo>
                  <a:lnTo>
                    <a:pt x="546" y="1066"/>
                  </a:lnTo>
                  <a:lnTo>
                    <a:pt x="543" y="1064"/>
                  </a:lnTo>
                  <a:lnTo>
                    <a:pt x="539" y="1060"/>
                  </a:lnTo>
                  <a:lnTo>
                    <a:pt x="538" y="1055"/>
                  </a:lnTo>
                  <a:lnTo>
                    <a:pt x="531" y="1059"/>
                  </a:lnTo>
                  <a:lnTo>
                    <a:pt x="524" y="1062"/>
                  </a:lnTo>
                  <a:lnTo>
                    <a:pt x="520" y="1060"/>
                  </a:lnTo>
                  <a:lnTo>
                    <a:pt x="518" y="1055"/>
                  </a:lnTo>
                  <a:lnTo>
                    <a:pt x="517" y="1049"/>
                  </a:lnTo>
                  <a:lnTo>
                    <a:pt x="514" y="1043"/>
                  </a:lnTo>
                  <a:lnTo>
                    <a:pt x="512" y="1035"/>
                  </a:lnTo>
                  <a:lnTo>
                    <a:pt x="509" y="1029"/>
                  </a:lnTo>
                  <a:lnTo>
                    <a:pt x="507" y="1026"/>
                  </a:lnTo>
                  <a:lnTo>
                    <a:pt x="504" y="1024"/>
                  </a:lnTo>
                  <a:lnTo>
                    <a:pt x="500" y="1023"/>
                  </a:lnTo>
                  <a:lnTo>
                    <a:pt x="498" y="1022"/>
                  </a:lnTo>
                  <a:lnTo>
                    <a:pt x="481" y="1021"/>
                  </a:lnTo>
                  <a:lnTo>
                    <a:pt x="468" y="1018"/>
                  </a:lnTo>
                  <a:lnTo>
                    <a:pt x="463" y="1016"/>
                  </a:lnTo>
                  <a:lnTo>
                    <a:pt x="460" y="1011"/>
                  </a:lnTo>
                  <a:lnTo>
                    <a:pt x="457" y="1005"/>
                  </a:lnTo>
                  <a:lnTo>
                    <a:pt x="456" y="993"/>
                  </a:lnTo>
                  <a:lnTo>
                    <a:pt x="420" y="964"/>
                  </a:lnTo>
                  <a:lnTo>
                    <a:pt x="411" y="964"/>
                  </a:lnTo>
                  <a:lnTo>
                    <a:pt x="401" y="962"/>
                  </a:lnTo>
                  <a:lnTo>
                    <a:pt x="398" y="961"/>
                  </a:lnTo>
                  <a:lnTo>
                    <a:pt x="394" y="959"/>
                  </a:lnTo>
                  <a:lnTo>
                    <a:pt x="391" y="956"/>
                  </a:lnTo>
                  <a:lnTo>
                    <a:pt x="390" y="953"/>
                  </a:lnTo>
                  <a:lnTo>
                    <a:pt x="391" y="944"/>
                  </a:lnTo>
                  <a:lnTo>
                    <a:pt x="393" y="936"/>
                  </a:lnTo>
                  <a:lnTo>
                    <a:pt x="393" y="933"/>
                  </a:lnTo>
                  <a:lnTo>
                    <a:pt x="391" y="929"/>
                  </a:lnTo>
                  <a:lnTo>
                    <a:pt x="389" y="927"/>
                  </a:lnTo>
                  <a:lnTo>
                    <a:pt x="386" y="924"/>
                  </a:lnTo>
                  <a:lnTo>
                    <a:pt x="370" y="924"/>
                  </a:lnTo>
                  <a:lnTo>
                    <a:pt x="357" y="923"/>
                  </a:lnTo>
                  <a:lnTo>
                    <a:pt x="359" y="923"/>
                  </a:lnTo>
                  <a:lnTo>
                    <a:pt x="357" y="923"/>
                  </a:lnTo>
                  <a:lnTo>
                    <a:pt x="356" y="914"/>
                  </a:lnTo>
                  <a:lnTo>
                    <a:pt x="357" y="904"/>
                  </a:lnTo>
                  <a:lnTo>
                    <a:pt x="357" y="896"/>
                  </a:lnTo>
                  <a:lnTo>
                    <a:pt x="358" y="889"/>
                  </a:lnTo>
                  <a:lnTo>
                    <a:pt x="360" y="884"/>
                  </a:lnTo>
                  <a:lnTo>
                    <a:pt x="364" y="882"/>
                  </a:lnTo>
                  <a:lnTo>
                    <a:pt x="372" y="878"/>
                  </a:lnTo>
                  <a:lnTo>
                    <a:pt x="383" y="873"/>
                  </a:lnTo>
                  <a:lnTo>
                    <a:pt x="385" y="863"/>
                  </a:lnTo>
                  <a:lnTo>
                    <a:pt x="386" y="853"/>
                  </a:lnTo>
                  <a:lnTo>
                    <a:pt x="398" y="844"/>
                  </a:lnTo>
                  <a:lnTo>
                    <a:pt x="409" y="836"/>
                  </a:lnTo>
                  <a:lnTo>
                    <a:pt x="417" y="827"/>
                  </a:lnTo>
                  <a:lnTo>
                    <a:pt x="426" y="818"/>
                  </a:lnTo>
                  <a:lnTo>
                    <a:pt x="434" y="808"/>
                  </a:lnTo>
                  <a:lnTo>
                    <a:pt x="442" y="798"/>
                  </a:lnTo>
                  <a:lnTo>
                    <a:pt x="451" y="790"/>
                  </a:lnTo>
                  <a:lnTo>
                    <a:pt x="460" y="784"/>
                  </a:lnTo>
                  <a:lnTo>
                    <a:pt x="469" y="779"/>
                  </a:lnTo>
                  <a:lnTo>
                    <a:pt x="481" y="774"/>
                  </a:lnTo>
                  <a:lnTo>
                    <a:pt x="493" y="769"/>
                  </a:lnTo>
                  <a:lnTo>
                    <a:pt x="505" y="766"/>
                  </a:lnTo>
                  <a:lnTo>
                    <a:pt x="512" y="762"/>
                  </a:lnTo>
                  <a:lnTo>
                    <a:pt x="517" y="756"/>
                  </a:lnTo>
                  <a:lnTo>
                    <a:pt x="520" y="753"/>
                  </a:lnTo>
                  <a:lnTo>
                    <a:pt x="523" y="751"/>
                  </a:lnTo>
                  <a:lnTo>
                    <a:pt x="526" y="748"/>
                  </a:lnTo>
                  <a:lnTo>
                    <a:pt x="531" y="748"/>
                  </a:lnTo>
                  <a:lnTo>
                    <a:pt x="535" y="748"/>
                  </a:lnTo>
                  <a:lnTo>
                    <a:pt x="538" y="751"/>
                  </a:lnTo>
                  <a:lnTo>
                    <a:pt x="540" y="753"/>
                  </a:lnTo>
                  <a:lnTo>
                    <a:pt x="541" y="757"/>
                  </a:lnTo>
                  <a:lnTo>
                    <a:pt x="544" y="767"/>
                  </a:lnTo>
                  <a:lnTo>
                    <a:pt x="546" y="777"/>
                  </a:lnTo>
                  <a:lnTo>
                    <a:pt x="549" y="788"/>
                  </a:lnTo>
                  <a:lnTo>
                    <a:pt x="552" y="796"/>
                  </a:lnTo>
                  <a:lnTo>
                    <a:pt x="555" y="800"/>
                  </a:lnTo>
                  <a:lnTo>
                    <a:pt x="559" y="803"/>
                  </a:lnTo>
                  <a:lnTo>
                    <a:pt x="562" y="805"/>
                  </a:lnTo>
                  <a:lnTo>
                    <a:pt x="567" y="805"/>
                  </a:lnTo>
                  <a:lnTo>
                    <a:pt x="571" y="805"/>
                  </a:lnTo>
                  <a:lnTo>
                    <a:pt x="575" y="803"/>
                  </a:lnTo>
                  <a:lnTo>
                    <a:pt x="580" y="801"/>
                  </a:lnTo>
                  <a:lnTo>
                    <a:pt x="583" y="798"/>
                  </a:lnTo>
                  <a:lnTo>
                    <a:pt x="591" y="792"/>
                  </a:lnTo>
                  <a:lnTo>
                    <a:pt x="597" y="788"/>
                  </a:lnTo>
                  <a:lnTo>
                    <a:pt x="606" y="784"/>
                  </a:lnTo>
                  <a:lnTo>
                    <a:pt x="617" y="783"/>
                  </a:lnTo>
                  <a:lnTo>
                    <a:pt x="628" y="782"/>
                  </a:lnTo>
                  <a:lnTo>
                    <a:pt x="639" y="779"/>
                  </a:lnTo>
                  <a:lnTo>
                    <a:pt x="645" y="779"/>
                  </a:lnTo>
                  <a:lnTo>
                    <a:pt x="650" y="777"/>
                  </a:lnTo>
                  <a:lnTo>
                    <a:pt x="654" y="775"/>
                  </a:lnTo>
                  <a:lnTo>
                    <a:pt x="659" y="773"/>
                  </a:lnTo>
                  <a:lnTo>
                    <a:pt x="661" y="769"/>
                  </a:lnTo>
                  <a:lnTo>
                    <a:pt x="664" y="766"/>
                  </a:lnTo>
                  <a:lnTo>
                    <a:pt x="665" y="761"/>
                  </a:lnTo>
                  <a:lnTo>
                    <a:pt x="666" y="754"/>
                  </a:lnTo>
                  <a:lnTo>
                    <a:pt x="666" y="742"/>
                  </a:lnTo>
                  <a:lnTo>
                    <a:pt x="666" y="735"/>
                  </a:lnTo>
                  <a:lnTo>
                    <a:pt x="666" y="726"/>
                  </a:lnTo>
                  <a:lnTo>
                    <a:pt x="668" y="718"/>
                  </a:lnTo>
                  <a:lnTo>
                    <a:pt x="670" y="712"/>
                  </a:lnTo>
                  <a:lnTo>
                    <a:pt x="671" y="706"/>
                  </a:lnTo>
                  <a:lnTo>
                    <a:pt x="677" y="694"/>
                  </a:lnTo>
                  <a:lnTo>
                    <a:pt x="682" y="680"/>
                  </a:lnTo>
                  <a:lnTo>
                    <a:pt x="684" y="669"/>
                  </a:lnTo>
                  <a:lnTo>
                    <a:pt x="685" y="658"/>
                  </a:lnTo>
                  <a:lnTo>
                    <a:pt x="685" y="653"/>
                  </a:lnTo>
                  <a:lnTo>
                    <a:pt x="687" y="648"/>
                  </a:lnTo>
                  <a:lnTo>
                    <a:pt x="689" y="643"/>
                  </a:lnTo>
                  <a:lnTo>
                    <a:pt x="692" y="639"/>
                  </a:lnTo>
                  <a:lnTo>
                    <a:pt x="696" y="642"/>
                  </a:lnTo>
                  <a:lnTo>
                    <a:pt x="700" y="644"/>
                  </a:lnTo>
                  <a:lnTo>
                    <a:pt x="702" y="647"/>
                  </a:lnTo>
                  <a:lnTo>
                    <a:pt x="708" y="647"/>
                  </a:lnTo>
                  <a:lnTo>
                    <a:pt x="722" y="642"/>
                  </a:lnTo>
                  <a:lnTo>
                    <a:pt x="738" y="637"/>
                  </a:lnTo>
                  <a:lnTo>
                    <a:pt x="732" y="612"/>
                  </a:lnTo>
                  <a:lnTo>
                    <a:pt x="727" y="586"/>
                  </a:lnTo>
                  <a:lnTo>
                    <a:pt x="721" y="557"/>
                  </a:lnTo>
                  <a:lnTo>
                    <a:pt x="716" y="530"/>
                  </a:lnTo>
                  <a:lnTo>
                    <a:pt x="716" y="526"/>
                  </a:lnTo>
                  <a:lnTo>
                    <a:pt x="716" y="523"/>
                  </a:lnTo>
                  <a:lnTo>
                    <a:pt x="718" y="519"/>
                  </a:lnTo>
                  <a:lnTo>
                    <a:pt x="721" y="515"/>
                  </a:lnTo>
                  <a:lnTo>
                    <a:pt x="727" y="508"/>
                  </a:lnTo>
                  <a:lnTo>
                    <a:pt x="737" y="500"/>
                  </a:lnTo>
                  <a:lnTo>
                    <a:pt x="746" y="492"/>
                  </a:lnTo>
                  <a:lnTo>
                    <a:pt x="753" y="483"/>
                  </a:lnTo>
                  <a:lnTo>
                    <a:pt x="757" y="478"/>
                  </a:lnTo>
                  <a:lnTo>
                    <a:pt x="759" y="473"/>
                  </a:lnTo>
                  <a:lnTo>
                    <a:pt x="760" y="467"/>
                  </a:lnTo>
                  <a:lnTo>
                    <a:pt x="762" y="462"/>
                  </a:lnTo>
                  <a:lnTo>
                    <a:pt x="760" y="456"/>
                  </a:lnTo>
                  <a:lnTo>
                    <a:pt x="758" y="448"/>
                  </a:lnTo>
                  <a:lnTo>
                    <a:pt x="754" y="441"/>
                  </a:lnTo>
                  <a:lnTo>
                    <a:pt x="748" y="435"/>
                  </a:lnTo>
                  <a:lnTo>
                    <a:pt x="741" y="430"/>
                  </a:lnTo>
                  <a:lnTo>
                    <a:pt x="731" y="427"/>
                  </a:lnTo>
                  <a:lnTo>
                    <a:pt x="720" y="426"/>
                  </a:lnTo>
                  <a:lnTo>
                    <a:pt x="706" y="426"/>
                  </a:lnTo>
                  <a:lnTo>
                    <a:pt x="661" y="430"/>
                  </a:lnTo>
                  <a:lnTo>
                    <a:pt x="624" y="430"/>
                  </a:lnTo>
                  <a:lnTo>
                    <a:pt x="617" y="431"/>
                  </a:lnTo>
                  <a:lnTo>
                    <a:pt x="608" y="434"/>
                  </a:lnTo>
                  <a:lnTo>
                    <a:pt x="601" y="437"/>
                  </a:lnTo>
                  <a:lnTo>
                    <a:pt x="595" y="441"/>
                  </a:lnTo>
                  <a:lnTo>
                    <a:pt x="587" y="447"/>
                  </a:lnTo>
                  <a:lnTo>
                    <a:pt x="581" y="456"/>
                  </a:lnTo>
                  <a:lnTo>
                    <a:pt x="575" y="466"/>
                  </a:lnTo>
                  <a:lnTo>
                    <a:pt x="569" y="478"/>
                  </a:lnTo>
                  <a:lnTo>
                    <a:pt x="565" y="483"/>
                  </a:lnTo>
                  <a:lnTo>
                    <a:pt x="560" y="486"/>
                  </a:lnTo>
                  <a:lnTo>
                    <a:pt x="555" y="488"/>
                  </a:lnTo>
                  <a:lnTo>
                    <a:pt x="550" y="489"/>
                  </a:lnTo>
                  <a:lnTo>
                    <a:pt x="546" y="489"/>
                  </a:lnTo>
                  <a:lnTo>
                    <a:pt x="541" y="489"/>
                  </a:lnTo>
                  <a:lnTo>
                    <a:pt x="538" y="488"/>
                  </a:lnTo>
                  <a:lnTo>
                    <a:pt x="534" y="487"/>
                  </a:lnTo>
                  <a:lnTo>
                    <a:pt x="531" y="484"/>
                  </a:lnTo>
                  <a:lnTo>
                    <a:pt x="529" y="482"/>
                  </a:lnTo>
                  <a:lnTo>
                    <a:pt x="528" y="478"/>
                  </a:lnTo>
                  <a:lnTo>
                    <a:pt x="526" y="476"/>
                  </a:lnTo>
                  <a:lnTo>
                    <a:pt x="526" y="472"/>
                  </a:lnTo>
                  <a:lnTo>
                    <a:pt x="528" y="468"/>
                  </a:lnTo>
                  <a:lnTo>
                    <a:pt x="530" y="466"/>
                  </a:lnTo>
                  <a:lnTo>
                    <a:pt x="534" y="462"/>
                  </a:lnTo>
                  <a:lnTo>
                    <a:pt x="550" y="450"/>
                  </a:lnTo>
                  <a:lnTo>
                    <a:pt x="566" y="439"/>
                  </a:lnTo>
                  <a:lnTo>
                    <a:pt x="572" y="432"/>
                  </a:lnTo>
                  <a:lnTo>
                    <a:pt x="577" y="424"/>
                  </a:lnTo>
                  <a:lnTo>
                    <a:pt x="578" y="419"/>
                  </a:lnTo>
                  <a:lnTo>
                    <a:pt x="580" y="413"/>
                  </a:lnTo>
                  <a:lnTo>
                    <a:pt x="580" y="406"/>
                  </a:lnTo>
                  <a:lnTo>
                    <a:pt x="578" y="399"/>
                  </a:lnTo>
                  <a:lnTo>
                    <a:pt x="576" y="382"/>
                  </a:lnTo>
                  <a:lnTo>
                    <a:pt x="572" y="367"/>
                  </a:lnTo>
                  <a:lnTo>
                    <a:pt x="566" y="356"/>
                  </a:lnTo>
                  <a:lnTo>
                    <a:pt x="560" y="347"/>
                  </a:lnTo>
                  <a:lnTo>
                    <a:pt x="554" y="341"/>
                  </a:lnTo>
                  <a:lnTo>
                    <a:pt x="546" y="336"/>
                  </a:lnTo>
                  <a:lnTo>
                    <a:pt x="538" y="332"/>
                  </a:lnTo>
                  <a:lnTo>
                    <a:pt x="529" y="331"/>
                  </a:lnTo>
                  <a:lnTo>
                    <a:pt x="513" y="328"/>
                  </a:lnTo>
                  <a:lnTo>
                    <a:pt x="497" y="326"/>
                  </a:lnTo>
                  <a:lnTo>
                    <a:pt x="489" y="323"/>
                  </a:lnTo>
                  <a:lnTo>
                    <a:pt x="483" y="321"/>
                  </a:lnTo>
                  <a:lnTo>
                    <a:pt x="478" y="316"/>
                  </a:lnTo>
                  <a:lnTo>
                    <a:pt x="473" y="310"/>
                  </a:lnTo>
                  <a:lnTo>
                    <a:pt x="474" y="301"/>
                  </a:lnTo>
                  <a:lnTo>
                    <a:pt x="477" y="296"/>
                  </a:lnTo>
                  <a:lnTo>
                    <a:pt x="481" y="292"/>
                  </a:lnTo>
                  <a:lnTo>
                    <a:pt x="487" y="290"/>
                  </a:lnTo>
                  <a:lnTo>
                    <a:pt x="500" y="289"/>
                  </a:lnTo>
                  <a:lnTo>
                    <a:pt x="517" y="289"/>
                  </a:lnTo>
                  <a:lnTo>
                    <a:pt x="524" y="289"/>
                  </a:lnTo>
                  <a:lnTo>
                    <a:pt x="531" y="289"/>
                  </a:lnTo>
                  <a:lnTo>
                    <a:pt x="538" y="286"/>
                  </a:lnTo>
                  <a:lnTo>
                    <a:pt x="544" y="284"/>
                  </a:lnTo>
                  <a:lnTo>
                    <a:pt x="546" y="281"/>
                  </a:lnTo>
                  <a:lnTo>
                    <a:pt x="547" y="279"/>
                  </a:lnTo>
                  <a:lnTo>
                    <a:pt x="549" y="275"/>
                  </a:lnTo>
                  <a:lnTo>
                    <a:pt x="550" y="271"/>
                  </a:lnTo>
                  <a:lnTo>
                    <a:pt x="550" y="263"/>
                  </a:lnTo>
                  <a:lnTo>
                    <a:pt x="547" y="250"/>
                  </a:lnTo>
                  <a:lnTo>
                    <a:pt x="546" y="235"/>
                  </a:lnTo>
                  <a:lnTo>
                    <a:pt x="547" y="226"/>
                  </a:lnTo>
                  <a:lnTo>
                    <a:pt x="549" y="222"/>
                  </a:lnTo>
                  <a:lnTo>
                    <a:pt x="550" y="219"/>
                  </a:lnTo>
                  <a:lnTo>
                    <a:pt x="552" y="217"/>
                  </a:lnTo>
                  <a:lnTo>
                    <a:pt x="555" y="216"/>
                  </a:lnTo>
                  <a:lnTo>
                    <a:pt x="560" y="214"/>
                  </a:lnTo>
                  <a:lnTo>
                    <a:pt x="566" y="214"/>
                  </a:lnTo>
                  <a:lnTo>
                    <a:pt x="571" y="216"/>
                  </a:lnTo>
                  <a:lnTo>
                    <a:pt x="577" y="216"/>
                  </a:lnTo>
                  <a:lnTo>
                    <a:pt x="588" y="217"/>
                  </a:lnTo>
                  <a:lnTo>
                    <a:pt x="597" y="217"/>
                  </a:lnTo>
                  <a:lnTo>
                    <a:pt x="604" y="217"/>
                  </a:lnTo>
                  <a:lnTo>
                    <a:pt x="609" y="214"/>
                  </a:lnTo>
                  <a:lnTo>
                    <a:pt x="614" y="212"/>
                  </a:lnTo>
                  <a:lnTo>
                    <a:pt x="618" y="208"/>
                  </a:lnTo>
                  <a:lnTo>
                    <a:pt x="621" y="204"/>
                  </a:lnTo>
                  <a:lnTo>
                    <a:pt x="622" y="201"/>
                  </a:lnTo>
                  <a:lnTo>
                    <a:pt x="624" y="192"/>
                  </a:lnTo>
                  <a:lnTo>
                    <a:pt x="627" y="183"/>
                  </a:lnTo>
                  <a:lnTo>
                    <a:pt x="629" y="181"/>
                  </a:lnTo>
                  <a:lnTo>
                    <a:pt x="630" y="177"/>
                  </a:lnTo>
                  <a:lnTo>
                    <a:pt x="634" y="176"/>
                  </a:lnTo>
                  <a:lnTo>
                    <a:pt x="638" y="175"/>
                  </a:lnTo>
                  <a:lnTo>
                    <a:pt x="645" y="172"/>
                  </a:lnTo>
                  <a:lnTo>
                    <a:pt x="651" y="170"/>
                  </a:lnTo>
                  <a:lnTo>
                    <a:pt x="658" y="167"/>
                  </a:lnTo>
                  <a:lnTo>
                    <a:pt x="664" y="162"/>
                  </a:lnTo>
                  <a:lnTo>
                    <a:pt x="668" y="159"/>
                  </a:lnTo>
                  <a:lnTo>
                    <a:pt x="673" y="154"/>
                  </a:lnTo>
                  <a:lnTo>
                    <a:pt x="675" y="148"/>
                  </a:lnTo>
                  <a:lnTo>
                    <a:pt x="679" y="143"/>
                  </a:lnTo>
                  <a:lnTo>
                    <a:pt x="682" y="131"/>
                  </a:lnTo>
                  <a:lnTo>
                    <a:pt x="684" y="120"/>
                  </a:lnTo>
                  <a:lnTo>
                    <a:pt x="682" y="117"/>
                  </a:lnTo>
                  <a:lnTo>
                    <a:pt x="682" y="113"/>
                  </a:lnTo>
                  <a:lnTo>
                    <a:pt x="680" y="109"/>
                  </a:lnTo>
                  <a:lnTo>
                    <a:pt x="677" y="107"/>
                  </a:lnTo>
                  <a:lnTo>
                    <a:pt x="668" y="112"/>
                  </a:lnTo>
                  <a:lnTo>
                    <a:pt x="659" y="114"/>
                  </a:lnTo>
                  <a:lnTo>
                    <a:pt x="651" y="115"/>
                  </a:lnTo>
                  <a:lnTo>
                    <a:pt x="645" y="114"/>
                  </a:lnTo>
                  <a:lnTo>
                    <a:pt x="640" y="112"/>
                  </a:lnTo>
                  <a:lnTo>
                    <a:pt x="635" y="109"/>
                  </a:lnTo>
                  <a:lnTo>
                    <a:pt x="630" y="105"/>
                  </a:lnTo>
                  <a:lnTo>
                    <a:pt x="627" y="100"/>
                  </a:lnTo>
                  <a:lnTo>
                    <a:pt x="623" y="97"/>
                  </a:lnTo>
                  <a:lnTo>
                    <a:pt x="619" y="93"/>
                  </a:lnTo>
                  <a:lnTo>
                    <a:pt x="614" y="91"/>
                  </a:lnTo>
                  <a:lnTo>
                    <a:pt x="609" y="88"/>
                  </a:lnTo>
                  <a:lnTo>
                    <a:pt x="603" y="87"/>
                  </a:lnTo>
                  <a:lnTo>
                    <a:pt x="597" y="88"/>
                  </a:lnTo>
                  <a:lnTo>
                    <a:pt x="588" y="91"/>
                  </a:lnTo>
                  <a:lnTo>
                    <a:pt x="578" y="96"/>
                  </a:lnTo>
                  <a:lnTo>
                    <a:pt x="575" y="97"/>
                  </a:lnTo>
                  <a:lnTo>
                    <a:pt x="572" y="97"/>
                  </a:lnTo>
                  <a:lnTo>
                    <a:pt x="572" y="96"/>
                  </a:lnTo>
                  <a:lnTo>
                    <a:pt x="573" y="93"/>
                  </a:lnTo>
                  <a:lnTo>
                    <a:pt x="578" y="83"/>
                  </a:lnTo>
                  <a:lnTo>
                    <a:pt x="583" y="69"/>
                  </a:lnTo>
                  <a:lnTo>
                    <a:pt x="586" y="61"/>
                  </a:lnTo>
                  <a:lnTo>
                    <a:pt x="587" y="52"/>
                  </a:lnTo>
                  <a:lnTo>
                    <a:pt x="587" y="43"/>
                  </a:lnTo>
                  <a:lnTo>
                    <a:pt x="585" y="35"/>
                  </a:lnTo>
                  <a:lnTo>
                    <a:pt x="581" y="25"/>
                  </a:lnTo>
                  <a:lnTo>
                    <a:pt x="573" y="16"/>
                  </a:lnTo>
                  <a:lnTo>
                    <a:pt x="564" y="8"/>
                  </a:lnTo>
                  <a:lnTo>
                    <a:pt x="551" y="0"/>
                  </a:lnTo>
                  <a:lnTo>
                    <a:pt x="533" y="10"/>
                  </a:lnTo>
                  <a:lnTo>
                    <a:pt x="515" y="20"/>
                  </a:lnTo>
                  <a:lnTo>
                    <a:pt x="498" y="30"/>
                  </a:lnTo>
                  <a:lnTo>
                    <a:pt x="483" y="41"/>
                  </a:lnTo>
                  <a:lnTo>
                    <a:pt x="477" y="47"/>
                  </a:lnTo>
                  <a:lnTo>
                    <a:pt x="471" y="53"/>
                  </a:lnTo>
                  <a:lnTo>
                    <a:pt x="466" y="62"/>
                  </a:lnTo>
                  <a:lnTo>
                    <a:pt x="461" y="71"/>
                  </a:lnTo>
                  <a:lnTo>
                    <a:pt x="457" y="79"/>
                  </a:lnTo>
                  <a:lnTo>
                    <a:pt x="455" y="91"/>
                  </a:lnTo>
                  <a:lnTo>
                    <a:pt x="453" y="103"/>
                  </a:lnTo>
                  <a:lnTo>
                    <a:pt x="452" y="117"/>
                  </a:lnTo>
                  <a:lnTo>
                    <a:pt x="457" y="115"/>
                  </a:lnTo>
                  <a:lnTo>
                    <a:pt x="472" y="114"/>
                  </a:lnTo>
                  <a:lnTo>
                    <a:pt x="481" y="114"/>
                  </a:lnTo>
                  <a:lnTo>
                    <a:pt x="491" y="115"/>
                  </a:lnTo>
                  <a:lnTo>
                    <a:pt x="500" y="118"/>
                  </a:lnTo>
                  <a:lnTo>
                    <a:pt x="509" y="123"/>
                  </a:lnTo>
                  <a:lnTo>
                    <a:pt x="509" y="133"/>
                  </a:lnTo>
                  <a:lnTo>
                    <a:pt x="508" y="140"/>
                  </a:lnTo>
                  <a:lnTo>
                    <a:pt x="507" y="146"/>
                  </a:lnTo>
                  <a:lnTo>
                    <a:pt x="505" y="150"/>
                  </a:lnTo>
                  <a:lnTo>
                    <a:pt x="502" y="154"/>
                  </a:lnTo>
                  <a:lnTo>
                    <a:pt x="497" y="155"/>
                  </a:lnTo>
                  <a:lnTo>
                    <a:pt x="489" y="156"/>
                  </a:lnTo>
                  <a:lnTo>
                    <a:pt x="479" y="156"/>
                  </a:lnTo>
                  <a:lnTo>
                    <a:pt x="466" y="152"/>
                  </a:lnTo>
                  <a:lnTo>
                    <a:pt x="448" y="145"/>
                  </a:lnTo>
                  <a:lnTo>
                    <a:pt x="437" y="141"/>
                  </a:lnTo>
                  <a:lnTo>
                    <a:pt x="425" y="140"/>
                  </a:lnTo>
                  <a:lnTo>
                    <a:pt x="417" y="141"/>
                  </a:lnTo>
                  <a:lnTo>
                    <a:pt x="409" y="143"/>
                  </a:lnTo>
                  <a:lnTo>
                    <a:pt x="400" y="145"/>
                  </a:lnTo>
                  <a:lnTo>
                    <a:pt x="390" y="149"/>
                  </a:lnTo>
                  <a:lnTo>
                    <a:pt x="378" y="162"/>
                  </a:lnTo>
                  <a:lnTo>
                    <a:pt x="364" y="175"/>
                  </a:lnTo>
                  <a:lnTo>
                    <a:pt x="351" y="186"/>
                  </a:lnTo>
                  <a:lnTo>
                    <a:pt x="336" y="196"/>
                  </a:lnTo>
                  <a:lnTo>
                    <a:pt x="306" y="217"/>
                  </a:lnTo>
                  <a:lnTo>
                    <a:pt x="276" y="235"/>
                  </a:lnTo>
                  <a:lnTo>
                    <a:pt x="248" y="255"/>
                  </a:lnTo>
                  <a:lnTo>
                    <a:pt x="219" y="278"/>
                  </a:lnTo>
                  <a:lnTo>
                    <a:pt x="206" y="289"/>
                  </a:lnTo>
                  <a:lnTo>
                    <a:pt x="193" y="301"/>
                  </a:lnTo>
                  <a:lnTo>
                    <a:pt x="181" y="315"/>
                  </a:lnTo>
                  <a:lnTo>
                    <a:pt x="170" y="330"/>
                  </a:lnTo>
                  <a:lnTo>
                    <a:pt x="159" y="349"/>
                  </a:lnTo>
                  <a:lnTo>
                    <a:pt x="148" y="373"/>
                  </a:lnTo>
                  <a:lnTo>
                    <a:pt x="135" y="398"/>
                  </a:lnTo>
                  <a:lnTo>
                    <a:pt x="123" y="420"/>
                  </a:lnTo>
                  <a:lnTo>
                    <a:pt x="103" y="451"/>
                  </a:lnTo>
                  <a:lnTo>
                    <a:pt x="87" y="474"/>
                  </a:lnTo>
                  <a:lnTo>
                    <a:pt x="81" y="484"/>
                  </a:lnTo>
                  <a:lnTo>
                    <a:pt x="78" y="492"/>
                  </a:lnTo>
                  <a:lnTo>
                    <a:pt x="77" y="496"/>
                  </a:lnTo>
                  <a:lnTo>
                    <a:pt x="77" y="498"/>
                  </a:lnTo>
                  <a:lnTo>
                    <a:pt x="77" y="500"/>
                  </a:lnTo>
                  <a:lnTo>
                    <a:pt x="79" y="502"/>
                  </a:lnTo>
                  <a:lnTo>
                    <a:pt x="89" y="509"/>
                  </a:lnTo>
                  <a:lnTo>
                    <a:pt x="98" y="514"/>
                  </a:lnTo>
                  <a:lnTo>
                    <a:pt x="104" y="517"/>
                  </a:lnTo>
                  <a:lnTo>
                    <a:pt x="110" y="518"/>
                  </a:lnTo>
                  <a:lnTo>
                    <a:pt x="123" y="517"/>
                  </a:lnTo>
                  <a:lnTo>
                    <a:pt x="140" y="518"/>
                  </a:lnTo>
                  <a:lnTo>
                    <a:pt x="145" y="515"/>
                  </a:lnTo>
                  <a:lnTo>
                    <a:pt x="149" y="515"/>
                  </a:lnTo>
                  <a:lnTo>
                    <a:pt x="152" y="515"/>
                  </a:lnTo>
                  <a:lnTo>
                    <a:pt x="156" y="517"/>
                  </a:lnTo>
                  <a:lnTo>
                    <a:pt x="161" y="522"/>
                  </a:lnTo>
                  <a:lnTo>
                    <a:pt x="165" y="528"/>
                  </a:lnTo>
                  <a:lnTo>
                    <a:pt x="170" y="541"/>
                  </a:lnTo>
                  <a:lnTo>
                    <a:pt x="170" y="548"/>
                  </a:lnTo>
                  <a:lnTo>
                    <a:pt x="165" y="556"/>
                  </a:lnTo>
                  <a:lnTo>
                    <a:pt x="162" y="566"/>
                  </a:lnTo>
                  <a:lnTo>
                    <a:pt x="161" y="567"/>
                  </a:lnTo>
                  <a:lnTo>
                    <a:pt x="159" y="570"/>
                  </a:lnTo>
                  <a:lnTo>
                    <a:pt x="156" y="570"/>
                  </a:lnTo>
                  <a:lnTo>
                    <a:pt x="154" y="571"/>
                  </a:lnTo>
                  <a:lnTo>
                    <a:pt x="144" y="570"/>
                  </a:lnTo>
                  <a:lnTo>
                    <a:pt x="130" y="565"/>
                  </a:lnTo>
                  <a:lnTo>
                    <a:pt x="124" y="574"/>
                  </a:lnTo>
                  <a:lnTo>
                    <a:pt x="118" y="580"/>
                  </a:lnTo>
                  <a:lnTo>
                    <a:pt x="110" y="582"/>
                  </a:lnTo>
                  <a:lnTo>
                    <a:pt x="103" y="583"/>
                  </a:lnTo>
                  <a:lnTo>
                    <a:pt x="95" y="582"/>
                  </a:lnTo>
                  <a:lnTo>
                    <a:pt x="87" y="580"/>
                  </a:lnTo>
                  <a:lnTo>
                    <a:pt x="79" y="576"/>
                  </a:lnTo>
                  <a:lnTo>
                    <a:pt x="71" y="571"/>
                  </a:lnTo>
                  <a:lnTo>
                    <a:pt x="68" y="570"/>
                  </a:lnTo>
                  <a:lnTo>
                    <a:pt x="66" y="570"/>
                  </a:lnTo>
                  <a:lnTo>
                    <a:pt x="65" y="571"/>
                  </a:lnTo>
                  <a:lnTo>
                    <a:pt x="63" y="572"/>
                  </a:lnTo>
                  <a:lnTo>
                    <a:pt x="63" y="579"/>
                  </a:lnTo>
                  <a:lnTo>
                    <a:pt x="65" y="587"/>
                  </a:lnTo>
                  <a:lnTo>
                    <a:pt x="66" y="598"/>
                  </a:lnTo>
                  <a:lnTo>
                    <a:pt x="66" y="611"/>
                  </a:lnTo>
                  <a:lnTo>
                    <a:pt x="66" y="623"/>
                  </a:lnTo>
                  <a:lnTo>
                    <a:pt x="63" y="634"/>
                  </a:lnTo>
                  <a:lnTo>
                    <a:pt x="61" y="640"/>
                  </a:lnTo>
                  <a:lnTo>
                    <a:pt x="57" y="647"/>
                  </a:lnTo>
                  <a:lnTo>
                    <a:pt x="53" y="652"/>
                  </a:lnTo>
                  <a:lnTo>
                    <a:pt x="48" y="657"/>
                  </a:lnTo>
                  <a:lnTo>
                    <a:pt x="39" y="665"/>
                  </a:lnTo>
                  <a:lnTo>
                    <a:pt x="27" y="674"/>
                  </a:lnTo>
                  <a:lnTo>
                    <a:pt x="17" y="684"/>
                  </a:lnTo>
                  <a:lnTo>
                    <a:pt x="8" y="695"/>
                  </a:lnTo>
                  <a:lnTo>
                    <a:pt x="5" y="701"/>
                  </a:lnTo>
                  <a:lnTo>
                    <a:pt x="1" y="709"/>
                  </a:lnTo>
                  <a:lnTo>
                    <a:pt x="0" y="716"/>
                  </a:lnTo>
                  <a:lnTo>
                    <a:pt x="0" y="725"/>
                  </a:lnTo>
                  <a:lnTo>
                    <a:pt x="0" y="728"/>
                  </a:lnTo>
                  <a:lnTo>
                    <a:pt x="1" y="735"/>
                  </a:lnTo>
                  <a:lnTo>
                    <a:pt x="11" y="735"/>
                  </a:lnTo>
                  <a:lnTo>
                    <a:pt x="17" y="736"/>
                  </a:lnTo>
                  <a:lnTo>
                    <a:pt x="26" y="737"/>
                  </a:lnTo>
                  <a:lnTo>
                    <a:pt x="37" y="741"/>
                  </a:lnTo>
                  <a:lnTo>
                    <a:pt x="48" y="746"/>
                  </a:lnTo>
                  <a:lnTo>
                    <a:pt x="61" y="752"/>
                  </a:lnTo>
                  <a:lnTo>
                    <a:pt x="71" y="759"/>
                  </a:lnTo>
                  <a:lnTo>
                    <a:pt x="79" y="768"/>
                  </a:lnTo>
                  <a:lnTo>
                    <a:pt x="82" y="772"/>
                  </a:lnTo>
                  <a:lnTo>
                    <a:pt x="84" y="777"/>
                  </a:lnTo>
                  <a:lnTo>
                    <a:pt x="87" y="782"/>
                  </a:lnTo>
                  <a:lnTo>
                    <a:pt x="87" y="785"/>
                  </a:lnTo>
                  <a:lnTo>
                    <a:pt x="87" y="793"/>
                  </a:lnTo>
                  <a:lnTo>
                    <a:pt x="86" y="798"/>
                  </a:lnTo>
                  <a:lnTo>
                    <a:pt x="83" y="801"/>
                  </a:lnTo>
                  <a:lnTo>
                    <a:pt x="81" y="804"/>
                  </a:lnTo>
                  <a:lnTo>
                    <a:pt x="76" y="809"/>
                  </a:lnTo>
                  <a:lnTo>
                    <a:pt x="73" y="815"/>
                  </a:lnTo>
                  <a:lnTo>
                    <a:pt x="72" y="826"/>
                  </a:lnTo>
                  <a:lnTo>
                    <a:pt x="73" y="837"/>
                  </a:lnTo>
                  <a:lnTo>
                    <a:pt x="69" y="846"/>
                  </a:lnTo>
                  <a:lnTo>
                    <a:pt x="65" y="853"/>
                  </a:lnTo>
                  <a:lnTo>
                    <a:pt x="60" y="861"/>
                  </a:lnTo>
                  <a:lnTo>
                    <a:pt x="55" y="867"/>
                  </a:lnTo>
                  <a:lnTo>
                    <a:pt x="50" y="874"/>
                  </a:lnTo>
                  <a:lnTo>
                    <a:pt x="45" y="882"/>
                  </a:lnTo>
                  <a:lnTo>
                    <a:pt x="42" y="891"/>
                  </a:lnTo>
                  <a:lnTo>
                    <a:pt x="41" y="901"/>
                  </a:lnTo>
                  <a:lnTo>
                    <a:pt x="41" y="905"/>
                  </a:lnTo>
                  <a:lnTo>
                    <a:pt x="42" y="910"/>
                  </a:lnTo>
                  <a:lnTo>
                    <a:pt x="45" y="913"/>
                  </a:lnTo>
                  <a:lnTo>
                    <a:pt x="47" y="915"/>
                  </a:lnTo>
                  <a:lnTo>
                    <a:pt x="50" y="917"/>
                  </a:lnTo>
                  <a:lnTo>
                    <a:pt x="53" y="917"/>
                  </a:lnTo>
                  <a:lnTo>
                    <a:pt x="58" y="917"/>
                  </a:lnTo>
                  <a:lnTo>
                    <a:pt x="63" y="917"/>
                  </a:lnTo>
                  <a:lnTo>
                    <a:pt x="65" y="923"/>
                  </a:lnTo>
                  <a:lnTo>
                    <a:pt x="66" y="928"/>
                  </a:lnTo>
                  <a:lnTo>
                    <a:pt x="66" y="931"/>
                  </a:lnTo>
                  <a:lnTo>
                    <a:pt x="65" y="936"/>
                  </a:lnTo>
                  <a:lnTo>
                    <a:pt x="66" y="939"/>
                  </a:lnTo>
                  <a:lnTo>
                    <a:pt x="67" y="941"/>
                  </a:lnTo>
                  <a:lnTo>
                    <a:pt x="71" y="944"/>
                  </a:lnTo>
                  <a:lnTo>
                    <a:pt x="74" y="946"/>
                  </a:lnTo>
                  <a:lnTo>
                    <a:pt x="78" y="949"/>
                  </a:lnTo>
                  <a:lnTo>
                    <a:pt x="83" y="951"/>
                  </a:lnTo>
                  <a:lnTo>
                    <a:pt x="89" y="951"/>
                  </a:lnTo>
                  <a:lnTo>
                    <a:pt x="94" y="953"/>
                  </a:lnTo>
                  <a:lnTo>
                    <a:pt x="109" y="949"/>
                  </a:lnTo>
                  <a:lnTo>
                    <a:pt x="123" y="946"/>
                  </a:lnTo>
                  <a:lnTo>
                    <a:pt x="128" y="946"/>
                  </a:lnTo>
                  <a:lnTo>
                    <a:pt x="131" y="948"/>
                  </a:lnTo>
                  <a:lnTo>
                    <a:pt x="135" y="949"/>
                  </a:lnTo>
                  <a:lnTo>
                    <a:pt x="139" y="951"/>
                  </a:lnTo>
                  <a:lnTo>
                    <a:pt x="143" y="956"/>
                  </a:lnTo>
                  <a:lnTo>
                    <a:pt x="145" y="962"/>
                  </a:lnTo>
                  <a:lnTo>
                    <a:pt x="148" y="969"/>
                  </a:lnTo>
                  <a:lnTo>
                    <a:pt x="150" y="975"/>
                  </a:lnTo>
                  <a:lnTo>
                    <a:pt x="151" y="977"/>
                  </a:lnTo>
                  <a:lnTo>
                    <a:pt x="152" y="980"/>
                  </a:lnTo>
                  <a:lnTo>
                    <a:pt x="155" y="981"/>
                  </a:lnTo>
                  <a:lnTo>
                    <a:pt x="159" y="982"/>
                  </a:lnTo>
                  <a:lnTo>
                    <a:pt x="162" y="982"/>
                  </a:lnTo>
                  <a:close/>
                </a:path>
              </a:pathLst>
            </a:custGeom>
            <a:solidFill>
              <a:srgbClr val="FDEBBA"/>
            </a:solidFill>
            <a:ln w="127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408" name="Freeform 491"/>
            <p:cNvSpPr>
              <a:spLocks/>
            </p:cNvSpPr>
            <p:nvPr/>
          </p:nvSpPr>
          <p:spPr bwMode="auto">
            <a:xfrm>
              <a:off x="4041" y="2778"/>
              <a:ext cx="779" cy="544"/>
            </a:xfrm>
            <a:custGeom>
              <a:avLst/>
              <a:gdLst>
                <a:gd name="T0" fmla="*/ 757 w 779"/>
                <a:gd name="T1" fmla="*/ 433 h 544"/>
                <a:gd name="T2" fmla="*/ 727 w 779"/>
                <a:gd name="T3" fmla="*/ 399 h 544"/>
                <a:gd name="T4" fmla="*/ 703 w 779"/>
                <a:gd name="T5" fmla="*/ 395 h 544"/>
                <a:gd name="T6" fmla="*/ 680 w 779"/>
                <a:gd name="T7" fmla="*/ 381 h 544"/>
                <a:gd name="T8" fmla="*/ 674 w 779"/>
                <a:gd name="T9" fmla="*/ 338 h 544"/>
                <a:gd name="T10" fmla="*/ 672 w 779"/>
                <a:gd name="T11" fmla="*/ 308 h 544"/>
                <a:gd name="T12" fmla="*/ 679 w 779"/>
                <a:gd name="T13" fmla="*/ 285 h 544"/>
                <a:gd name="T14" fmla="*/ 697 w 779"/>
                <a:gd name="T15" fmla="*/ 249 h 544"/>
                <a:gd name="T16" fmla="*/ 710 w 779"/>
                <a:gd name="T17" fmla="*/ 196 h 544"/>
                <a:gd name="T18" fmla="*/ 695 w 779"/>
                <a:gd name="T19" fmla="*/ 177 h 544"/>
                <a:gd name="T20" fmla="*/ 748 w 779"/>
                <a:gd name="T21" fmla="*/ 162 h 544"/>
                <a:gd name="T22" fmla="*/ 753 w 779"/>
                <a:gd name="T23" fmla="*/ 132 h 544"/>
                <a:gd name="T24" fmla="*/ 721 w 779"/>
                <a:gd name="T25" fmla="*/ 82 h 544"/>
                <a:gd name="T26" fmla="*/ 701 w 779"/>
                <a:gd name="T27" fmla="*/ 88 h 544"/>
                <a:gd name="T28" fmla="*/ 659 w 779"/>
                <a:gd name="T29" fmla="*/ 136 h 544"/>
                <a:gd name="T30" fmla="*/ 638 w 779"/>
                <a:gd name="T31" fmla="*/ 161 h 544"/>
                <a:gd name="T32" fmla="*/ 618 w 779"/>
                <a:gd name="T33" fmla="*/ 181 h 544"/>
                <a:gd name="T34" fmla="*/ 591 w 779"/>
                <a:gd name="T35" fmla="*/ 170 h 544"/>
                <a:gd name="T36" fmla="*/ 545 w 779"/>
                <a:gd name="T37" fmla="*/ 168 h 544"/>
                <a:gd name="T38" fmla="*/ 525 w 779"/>
                <a:gd name="T39" fmla="*/ 152 h 544"/>
                <a:gd name="T40" fmla="*/ 541 w 779"/>
                <a:gd name="T41" fmla="*/ 85 h 544"/>
                <a:gd name="T42" fmla="*/ 554 w 779"/>
                <a:gd name="T43" fmla="*/ 11 h 544"/>
                <a:gd name="T44" fmla="*/ 533 w 779"/>
                <a:gd name="T45" fmla="*/ 0 h 544"/>
                <a:gd name="T46" fmla="*/ 482 w 779"/>
                <a:gd name="T47" fmla="*/ 33 h 544"/>
                <a:gd name="T48" fmla="*/ 421 w 779"/>
                <a:gd name="T49" fmla="*/ 73 h 544"/>
                <a:gd name="T50" fmla="*/ 375 w 779"/>
                <a:gd name="T51" fmla="*/ 108 h 544"/>
                <a:gd name="T52" fmla="*/ 336 w 779"/>
                <a:gd name="T53" fmla="*/ 127 h 544"/>
                <a:gd name="T54" fmla="*/ 281 w 779"/>
                <a:gd name="T55" fmla="*/ 153 h 544"/>
                <a:gd name="T56" fmla="*/ 230 w 779"/>
                <a:gd name="T57" fmla="*/ 170 h 544"/>
                <a:gd name="T58" fmla="*/ 190 w 779"/>
                <a:gd name="T59" fmla="*/ 155 h 544"/>
                <a:gd name="T60" fmla="*/ 139 w 779"/>
                <a:gd name="T61" fmla="*/ 157 h 544"/>
                <a:gd name="T62" fmla="*/ 43 w 779"/>
                <a:gd name="T63" fmla="*/ 158 h 544"/>
                <a:gd name="T64" fmla="*/ 6 w 779"/>
                <a:gd name="T65" fmla="*/ 183 h 544"/>
                <a:gd name="T66" fmla="*/ 3 w 779"/>
                <a:gd name="T67" fmla="*/ 208 h 544"/>
                <a:gd name="T68" fmla="*/ 37 w 779"/>
                <a:gd name="T69" fmla="*/ 224 h 544"/>
                <a:gd name="T70" fmla="*/ 36 w 779"/>
                <a:gd name="T71" fmla="*/ 241 h 544"/>
                <a:gd name="T72" fmla="*/ 56 w 779"/>
                <a:gd name="T73" fmla="*/ 253 h 544"/>
                <a:gd name="T74" fmla="*/ 84 w 779"/>
                <a:gd name="T75" fmla="*/ 235 h 544"/>
                <a:gd name="T76" fmla="*/ 107 w 779"/>
                <a:gd name="T77" fmla="*/ 260 h 544"/>
                <a:gd name="T78" fmla="*/ 123 w 779"/>
                <a:gd name="T79" fmla="*/ 251 h 544"/>
                <a:gd name="T80" fmla="*/ 147 w 779"/>
                <a:gd name="T81" fmla="*/ 293 h 544"/>
                <a:gd name="T82" fmla="*/ 146 w 779"/>
                <a:gd name="T83" fmla="*/ 308 h 544"/>
                <a:gd name="T84" fmla="*/ 171 w 779"/>
                <a:gd name="T85" fmla="*/ 332 h 544"/>
                <a:gd name="T86" fmla="*/ 156 w 779"/>
                <a:gd name="T87" fmla="*/ 342 h 544"/>
                <a:gd name="T88" fmla="*/ 173 w 779"/>
                <a:gd name="T89" fmla="*/ 369 h 544"/>
                <a:gd name="T90" fmla="*/ 219 w 779"/>
                <a:gd name="T91" fmla="*/ 385 h 544"/>
                <a:gd name="T92" fmla="*/ 325 w 779"/>
                <a:gd name="T93" fmla="*/ 359 h 544"/>
                <a:gd name="T94" fmla="*/ 381 w 779"/>
                <a:gd name="T95" fmla="*/ 355 h 544"/>
                <a:gd name="T96" fmla="*/ 474 w 779"/>
                <a:gd name="T97" fmla="*/ 425 h 544"/>
                <a:gd name="T98" fmla="*/ 588 w 779"/>
                <a:gd name="T99" fmla="*/ 536 h 544"/>
                <a:gd name="T100" fmla="*/ 630 w 779"/>
                <a:gd name="T101" fmla="*/ 539 h 544"/>
                <a:gd name="T102" fmla="*/ 680 w 779"/>
                <a:gd name="T103" fmla="*/ 514 h 544"/>
                <a:gd name="T104" fmla="*/ 765 w 779"/>
                <a:gd name="T105" fmla="*/ 498 h 54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779"/>
                <a:gd name="T160" fmla="*/ 0 h 544"/>
                <a:gd name="T161" fmla="*/ 779 w 779"/>
                <a:gd name="T162" fmla="*/ 544 h 54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779" h="544">
                  <a:moveTo>
                    <a:pt x="779" y="454"/>
                  </a:moveTo>
                  <a:lnTo>
                    <a:pt x="774" y="452"/>
                  </a:lnTo>
                  <a:lnTo>
                    <a:pt x="770" y="449"/>
                  </a:lnTo>
                  <a:lnTo>
                    <a:pt x="767" y="447"/>
                  </a:lnTo>
                  <a:lnTo>
                    <a:pt x="763" y="443"/>
                  </a:lnTo>
                  <a:lnTo>
                    <a:pt x="757" y="433"/>
                  </a:lnTo>
                  <a:lnTo>
                    <a:pt x="750" y="423"/>
                  </a:lnTo>
                  <a:lnTo>
                    <a:pt x="746" y="415"/>
                  </a:lnTo>
                  <a:lnTo>
                    <a:pt x="739" y="406"/>
                  </a:lnTo>
                  <a:lnTo>
                    <a:pt x="736" y="402"/>
                  </a:lnTo>
                  <a:lnTo>
                    <a:pt x="732" y="400"/>
                  </a:lnTo>
                  <a:lnTo>
                    <a:pt x="727" y="399"/>
                  </a:lnTo>
                  <a:lnTo>
                    <a:pt x="722" y="399"/>
                  </a:lnTo>
                  <a:lnTo>
                    <a:pt x="716" y="399"/>
                  </a:lnTo>
                  <a:lnTo>
                    <a:pt x="710" y="399"/>
                  </a:lnTo>
                  <a:lnTo>
                    <a:pt x="707" y="397"/>
                  </a:lnTo>
                  <a:lnTo>
                    <a:pt x="705" y="397"/>
                  </a:lnTo>
                  <a:lnTo>
                    <a:pt x="703" y="395"/>
                  </a:lnTo>
                  <a:lnTo>
                    <a:pt x="701" y="394"/>
                  </a:lnTo>
                  <a:lnTo>
                    <a:pt x="700" y="389"/>
                  </a:lnTo>
                  <a:lnTo>
                    <a:pt x="697" y="384"/>
                  </a:lnTo>
                  <a:lnTo>
                    <a:pt x="690" y="385"/>
                  </a:lnTo>
                  <a:lnTo>
                    <a:pt x="685" y="384"/>
                  </a:lnTo>
                  <a:lnTo>
                    <a:pt x="680" y="381"/>
                  </a:lnTo>
                  <a:lnTo>
                    <a:pt x="676" y="376"/>
                  </a:lnTo>
                  <a:lnTo>
                    <a:pt x="675" y="371"/>
                  </a:lnTo>
                  <a:lnTo>
                    <a:pt x="672" y="364"/>
                  </a:lnTo>
                  <a:lnTo>
                    <a:pt x="672" y="357"/>
                  </a:lnTo>
                  <a:lnTo>
                    <a:pt x="672" y="349"/>
                  </a:lnTo>
                  <a:lnTo>
                    <a:pt x="674" y="338"/>
                  </a:lnTo>
                  <a:lnTo>
                    <a:pt x="676" y="329"/>
                  </a:lnTo>
                  <a:lnTo>
                    <a:pt x="680" y="322"/>
                  </a:lnTo>
                  <a:lnTo>
                    <a:pt x="684" y="314"/>
                  </a:lnTo>
                  <a:lnTo>
                    <a:pt x="679" y="313"/>
                  </a:lnTo>
                  <a:lnTo>
                    <a:pt x="675" y="309"/>
                  </a:lnTo>
                  <a:lnTo>
                    <a:pt x="672" y="308"/>
                  </a:lnTo>
                  <a:lnTo>
                    <a:pt x="671" y="306"/>
                  </a:lnTo>
                  <a:lnTo>
                    <a:pt x="670" y="302"/>
                  </a:lnTo>
                  <a:lnTo>
                    <a:pt x="670" y="300"/>
                  </a:lnTo>
                  <a:lnTo>
                    <a:pt x="671" y="295"/>
                  </a:lnTo>
                  <a:lnTo>
                    <a:pt x="674" y="290"/>
                  </a:lnTo>
                  <a:lnTo>
                    <a:pt x="679" y="285"/>
                  </a:lnTo>
                  <a:lnTo>
                    <a:pt x="684" y="280"/>
                  </a:lnTo>
                  <a:lnTo>
                    <a:pt x="689" y="274"/>
                  </a:lnTo>
                  <a:lnTo>
                    <a:pt x="692" y="267"/>
                  </a:lnTo>
                  <a:lnTo>
                    <a:pt x="696" y="261"/>
                  </a:lnTo>
                  <a:lnTo>
                    <a:pt x="697" y="254"/>
                  </a:lnTo>
                  <a:lnTo>
                    <a:pt x="697" y="249"/>
                  </a:lnTo>
                  <a:lnTo>
                    <a:pt x="697" y="241"/>
                  </a:lnTo>
                  <a:lnTo>
                    <a:pt x="707" y="223"/>
                  </a:lnTo>
                  <a:lnTo>
                    <a:pt x="717" y="205"/>
                  </a:lnTo>
                  <a:lnTo>
                    <a:pt x="717" y="200"/>
                  </a:lnTo>
                  <a:lnTo>
                    <a:pt x="713" y="198"/>
                  </a:lnTo>
                  <a:lnTo>
                    <a:pt x="710" y="196"/>
                  </a:lnTo>
                  <a:lnTo>
                    <a:pt x="706" y="194"/>
                  </a:lnTo>
                  <a:lnTo>
                    <a:pt x="701" y="193"/>
                  </a:lnTo>
                  <a:lnTo>
                    <a:pt x="697" y="191"/>
                  </a:lnTo>
                  <a:lnTo>
                    <a:pt x="695" y="186"/>
                  </a:lnTo>
                  <a:lnTo>
                    <a:pt x="694" y="179"/>
                  </a:lnTo>
                  <a:lnTo>
                    <a:pt x="695" y="177"/>
                  </a:lnTo>
                  <a:lnTo>
                    <a:pt x="696" y="173"/>
                  </a:lnTo>
                  <a:lnTo>
                    <a:pt x="698" y="171"/>
                  </a:lnTo>
                  <a:lnTo>
                    <a:pt x="702" y="168"/>
                  </a:lnTo>
                  <a:lnTo>
                    <a:pt x="733" y="168"/>
                  </a:lnTo>
                  <a:lnTo>
                    <a:pt x="741" y="166"/>
                  </a:lnTo>
                  <a:lnTo>
                    <a:pt x="748" y="162"/>
                  </a:lnTo>
                  <a:lnTo>
                    <a:pt x="752" y="160"/>
                  </a:lnTo>
                  <a:lnTo>
                    <a:pt x="754" y="157"/>
                  </a:lnTo>
                  <a:lnTo>
                    <a:pt x="757" y="155"/>
                  </a:lnTo>
                  <a:lnTo>
                    <a:pt x="757" y="150"/>
                  </a:lnTo>
                  <a:lnTo>
                    <a:pt x="755" y="142"/>
                  </a:lnTo>
                  <a:lnTo>
                    <a:pt x="753" y="132"/>
                  </a:lnTo>
                  <a:lnTo>
                    <a:pt x="747" y="121"/>
                  </a:lnTo>
                  <a:lnTo>
                    <a:pt x="741" y="109"/>
                  </a:lnTo>
                  <a:lnTo>
                    <a:pt x="734" y="98"/>
                  </a:lnTo>
                  <a:lnTo>
                    <a:pt x="727" y="88"/>
                  </a:lnTo>
                  <a:lnTo>
                    <a:pt x="723" y="84"/>
                  </a:lnTo>
                  <a:lnTo>
                    <a:pt x="721" y="82"/>
                  </a:lnTo>
                  <a:lnTo>
                    <a:pt x="718" y="79"/>
                  </a:lnTo>
                  <a:lnTo>
                    <a:pt x="716" y="79"/>
                  </a:lnTo>
                  <a:lnTo>
                    <a:pt x="711" y="79"/>
                  </a:lnTo>
                  <a:lnTo>
                    <a:pt x="707" y="82"/>
                  </a:lnTo>
                  <a:lnTo>
                    <a:pt x="703" y="84"/>
                  </a:lnTo>
                  <a:lnTo>
                    <a:pt x="701" y="88"/>
                  </a:lnTo>
                  <a:lnTo>
                    <a:pt x="695" y="95"/>
                  </a:lnTo>
                  <a:lnTo>
                    <a:pt x="690" y="100"/>
                  </a:lnTo>
                  <a:lnTo>
                    <a:pt x="677" y="108"/>
                  </a:lnTo>
                  <a:lnTo>
                    <a:pt x="666" y="116"/>
                  </a:lnTo>
                  <a:lnTo>
                    <a:pt x="661" y="125"/>
                  </a:lnTo>
                  <a:lnTo>
                    <a:pt x="659" y="136"/>
                  </a:lnTo>
                  <a:lnTo>
                    <a:pt x="656" y="142"/>
                  </a:lnTo>
                  <a:lnTo>
                    <a:pt x="655" y="147"/>
                  </a:lnTo>
                  <a:lnTo>
                    <a:pt x="651" y="152"/>
                  </a:lnTo>
                  <a:lnTo>
                    <a:pt x="648" y="156"/>
                  </a:lnTo>
                  <a:lnTo>
                    <a:pt x="643" y="158"/>
                  </a:lnTo>
                  <a:lnTo>
                    <a:pt x="638" y="161"/>
                  </a:lnTo>
                  <a:lnTo>
                    <a:pt x="633" y="163"/>
                  </a:lnTo>
                  <a:lnTo>
                    <a:pt x="628" y="168"/>
                  </a:lnTo>
                  <a:lnTo>
                    <a:pt x="624" y="172"/>
                  </a:lnTo>
                  <a:lnTo>
                    <a:pt x="622" y="177"/>
                  </a:lnTo>
                  <a:lnTo>
                    <a:pt x="620" y="178"/>
                  </a:lnTo>
                  <a:lnTo>
                    <a:pt x="618" y="181"/>
                  </a:lnTo>
                  <a:lnTo>
                    <a:pt x="616" y="182"/>
                  </a:lnTo>
                  <a:lnTo>
                    <a:pt x="613" y="182"/>
                  </a:lnTo>
                  <a:lnTo>
                    <a:pt x="604" y="181"/>
                  </a:lnTo>
                  <a:lnTo>
                    <a:pt x="599" y="178"/>
                  </a:lnTo>
                  <a:lnTo>
                    <a:pt x="594" y="174"/>
                  </a:lnTo>
                  <a:lnTo>
                    <a:pt x="591" y="170"/>
                  </a:lnTo>
                  <a:lnTo>
                    <a:pt x="587" y="166"/>
                  </a:lnTo>
                  <a:lnTo>
                    <a:pt x="582" y="162"/>
                  </a:lnTo>
                  <a:lnTo>
                    <a:pt x="577" y="160"/>
                  </a:lnTo>
                  <a:lnTo>
                    <a:pt x="568" y="158"/>
                  </a:lnTo>
                  <a:lnTo>
                    <a:pt x="557" y="163"/>
                  </a:lnTo>
                  <a:lnTo>
                    <a:pt x="545" y="168"/>
                  </a:lnTo>
                  <a:lnTo>
                    <a:pt x="537" y="167"/>
                  </a:lnTo>
                  <a:lnTo>
                    <a:pt x="531" y="163"/>
                  </a:lnTo>
                  <a:lnTo>
                    <a:pt x="529" y="162"/>
                  </a:lnTo>
                  <a:lnTo>
                    <a:pt x="526" y="158"/>
                  </a:lnTo>
                  <a:lnTo>
                    <a:pt x="525" y="156"/>
                  </a:lnTo>
                  <a:lnTo>
                    <a:pt x="525" y="152"/>
                  </a:lnTo>
                  <a:lnTo>
                    <a:pt x="533" y="135"/>
                  </a:lnTo>
                  <a:lnTo>
                    <a:pt x="539" y="119"/>
                  </a:lnTo>
                  <a:lnTo>
                    <a:pt x="535" y="109"/>
                  </a:lnTo>
                  <a:lnTo>
                    <a:pt x="531" y="99"/>
                  </a:lnTo>
                  <a:lnTo>
                    <a:pt x="535" y="92"/>
                  </a:lnTo>
                  <a:lnTo>
                    <a:pt x="541" y="85"/>
                  </a:lnTo>
                  <a:lnTo>
                    <a:pt x="546" y="69"/>
                  </a:lnTo>
                  <a:lnTo>
                    <a:pt x="550" y="54"/>
                  </a:lnTo>
                  <a:lnTo>
                    <a:pt x="554" y="37"/>
                  </a:lnTo>
                  <a:lnTo>
                    <a:pt x="555" y="21"/>
                  </a:lnTo>
                  <a:lnTo>
                    <a:pt x="555" y="16"/>
                  </a:lnTo>
                  <a:lnTo>
                    <a:pt x="554" y="11"/>
                  </a:lnTo>
                  <a:lnTo>
                    <a:pt x="552" y="7"/>
                  </a:lnTo>
                  <a:lnTo>
                    <a:pt x="551" y="5"/>
                  </a:lnTo>
                  <a:lnTo>
                    <a:pt x="547" y="2"/>
                  </a:lnTo>
                  <a:lnTo>
                    <a:pt x="544" y="1"/>
                  </a:lnTo>
                  <a:lnTo>
                    <a:pt x="539" y="0"/>
                  </a:lnTo>
                  <a:lnTo>
                    <a:pt x="533" y="0"/>
                  </a:lnTo>
                  <a:lnTo>
                    <a:pt x="524" y="0"/>
                  </a:lnTo>
                  <a:lnTo>
                    <a:pt x="516" y="2"/>
                  </a:lnTo>
                  <a:lnTo>
                    <a:pt x="509" y="6"/>
                  </a:lnTo>
                  <a:lnTo>
                    <a:pt x="503" y="10"/>
                  </a:lnTo>
                  <a:lnTo>
                    <a:pt x="492" y="21"/>
                  </a:lnTo>
                  <a:lnTo>
                    <a:pt x="482" y="33"/>
                  </a:lnTo>
                  <a:lnTo>
                    <a:pt x="468" y="33"/>
                  </a:lnTo>
                  <a:lnTo>
                    <a:pt x="455" y="39"/>
                  </a:lnTo>
                  <a:lnTo>
                    <a:pt x="445" y="47"/>
                  </a:lnTo>
                  <a:lnTo>
                    <a:pt x="436" y="54"/>
                  </a:lnTo>
                  <a:lnTo>
                    <a:pt x="429" y="64"/>
                  </a:lnTo>
                  <a:lnTo>
                    <a:pt x="421" y="73"/>
                  </a:lnTo>
                  <a:lnTo>
                    <a:pt x="412" y="83"/>
                  </a:lnTo>
                  <a:lnTo>
                    <a:pt x="404" y="92"/>
                  </a:lnTo>
                  <a:lnTo>
                    <a:pt x="393" y="100"/>
                  </a:lnTo>
                  <a:lnTo>
                    <a:pt x="388" y="104"/>
                  </a:lnTo>
                  <a:lnTo>
                    <a:pt x="381" y="106"/>
                  </a:lnTo>
                  <a:lnTo>
                    <a:pt x="375" y="108"/>
                  </a:lnTo>
                  <a:lnTo>
                    <a:pt x="369" y="109"/>
                  </a:lnTo>
                  <a:lnTo>
                    <a:pt x="362" y="110"/>
                  </a:lnTo>
                  <a:lnTo>
                    <a:pt x="357" y="111"/>
                  </a:lnTo>
                  <a:lnTo>
                    <a:pt x="351" y="114"/>
                  </a:lnTo>
                  <a:lnTo>
                    <a:pt x="347" y="116"/>
                  </a:lnTo>
                  <a:lnTo>
                    <a:pt x="336" y="127"/>
                  </a:lnTo>
                  <a:lnTo>
                    <a:pt x="325" y="140"/>
                  </a:lnTo>
                  <a:lnTo>
                    <a:pt x="317" y="145"/>
                  </a:lnTo>
                  <a:lnTo>
                    <a:pt x="310" y="148"/>
                  </a:lnTo>
                  <a:lnTo>
                    <a:pt x="301" y="151"/>
                  </a:lnTo>
                  <a:lnTo>
                    <a:pt x="291" y="152"/>
                  </a:lnTo>
                  <a:lnTo>
                    <a:pt x="281" y="153"/>
                  </a:lnTo>
                  <a:lnTo>
                    <a:pt x="271" y="155"/>
                  </a:lnTo>
                  <a:lnTo>
                    <a:pt x="263" y="158"/>
                  </a:lnTo>
                  <a:lnTo>
                    <a:pt x="255" y="161"/>
                  </a:lnTo>
                  <a:lnTo>
                    <a:pt x="246" y="165"/>
                  </a:lnTo>
                  <a:lnTo>
                    <a:pt x="239" y="167"/>
                  </a:lnTo>
                  <a:lnTo>
                    <a:pt x="230" y="170"/>
                  </a:lnTo>
                  <a:lnTo>
                    <a:pt x="222" y="170"/>
                  </a:lnTo>
                  <a:lnTo>
                    <a:pt x="213" y="170"/>
                  </a:lnTo>
                  <a:lnTo>
                    <a:pt x="207" y="167"/>
                  </a:lnTo>
                  <a:lnTo>
                    <a:pt x="201" y="163"/>
                  </a:lnTo>
                  <a:lnTo>
                    <a:pt x="196" y="160"/>
                  </a:lnTo>
                  <a:lnTo>
                    <a:pt x="190" y="155"/>
                  </a:lnTo>
                  <a:lnTo>
                    <a:pt x="185" y="152"/>
                  </a:lnTo>
                  <a:lnTo>
                    <a:pt x="178" y="150"/>
                  </a:lnTo>
                  <a:lnTo>
                    <a:pt x="172" y="148"/>
                  </a:lnTo>
                  <a:lnTo>
                    <a:pt x="160" y="150"/>
                  </a:lnTo>
                  <a:lnTo>
                    <a:pt x="149" y="153"/>
                  </a:lnTo>
                  <a:lnTo>
                    <a:pt x="139" y="157"/>
                  </a:lnTo>
                  <a:lnTo>
                    <a:pt x="129" y="158"/>
                  </a:lnTo>
                  <a:lnTo>
                    <a:pt x="108" y="158"/>
                  </a:lnTo>
                  <a:lnTo>
                    <a:pt x="93" y="158"/>
                  </a:lnTo>
                  <a:lnTo>
                    <a:pt x="77" y="158"/>
                  </a:lnTo>
                  <a:lnTo>
                    <a:pt x="51" y="158"/>
                  </a:lnTo>
                  <a:lnTo>
                    <a:pt x="43" y="158"/>
                  </a:lnTo>
                  <a:lnTo>
                    <a:pt x="36" y="161"/>
                  </a:lnTo>
                  <a:lnTo>
                    <a:pt x="30" y="163"/>
                  </a:lnTo>
                  <a:lnTo>
                    <a:pt x="25" y="167"/>
                  </a:lnTo>
                  <a:lnTo>
                    <a:pt x="16" y="174"/>
                  </a:lnTo>
                  <a:lnTo>
                    <a:pt x="9" y="184"/>
                  </a:lnTo>
                  <a:lnTo>
                    <a:pt x="6" y="183"/>
                  </a:lnTo>
                  <a:lnTo>
                    <a:pt x="5" y="182"/>
                  </a:lnTo>
                  <a:lnTo>
                    <a:pt x="4" y="186"/>
                  </a:lnTo>
                  <a:lnTo>
                    <a:pt x="0" y="193"/>
                  </a:lnTo>
                  <a:lnTo>
                    <a:pt x="0" y="198"/>
                  </a:lnTo>
                  <a:lnTo>
                    <a:pt x="0" y="203"/>
                  </a:lnTo>
                  <a:lnTo>
                    <a:pt x="3" y="208"/>
                  </a:lnTo>
                  <a:lnTo>
                    <a:pt x="8" y="212"/>
                  </a:lnTo>
                  <a:lnTo>
                    <a:pt x="16" y="215"/>
                  </a:lnTo>
                  <a:lnTo>
                    <a:pt x="20" y="215"/>
                  </a:lnTo>
                  <a:lnTo>
                    <a:pt x="24" y="217"/>
                  </a:lnTo>
                  <a:lnTo>
                    <a:pt x="29" y="220"/>
                  </a:lnTo>
                  <a:lnTo>
                    <a:pt x="37" y="224"/>
                  </a:lnTo>
                  <a:lnTo>
                    <a:pt x="43" y="225"/>
                  </a:lnTo>
                  <a:lnTo>
                    <a:pt x="45" y="227"/>
                  </a:lnTo>
                  <a:lnTo>
                    <a:pt x="45" y="228"/>
                  </a:lnTo>
                  <a:lnTo>
                    <a:pt x="42" y="231"/>
                  </a:lnTo>
                  <a:lnTo>
                    <a:pt x="38" y="235"/>
                  </a:lnTo>
                  <a:lnTo>
                    <a:pt x="36" y="241"/>
                  </a:lnTo>
                  <a:lnTo>
                    <a:pt x="35" y="246"/>
                  </a:lnTo>
                  <a:lnTo>
                    <a:pt x="37" y="251"/>
                  </a:lnTo>
                  <a:lnTo>
                    <a:pt x="40" y="254"/>
                  </a:lnTo>
                  <a:lnTo>
                    <a:pt x="45" y="256"/>
                  </a:lnTo>
                  <a:lnTo>
                    <a:pt x="50" y="255"/>
                  </a:lnTo>
                  <a:lnTo>
                    <a:pt x="56" y="253"/>
                  </a:lnTo>
                  <a:lnTo>
                    <a:pt x="63" y="248"/>
                  </a:lnTo>
                  <a:lnTo>
                    <a:pt x="68" y="241"/>
                  </a:lnTo>
                  <a:lnTo>
                    <a:pt x="73" y="238"/>
                  </a:lnTo>
                  <a:lnTo>
                    <a:pt x="78" y="235"/>
                  </a:lnTo>
                  <a:lnTo>
                    <a:pt x="82" y="235"/>
                  </a:lnTo>
                  <a:lnTo>
                    <a:pt x="84" y="235"/>
                  </a:lnTo>
                  <a:lnTo>
                    <a:pt x="88" y="238"/>
                  </a:lnTo>
                  <a:lnTo>
                    <a:pt x="90" y="241"/>
                  </a:lnTo>
                  <a:lnTo>
                    <a:pt x="93" y="245"/>
                  </a:lnTo>
                  <a:lnTo>
                    <a:pt x="98" y="254"/>
                  </a:lnTo>
                  <a:lnTo>
                    <a:pt x="104" y="260"/>
                  </a:lnTo>
                  <a:lnTo>
                    <a:pt x="107" y="260"/>
                  </a:lnTo>
                  <a:lnTo>
                    <a:pt x="109" y="260"/>
                  </a:lnTo>
                  <a:lnTo>
                    <a:pt x="112" y="259"/>
                  </a:lnTo>
                  <a:lnTo>
                    <a:pt x="114" y="255"/>
                  </a:lnTo>
                  <a:lnTo>
                    <a:pt x="118" y="253"/>
                  </a:lnTo>
                  <a:lnTo>
                    <a:pt x="120" y="251"/>
                  </a:lnTo>
                  <a:lnTo>
                    <a:pt x="123" y="251"/>
                  </a:lnTo>
                  <a:lnTo>
                    <a:pt x="125" y="253"/>
                  </a:lnTo>
                  <a:lnTo>
                    <a:pt x="130" y="259"/>
                  </a:lnTo>
                  <a:lnTo>
                    <a:pt x="136" y="270"/>
                  </a:lnTo>
                  <a:lnTo>
                    <a:pt x="142" y="280"/>
                  </a:lnTo>
                  <a:lnTo>
                    <a:pt x="146" y="290"/>
                  </a:lnTo>
                  <a:lnTo>
                    <a:pt x="147" y="293"/>
                  </a:lnTo>
                  <a:lnTo>
                    <a:pt x="147" y="297"/>
                  </a:lnTo>
                  <a:lnTo>
                    <a:pt x="147" y="300"/>
                  </a:lnTo>
                  <a:lnTo>
                    <a:pt x="146" y="303"/>
                  </a:lnTo>
                  <a:lnTo>
                    <a:pt x="145" y="305"/>
                  </a:lnTo>
                  <a:lnTo>
                    <a:pt x="145" y="307"/>
                  </a:lnTo>
                  <a:lnTo>
                    <a:pt x="146" y="308"/>
                  </a:lnTo>
                  <a:lnTo>
                    <a:pt x="147" y="311"/>
                  </a:lnTo>
                  <a:lnTo>
                    <a:pt x="154" y="314"/>
                  </a:lnTo>
                  <a:lnTo>
                    <a:pt x="160" y="319"/>
                  </a:lnTo>
                  <a:lnTo>
                    <a:pt x="166" y="324"/>
                  </a:lnTo>
                  <a:lnTo>
                    <a:pt x="170" y="329"/>
                  </a:lnTo>
                  <a:lnTo>
                    <a:pt x="171" y="332"/>
                  </a:lnTo>
                  <a:lnTo>
                    <a:pt x="170" y="333"/>
                  </a:lnTo>
                  <a:lnTo>
                    <a:pt x="167" y="335"/>
                  </a:lnTo>
                  <a:lnTo>
                    <a:pt x="164" y="337"/>
                  </a:lnTo>
                  <a:lnTo>
                    <a:pt x="160" y="338"/>
                  </a:lnTo>
                  <a:lnTo>
                    <a:pt x="157" y="340"/>
                  </a:lnTo>
                  <a:lnTo>
                    <a:pt x="156" y="342"/>
                  </a:lnTo>
                  <a:lnTo>
                    <a:pt x="155" y="344"/>
                  </a:lnTo>
                  <a:lnTo>
                    <a:pt x="156" y="347"/>
                  </a:lnTo>
                  <a:lnTo>
                    <a:pt x="157" y="350"/>
                  </a:lnTo>
                  <a:lnTo>
                    <a:pt x="160" y="353"/>
                  </a:lnTo>
                  <a:lnTo>
                    <a:pt x="164" y="357"/>
                  </a:lnTo>
                  <a:lnTo>
                    <a:pt x="173" y="369"/>
                  </a:lnTo>
                  <a:lnTo>
                    <a:pt x="183" y="379"/>
                  </a:lnTo>
                  <a:lnTo>
                    <a:pt x="191" y="384"/>
                  </a:lnTo>
                  <a:lnTo>
                    <a:pt x="196" y="391"/>
                  </a:lnTo>
                  <a:lnTo>
                    <a:pt x="198" y="396"/>
                  </a:lnTo>
                  <a:lnTo>
                    <a:pt x="199" y="399"/>
                  </a:lnTo>
                  <a:lnTo>
                    <a:pt x="219" y="385"/>
                  </a:lnTo>
                  <a:lnTo>
                    <a:pt x="237" y="375"/>
                  </a:lnTo>
                  <a:lnTo>
                    <a:pt x="251" y="370"/>
                  </a:lnTo>
                  <a:lnTo>
                    <a:pt x="264" y="366"/>
                  </a:lnTo>
                  <a:lnTo>
                    <a:pt x="290" y="364"/>
                  </a:lnTo>
                  <a:lnTo>
                    <a:pt x="310" y="361"/>
                  </a:lnTo>
                  <a:lnTo>
                    <a:pt x="325" y="359"/>
                  </a:lnTo>
                  <a:lnTo>
                    <a:pt x="336" y="355"/>
                  </a:lnTo>
                  <a:lnTo>
                    <a:pt x="348" y="350"/>
                  </a:lnTo>
                  <a:lnTo>
                    <a:pt x="357" y="349"/>
                  </a:lnTo>
                  <a:lnTo>
                    <a:pt x="364" y="350"/>
                  </a:lnTo>
                  <a:lnTo>
                    <a:pt x="373" y="353"/>
                  </a:lnTo>
                  <a:lnTo>
                    <a:pt x="381" y="355"/>
                  </a:lnTo>
                  <a:lnTo>
                    <a:pt x="390" y="359"/>
                  </a:lnTo>
                  <a:lnTo>
                    <a:pt x="406" y="368"/>
                  </a:lnTo>
                  <a:lnTo>
                    <a:pt x="424" y="380"/>
                  </a:lnTo>
                  <a:lnTo>
                    <a:pt x="441" y="394"/>
                  </a:lnTo>
                  <a:lnTo>
                    <a:pt x="458" y="409"/>
                  </a:lnTo>
                  <a:lnTo>
                    <a:pt x="474" y="425"/>
                  </a:lnTo>
                  <a:lnTo>
                    <a:pt x="490" y="441"/>
                  </a:lnTo>
                  <a:lnTo>
                    <a:pt x="523" y="473"/>
                  </a:lnTo>
                  <a:lnTo>
                    <a:pt x="551" y="503"/>
                  </a:lnTo>
                  <a:lnTo>
                    <a:pt x="565" y="516"/>
                  </a:lnTo>
                  <a:lnTo>
                    <a:pt x="577" y="527"/>
                  </a:lnTo>
                  <a:lnTo>
                    <a:pt x="588" y="536"/>
                  </a:lnTo>
                  <a:lnTo>
                    <a:pt x="598" y="541"/>
                  </a:lnTo>
                  <a:lnTo>
                    <a:pt x="604" y="544"/>
                  </a:lnTo>
                  <a:lnTo>
                    <a:pt x="611" y="544"/>
                  </a:lnTo>
                  <a:lnTo>
                    <a:pt x="616" y="544"/>
                  </a:lnTo>
                  <a:lnTo>
                    <a:pt x="620" y="542"/>
                  </a:lnTo>
                  <a:lnTo>
                    <a:pt x="630" y="539"/>
                  </a:lnTo>
                  <a:lnTo>
                    <a:pt x="640" y="532"/>
                  </a:lnTo>
                  <a:lnTo>
                    <a:pt x="651" y="526"/>
                  </a:lnTo>
                  <a:lnTo>
                    <a:pt x="661" y="520"/>
                  </a:lnTo>
                  <a:lnTo>
                    <a:pt x="668" y="518"/>
                  </a:lnTo>
                  <a:lnTo>
                    <a:pt x="674" y="515"/>
                  </a:lnTo>
                  <a:lnTo>
                    <a:pt x="680" y="514"/>
                  </a:lnTo>
                  <a:lnTo>
                    <a:pt x="686" y="514"/>
                  </a:lnTo>
                  <a:lnTo>
                    <a:pt x="710" y="514"/>
                  </a:lnTo>
                  <a:lnTo>
                    <a:pt x="729" y="514"/>
                  </a:lnTo>
                  <a:lnTo>
                    <a:pt x="746" y="515"/>
                  </a:lnTo>
                  <a:lnTo>
                    <a:pt x="757" y="515"/>
                  </a:lnTo>
                  <a:lnTo>
                    <a:pt x="765" y="498"/>
                  </a:lnTo>
                  <a:lnTo>
                    <a:pt x="769" y="469"/>
                  </a:lnTo>
                  <a:lnTo>
                    <a:pt x="776" y="459"/>
                  </a:lnTo>
                  <a:lnTo>
                    <a:pt x="778" y="457"/>
                  </a:lnTo>
                  <a:lnTo>
                    <a:pt x="779" y="454"/>
                  </a:lnTo>
                  <a:close/>
                </a:path>
              </a:pathLst>
            </a:custGeom>
            <a:solidFill>
              <a:srgbClr val="FDEBBA"/>
            </a:solidFill>
            <a:ln w="127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409" name="Freeform 492"/>
            <p:cNvSpPr>
              <a:spLocks/>
            </p:cNvSpPr>
            <p:nvPr/>
          </p:nvSpPr>
          <p:spPr bwMode="auto">
            <a:xfrm>
              <a:off x="4865" y="1079"/>
              <a:ext cx="782" cy="1143"/>
            </a:xfrm>
            <a:custGeom>
              <a:avLst/>
              <a:gdLst>
                <a:gd name="T0" fmla="*/ 538 w 782"/>
                <a:gd name="T1" fmla="*/ 1025 h 1143"/>
                <a:gd name="T2" fmla="*/ 702 w 782"/>
                <a:gd name="T3" fmla="*/ 1103 h 1143"/>
                <a:gd name="T4" fmla="*/ 773 w 782"/>
                <a:gd name="T5" fmla="*/ 1071 h 1143"/>
                <a:gd name="T6" fmla="*/ 740 w 782"/>
                <a:gd name="T7" fmla="*/ 995 h 1143"/>
                <a:gd name="T8" fmla="*/ 699 w 782"/>
                <a:gd name="T9" fmla="*/ 958 h 1143"/>
                <a:gd name="T10" fmla="*/ 723 w 782"/>
                <a:gd name="T11" fmla="*/ 911 h 1143"/>
                <a:gd name="T12" fmla="*/ 697 w 782"/>
                <a:gd name="T13" fmla="*/ 886 h 1143"/>
                <a:gd name="T14" fmla="*/ 651 w 782"/>
                <a:gd name="T15" fmla="*/ 818 h 1143"/>
                <a:gd name="T16" fmla="*/ 673 w 782"/>
                <a:gd name="T17" fmla="*/ 773 h 1143"/>
                <a:gd name="T18" fmla="*/ 662 w 782"/>
                <a:gd name="T19" fmla="*/ 740 h 1143"/>
                <a:gd name="T20" fmla="*/ 594 w 782"/>
                <a:gd name="T21" fmla="*/ 702 h 1143"/>
                <a:gd name="T22" fmla="*/ 570 w 782"/>
                <a:gd name="T23" fmla="*/ 649 h 1143"/>
                <a:gd name="T24" fmla="*/ 600 w 782"/>
                <a:gd name="T25" fmla="*/ 662 h 1143"/>
                <a:gd name="T26" fmla="*/ 595 w 782"/>
                <a:gd name="T27" fmla="*/ 625 h 1143"/>
                <a:gd name="T28" fmla="*/ 526 w 782"/>
                <a:gd name="T29" fmla="*/ 615 h 1143"/>
                <a:gd name="T30" fmla="*/ 504 w 782"/>
                <a:gd name="T31" fmla="*/ 595 h 1143"/>
                <a:gd name="T32" fmla="*/ 479 w 782"/>
                <a:gd name="T33" fmla="*/ 566 h 1143"/>
                <a:gd name="T34" fmla="*/ 471 w 782"/>
                <a:gd name="T35" fmla="*/ 608 h 1143"/>
                <a:gd name="T36" fmla="*/ 449 w 782"/>
                <a:gd name="T37" fmla="*/ 608 h 1143"/>
                <a:gd name="T38" fmla="*/ 366 w 782"/>
                <a:gd name="T39" fmla="*/ 485 h 1143"/>
                <a:gd name="T40" fmla="*/ 343 w 782"/>
                <a:gd name="T41" fmla="*/ 446 h 1143"/>
                <a:gd name="T42" fmla="*/ 377 w 782"/>
                <a:gd name="T43" fmla="*/ 422 h 1143"/>
                <a:gd name="T44" fmla="*/ 361 w 782"/>
                <a:gd name="T45" fmla="*/ 349 h 1143"/>
                <a:gd name="T46" fmla="*/ 391 w 782"/>
                <a:gd name="T47" fmla="*/ 372 h 1143"/>
                <a:gd name="T48" fmla="*/ 403 w 782"/>
                <a:gd name="T49" fmla="*/ 360 h 1143"/>
                <a:gd name="T50" fmla="*/ 376 w 782"/>
                <a:gd name="T51" fmla="*/ 312 h 1143"/>
                <a:gd name="T52" fmla="*/ 416 w 782"/>
                <a:gd name="T53" fmla="*/ 234 h 1143"/>
                <a:gd name="T54" fmla="*/ 465 w 782"/>
                <a:gd name="T55" fmla="*/ 224 h 1143"/>
                <a:gd name="T56" fmla="*/ 395 w 782"/>
                <a:gd name="T57" fmla="*/ 43 h 1143"/>
                <a:gd name="T58" fmla="*/ 336 w 782"/>
                <a:gd name="T59" fmla="*/ 2 h 1143"/>
                <a:gd name="T60" fmla="*/ 321 w 782"/>
                <a:gd name="T61" fmla="*/ 57 h 1143"/>
                <a:gd name="T62" fmla="*/ 310 w 782"/>
                <a:gd name="T63" fmla="*/ 117 h 1143"/>
                <a:gd name="T64" fmla="*/ 289 w 782"/>
                <a:gd name="T65" fmla="*/ 142 h 1143"/>
                <a:gd name="T66" fmla="*/ 227 w 782"/>
                <a:gd name="T67" fmla="*/ 161 h 1143"/>
                <a:gd name="T68" fmla="*/ 199 w 782"/>
                <a:gd name="T69" fmla="*/ 163 h 1143"/>
                <a:gd name="T70" fmla="*/ 182 w 782"/>
                <a:gd name="T71" fmla="*/ 114 h 1143"/>
                <a:gd name="T72" fmla="*/ 156 w 782"/>
                <a:gd name="T73" fmla="*/ 125 h 1143"/>
                <a:gd name="T74" fmla="*/ 86 w 782"/>
                <a:gd name="T75" fmla="*/ 161 h 1143"/>
                <a:gd name="T76" fmla="*/ 29 w 782"/>
                <a:gd name="T77" fmla="*/ 226 h 1143"/>
                <a:gd name="T78" fmla="*/ 1 w 782"/>
                <a:gd name="T79" fmla="*/ 267 h 1143"/>
                <a:gd name="T80" fmla="*/ 37 w 782"/>
                <a:gd name="T81" fmla="*/ 296 h 1143"/>
                <a:gd name="T82" fmla="*/ 45 w 782"/>
                <a:gd name="T83" fmla="*/ 325 h 1143"/>
                <a:gd name="T84" fmla="*/ 112 w 782"/>
                <a:gd name="T85" fmla="*/ 381 h 1143"/>
                <a:gd name="T86" fmla="*/ 156 w 782"/>
                <a:gd name="T87" fmla="*/ 398 h 1143"/>
                <a:gd name="T88" fmla="*/ 182 w 782"/>
                <a:gd name="T89" fmla="*/ 418 h 1143"/>
                <a:gd name="T90" fmla="*/ 210 w 782"/>
                <a:gd name="T91" fmla="*/ 422 h 1143"/>
                <a:gd name="T92" fmla="*/ 179 w 782"/>
                <a:gd name="T93" fmla="*/ 380 h 1143"/>
                <a:gd name="T94" fmla="*/ 174 w 782"/>
                <a:gd name="T95" fmla="*/ 313 h 1143"/>
                <a:gd name="T96" fmla="*/ 191 w 782"/>
                <a:gd name="T97" fmla="*/ 327 h 1143"/>
                <a:gd name="T98" fmla="*/ 231 w 782"/>
                <a:gd name="T99" fmla="*/ 392 h 1143"/>
                <a:gd name="T100" fmla="*/ 276 w 782"/>
                <a:gd name="T101" fmla="*/ 442 h 1143"/>
                <a:gd name="T102" fmla="*/ 289 w 782"/>
                <a:gd name="T103" fmla="*/ 550 h 1143"/>
                <a:gd name="T104" fmla="*/ 344 w 782"/>
                <a:gd name="T105" fmla="*/ 702 h 1143"/>
                <a:gd name="T106" fmla="*/ 343 w 782"/>
                <a:gd name="T107" fmla="*/ 787 h 1143"/>
                <a:gd name="T108" fmla="*/ 366 w 782"/>
                <a:gd name="T109" fmla="*/ 823 h 1143"/>
                <a:gd name="T110" fmla="*/ 386 w 782"/>
                <a:gd name="T111" fmla="*/ 874 h 1143"/>
                <a:gd name="T112" fmla="*/ 433 w 782"/>
                <a:gd name="T113" fmla="*/ 945 h 114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782"/>
                <a:gd name="T172" fmla="*/ 0 h 1143"/>
                <a:gd name="T173" fmla="*/ 782 w 782"/>
                <a:gd name="T174" fmla="*/ 1143 h 1143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782" h="1143">
                  <a:moveTo>
                    <a:pt x="433" y="945"/>
                  </a:moveTo>
                  <a:lnTo>
                    <a:pt x="444" y="955"/>
                  </a:lnTo>
                  <a:lnTo>
                    <a:pt x="471" y="979"/>
                  </a:lnTo>
                  <a:lnTo>
                    <a:pt x="491" y="995"/>
                  </a:lnTo>
                  <a:lnTo>
                    <a:pt x="513" y="1010"/>
                  </a:lnTo>
                  <a:lnTo>
                    <a:pt x="526" y="1018"/>
                  </a:lnTo>
                  <a:lnTo>
                    <a:pt x="538" y="1025"/>
                  </a:lnTo>
                  <a:lnTo>
                    <a:pt x="551" y="1031"/>
                  </a:lnTo>
                  <a:lnTo>
                    <a:pt x="564" y="1038"/>
                  </a:lnTo>
                  <a:lnTo>
                    <a:pt x="586" y="1047"/>
                  </a:lnTo>
                  <a:lnTo>
                    <a:pt x="614" y="1060"/>
                  </a:lnTo>
                  <a:lnTo>
                    <a:pt x="642" y="1073"/>
                  </a:lnTo>
                  <a:lnTo>
                    <a:pt x="672" y="1088"/>
                  </a:lnTo>
                  <a:lnTo>
                    <a:pt x="702" y="1103"/>
                  </a:lnTo>
                  <a:lnTo>
                    <a:pt x="731" y="1118"/>
                  </a:lnTo>
                  <a:lnTo>
                    <a:pt x="759" y="1132"/>
                  </a:lnTo>
                  <a:lnTo>
                    <a:pt x="782" y="1143"/>
                  </a:lnTo>
                  <a:lnTo>
                    <a:pt x="781" y="1123"/>
                  </a:lnTo>
                  <a:lnTo>
                    <a:pt x="780" y="1104"/>
                  </a:lnTo>
                  <a:lnTo>
                    <a:pt x="777" y="1087"/>
                  </a:lnTo>
                  <a:lnTo>
                    <a:pt x="773" y="1071"/>
                  </a:lnTo>
                  <a:lnTo>
                    <a:pt x="770" y="1055"/>
                  </a:lnTo>
                  <a:lnTo>
                    <a:pt x="765" y="1041"/>
                  </a:lnTo>
                  <a:lnTo>
                    <a:pt x="760" y="1028"/>
                  </a:lnTo>
                  <a:lnTo>
                    <a:pt x="755" y="1015"/>
                  </a:lnTo>
                  <a:lnTo>
                    <a:pt x="750" y="1005"/>
                  </a:lnTo>
                  <a:lnTo>
                    <a:pt x="745" y="999"/>
                  </a:lnTo>
                  <a:lnTo>
                    <a:pt x="740" y="995"/>
                  </a:lnTo>
                  <a:lnTo>
                    <a:pt x="734" y="993"/>
                  </a:lnTo>
                  <a:lnTo>
                    <a:pt x="728" y="990"/>
                  </a:lnTo>
                  <a:lnTo>
                    <a:pt x="720" y="987"/>
                  </a:lnTo>
                  <a:lnTo>
                    <a:pt x="712" y="982"/>
                  </a:lnTo>
                  <a:lnTo>
                    <a:pt x="703" y="972"/>
                  </a:lnTo>
                  <a:lnTo>
                    <a:pt x="700" y="967"/>
                  </a:lnTo>
                  <a:lnTo>
                    <a:pt x="699" y="958"/>
                  </a:lnTo>
                  <a:lnTo>
                    <a:pt x="699" y="950"/>
                  </a:lnTo>
                  <a:lnTo>
                    <a:pt x="699" y="941"/>
                  </a:lnTo>
                  <a:lnTo>
                    <a:pt x="702" y="931"/>
                  </a:lnTo>
                  <a:lnTo>
                    <a:pt x="705" y="924"/>
                  </a:lnTo>
                  <a:lnTo>
                    <a:pt x="709" y="917"/>
                  </a:lnTo>
                  <a:lnTo>
                    <a:pt x="713" y="915"/>
                  </a:lnTo>
                  <a:lnTo>
                    <a:pt x="723" y="911"/>
                  </a:lnTo>
                  <a:lnTo>
                    <a:pt x="728" y="907"/>
                  </a:lnTo>
                  <a:lnTo>
                    <a:pt x="731" y="905"/>
                  </a:lnTo>
                  <a:lnTo>
                    <a:pt x="731" y="903"/>
                  </a:lnTo>
                  <a:lnTo>
                    <a:pt x="725" y="899"/>
                  </a:lnTo>
                  <a:lnTo>
                    <a:pt x="713" y="894"/>
                  </a:lnTo>
                  <a:lnTo>
                    <a:pt x="705" y="890"/>
                  </a:lnTo>
                  <a:lnTo>
                    <a:pt x="697" y="886"/>
                  </a:lnTo>
                  <a:lnTo>
                    <a:pt x="688" y="881"/>
                  </a:lnTo>
                  <a:lnTo>
                    <a:pt x="681" y="875"/>
                  </a:lnTo>
                  <a:lnTo>
                    <a:pt x="672" y="868"/>
                  </a:lnTo>
                  <a:lnTo>
                    <a:pt x="666" y="859"/>
                  </a:lnTo>
                  <a:lnTo>
                    <a:pt x="660" y="848"/>
                  </a:lnTo>
                  <a:lnTo>
                    <a:pt x="656" y="836"/>
                  </a:lnTo>
                  <a:lnTo>
                    <a:pt x="651" y="818"/>
                  </a:lnTo>
                  <a:lnTo>
                    <a:pt x="648" y="807"/>
                  </a:lnTo>
                  <a:lnTo>
                    <a:pt x="650" y="803"/>
                  </a:lnTo>
                  <a:lnTo>
                    <a:pt x="651" y="800"/>
                  </a:lnTo>
                  <a:lnTo>
                    <a:pt x="653" y="796"/>
                  </a:lnTo>
                  <a:lnTo>
                    <a:pt x="657" y="791"/>
                  </a:lnTo>
                  <a:lnTo>
                    <a:pt x="667" y="781"/>
                  </a:lnTo>
                  <a:lnTo>
                    <a:pt x="673" y="773"/>
                  </a:lnTo>
                  <a:lnTo>
                    <a:pt x="676" y="768"/>
                  </a:lnTo>
                  <a:lnTo>
                    <a:pt x="677" y="764"/>
                  </a:lnTo>
                  <a:lnTo>
                    <a:pt x="677" y="760"/>
                  </a:lnTo>
                  <a:lnTo>
                    <a:pt x="676" y="756"/>
                  </a:lnTo>
                  <a:lnTo>
                    <a:pt x="673" y="750"/>
                  </a:lnTo>
                  <a:lnTo>
                    <a:pt x="669" y="745"/>
                  </a:lnTo>
                  <a:lnTo>
                    <a:pt x="662" y="740"/>
                  </a:lnTo>
                  <a:lnTo>
                    <a:pt x="655" y="735"/>
                  </a:lnTo>
                  <a:lnTo>
                    <a:pt x="637" y="727"/>
                  </a:lnTo>
                  <a:lnTo>
                    <a:pt x="619" y="719"/>
                  </a:lnTo>
                  <a:lnTo>
                    <a:pt x="610" y="716"/>
                  </a:lnTo>
                  <a:lnTo>
                    <a:pt x="603" y="711"/>
                  </a:lnTo>
                  <a:lnTo>
                    <a:pt x="598" y="707"/>
                  </a:lnTo>
                  <a:lnTo>
                    <a:pt x="594" y="702"/>
                  </a:lnTo>
                  <a:lnTo>
                    <a:pt x="583" y="682"/>
                  </a:lnTo>
                  <a:lnTo>
                    <a:pt x="575" y="667"/>
                  </a:lnTo>
                  <a:lnTo>
                    <a:pt x="570" y="657"/>
                  </a:lnTo>
                  <a:lnTo>
                    <a:pt x="569" y="652"/>
                  </a:lnTo>
                  <a:lnTo>
                    <a:pt x="569" y="650"/>
                  </a:lnTo>
                  <a:lnTo>
                    <a:pt x="569" y="649"/>
                  </a:lnTo>
                  <a:lnTo>
                    <a:pt x="570" y="649"/>
                  </a:lnTo>
                  <a:lnTo>
                    <a:pt x="572" y="649"/>
                  </a:lnTo>
                  <a:lnTo>
                    <a:pt x="575" y="651"/>
                  </a:lnTo>
                  <a:lnTo>
                    <a:pt x="579" y="654"/>
                  </a:lnTo>
                  <a:lnTo>
                    <a:pt x="585" y="657"/>
                  </a:lnTo>
                  <a:lnTo>
                    <a:pt x="590" y="660"/>
                  </a:lnTo>
                  <a:lnTo>
                    <a:pt x="595" y="662"/>
                  </a:lnTo>
                  <a:lnTo>
                    <a:pt x="600" y="662"/>
                  </a:lnTo>
                  <a:lnTo>
                    <a:pt x="601" y="661"/>
                  </a:lnTo>
                  <a:lnTo>
                    <a:pt x="604" y="660"/>
                  </a:lnTo>
                  <a:lnTo>
                    <a:pt x="605" y="657"/>
                  </a:lnTo>
                  <a:lnTo>
                    <a:pt x="605" y="655"/>
                  </a:lnTo>
                  <a:lnTo>
                    <a:pt x="606" y="645"/>
                  </a:lnTo>
                  <a:lnTo>
                    <a:pt x="604" y="631"/>
                  </a:lnTo>
                  <a:lnTo>
                    <a:pt x="595" y="625"/>
                  </a:lnTo>
                  <a:lnTo>
                    <a:pt x="585" y="621"/>
                  </a:lnTo>
                  <a:lnTo>
                    <a:pt x="579" y="620"/>
                  </a:lnTo>
                  <a:lnTo>
                    <a:pt x="572" y="620"/>
                  </a:lnTo>
                  <a:lnTo>
                    <a:pt x="563" y="620"/>
                  </a:lnTo>
                  <a:lnTo>
                    <a:pt x="554" y="621"/>
                  </a:lnTo>
                  <a:lnTo>
                    <a:pt x="538" y="618"/>
                  </a:lnTo>
                  <a:lnTo>
                    <a:pt x="526" y="615"/>
                  </a:lnTo>
                  <a:lnTo>
                    <a:pt x="520" y="613"/>
                  </a:lnTo>
                  <a:lnTo>
                    <a:pt x="515" y="609"/>
                  </a:lnTo>
                  <a:lnTo>
                    <a:pt x="511" y="605"/>
                  </a:lnTo>
                  <a:lnTo>
                    <a:pt x="506" y="602"/>
                  </a:lnTo>
                  <a:lnTo>
                    <a:pt x="508" y="603"/>
                  </a:lnTo>
                  <a:lnTo>
                    <a:pt x="506" y="602"/>
                  </a:lnTo>
                  <a:lnTo>
                    <a:pt x="504" y="595"/>
                  </a:lnTo>
                  <a:lnTo>
                    <a:pt x="501" y="589"/>
                  </a:lnTo>
                  <a:lnTo>
                    <a:pt x="499" y="581"/>
                  </a:lnTo>
                  <a:lnTo>
                    <a:pt x="496" y="569"/>
                  </a:lnTo>
                  <a:lnTo>
                    <a:pt x="495" y="567"/>
                  </a:lnTo>
                  <a:lnTo>
                    <a:pt x="487" y="563"/>
                  </a:lnTo>
                  <a:lnTo>
                    <a:pt x="484" y="563"/>
                  </a:lnTo>
                  <a:lnTo>
                    <a:pt x="479" y="566"/>
                  </a:lnTo>
                  <a:lnTo>
                    <a:pt x="473" y="571"/>
                  </a:lnTo>
                  <a:lnTo>
                    <a:pt x="466" y="579"/>
                  </a:lnTo>
                  <a:lnTo>
                    <a:pt x="465" y="584"/>
                  </a:lnTo>
                  <a:lnTo>
                    <a:pt x="466" y="589"/>
                  </a:lnTo>
                  <a:lnTo>
                    <a:pt x="469" y="595"/>
                  </a:lnTo>
                  <a:lnTo>
                    <a:pt x="470" y="603"/>
                  </a:lnTo>
                  <a:lnTo>
                    <a:pt x="471" y="608"/>
                  </a:lnTo>
                  <a:lnTo>
                    <a:pt x="471" y="613"/>
                  </a:lnTo>
                  <a:lnTo>
                    <a:pt x="469" y="614"/>
                  </a:lnTo>
                  <a:lnTo>
                    <a:pt x="466" y="615"/>
                  </a:lnTo>
                  <a:lnTo>
                    <a:pt x="464" y="615"/>
                  </a:lnTo>
                  <a:lnTo>
                    <a:pt x="459" y="615"/>
                  </a:lnTo>
                  <a:lnTo>
                    <a:pt x="454" y="613"/>
                  </a:lnTo>
                  <a:lnTo>
                    <a:pt x="449" y="608"/>
                  </a:lnTo>
                  <a:lnTo>
                    <a:pt x="443" y="602"/>
                  </a:lnTo>
                  <a:lnTo>
                    <a:pt x="437" y="594"/>
                  </a:lnTo>
                  <a:lnTo>
                    <a:pt x="423" y="574"/>
                  </a:lnTo>
                  <a:lnTo>
                    <a:pt x="409" y="553"/>
                  </a:lnTo>
                  <a:lnTo>
                    <a:pt x="395" y="529"/>
                  </a:lnTo>
                  <a:lnTo>
                    <a:pt x="380" y="506"/>
                  </a:lnTo>
                  <a:lnTo>
                    <a:pt x="366" y="485"/>
                  </a:lnTo>
                  <a:lnTo>
                    <a:pt x="352" y="468"/>
                  </a:lnTo>
                  <a:lnTo>
                    <a:pt x="349" y="464"/>
                  </a:lnTo>
                  <a:lnTo>
                    <a:pt x="345" y="459"/>
                  </a:lnTo>
                  <a:lnTo>
                    <a:pt x="344" y="455"/>
                  </a:lnTo>
                  <a:lnTo>
                    <a:pt x="343" y="452"/>
                  </a:lnTo>
                  <a:lnTo>
                    <a:pt x="343" y="449"/>
                  </a:lnTo>
                  <a:lnTo>
                    <a:pt x="343" y="446"/>
                  </a:lnTo>
                  <a:lnTo>
                    <a:pt x="344" y="443"/>
                  </a:lnTo>
                  <a:lnTo>
                    <a:pt x="346" y="439"/>
                  </a:lnTo>
                  <a:lnTo>
                    <a:pt x="351" y="436"/>
                  </a:lnTo>
                  <a:lnTo>
                    <a:pt x="357" y="431"/>
                  </a:lnTo>
                  <a:lnTo>
                    <a:pt x="366" y="428"/>
                  </a:lnTo>
                  <a:lnTo>
                    <a:pt x="376" y="427"/>
                  </a:lnTo>
                  <a:lnTo>
                    <a:pt x="377" y="422"/>
                  </a:lnTo>
                  <a:lnTo>
                    <a:pt x="377" y="418"/>
                  </a:lnTo>
                  <a:lnTo>
                    <a:pt x="376" y="415"/>
                  </a:lnTo>
                  <a:lnTo>
                    <a:pt x="375" y="412"/>
                  </a:lnTo>
                  <a:lnTo>
                    <a:pt x="370" y="405"/>
                  </a:lnTo>
                  <a:lnTo>
                    <a:pt x="360" y="397"/>
                  </a:lnTo>
                  <a:lnTo>
                    <a:pt x="360" y="351"/>
                  </a:lnTo>
                  <a:lnTo>
                    <a:pt x="361" y="349"/>
                  </a:lnTo>
                  <a:lnTo>
                    <a:pt x="364" y="348"/>
                  </a:lnTo>
                  <a:lnTo>
                    <a:pt x="366" y="346"/>
                  </a:lnTo>
                  <a:lnTo>
                    <a:pt x="369" y="348"/>
                  </a:lnTo>
                  <a:lnTo>
                    <a:pt x="373" y="351"/>
                  </a:lnTo>
                  <a:lnTo>
                    <a:pt x="380" y="359"/>
                  </a:lnTo>
                  <a:lnTo>
                    <a:pt x="385" y="365"/>
                  </a:lnTo>
                  <a:lnTo>
                    <a:pt x="391" y="372"/>
                  </a:lnTo>
                  <a:lnTo>
                    <a:pt x="397" y="377"/>
                  </a:lnTo>
                  <a:lnTo>
                    <a:pt x="402" y="379"/>
                  </a:lnTo>
                  <a:lnTo>
                    <a:pt x="406" y="377"/>
                  </a:lnTo>
                  <a:lnTo>
                    <a:pt x="407" y="375"/>
                  </a:lnTo>
                  <a:lnTo>
                    <a:pt x="408" y="372"/>
                  </a:lnTo>
                  <a:lnTo>
                    <a:pt x="407" y="369"/>
                  </a:lnTo>
                  <a:lnTo>
                    <a:pt x="403" y="360"/>
                  </a:lnTo>
                  <a:lnTo>
                    <a:pt x="397" y="351"/>
                  </a:lnTo>
                  <a:lnTo>
                    <a:pt x="390" y="340"/>
                  </a:lnTo>
                  <a:lnTo>
                    <a:pt x="383" y="330"/>
                  </a:lnTo>
                  <a:lnTo>
                    <a:pt x="380" y="325"/>
                  </a:lnTo>
                  <a:lnTo>
                    <a:pt x="377" y="320"/>
                  </a:lnTo>
                  <a:lnTo>
                    <a:pt x="376" y="316"/>
                  </a:lnTo>
                  <a:lnTo>
                    <a:pt x="376" y="312"/>
                  </a:lnTo>
                  <a:lnTo>
                    <a:pt x="377" y="292"/>
                  </a:lnTo>
                  <a:lnTo>
                    <a:pt x="381" y="276"/>
                  </a:lnTo>
                  <a:lnTo>
                    <a:pt x="386" y="262"/>
                  </a:lnTo>
                  <a:lnTo>
                    <a:pt x="392" y="252"/>
                  </a:lnTo>
                  <a:lnTo>
                    <a:pt x="399" y="244"/>
                  </a:lnTo>
                  <a:lnTo>
                    <a:pt x="407" y="237"/>
                  </a:lnTo>
                  <a:lnTo>
                    <a:pt x="416" y="234"/>
                  </a:lnTo>
                  <a:lnTo>
                    <a:pt x="424" y="230"/>
                  </a:lnTo>
                  <a:lnTo>
                    <a:pt x="442" y="228"/>
                  </a:lnTo>
                  <a:lnTo>
                    <a:pt x="455" y="228"/>
                  </a:lnTo>
                  <a:lnTo>
                    <a:pt x="460" y="228"/>
                  </a:lnTo>
                  <a:lnTo>
                    <a:pt x="464" y="228"/>
                  </a:lnTo>
                  <a:lnTo>
                    <a:pt x="465" y="226"/>
                  </a:lnTo>
                  <a:lnTo>
                    <a:pt x="465" y="224"/>
                  </a:lnTo>
                  <a:lnTo>
                    <a:pt x="456" y="211"/>
                  </a:lnTo>
                  <a:lnTo>
                    <a:pt x="448" y="194"/>
                  </a:lnTo>
                  <a:lnTo>
                    <a:pt x="438" y="172"/>
                  </a:lnTo>
                  <a:lnTo>
                    <a:pt x="427" y="146"/>
                  </a:lnTo>
                  <a:lnTo>
                    <a:pt x="417" y="116"/>
                  </a:lnTo>
                  <a:lnTo>
                    <a:pt x="406" y="81"/>
                  </a:lnTo>
                  <a:lnTo>
                    <a:pt x="395" y="43"/>
                  </a:lnTo>
                  <a:lnTo>
                    <a:pt x="383" y="0"/>
                  </a:lnTo>
                  <a:lnTo>
                    <a:pt x="367" y="5"/>
                  </a:lnTo>
                  <a:lnTo>
                    <a:pt x="352" y="10"/>
                  </a:lnTo>
                  <a:lnTo>
                    <a:pt x="346" y="10"/>
                  </a:lnTo>
                  <a:lnTo>
                    <a:pt x="344" y="7"/>
                  </a:lnTo>
                  <a:lnTo>
                    <a:pt x="340" y="5"/>
                  </a:lnTo>
                  <a:lnTo>
                    <a:pt x="336" y="2"/>
                  </a:lnTo>
                  <a:lnTo>
                    <a:pt x="333" y="6"/>
                  </a:lnTo>
                  <a:lnTo>
                    <a:pt x="331" y="11"/>
                  </a:lnTo>
                  <a:lnTo>
                    <a:pt x="329" y="16"/>
                  </a:lnTo>
                  <a:lnTo>
                    <a:pt x="329" y="21"/>
                  </a:lnTo>
                  <a:lnTo>
                    <a:pt x="328" y="32"/>
                  </a:lnTo>
                  <a:lnTo>
                    <a:pt x="326" y="43"/>
                  </a:lnTo>
                  <a:lnTo>
                    <a:pt x="321" y="57"/>
                  </a:lnTo>
                  <a:lnTo>
                    <a:pt x="315" y="69"/>
                  </a:lnTo>
                  <a:lnTo>
                    <a:pt x="314" y="75"/>
                  </a:lnTo>
                  <a:lnTo>
                    <a:pt x="312" y="81"/>
                  </a:lnTo>
                  <a:lnTo>
                    <a:pt x="310" y="89"/>
                  </a:lnTo>
                  <a:lnTo>
                    <a:pt x="310" y="98"/>
                  </a:lnTo>
                  <a:lnTo>
                    <a:pt x="310" y="105"/>
                  </a:lnTo>
                  <a:lnTo>
                    <a:pt x="310" y="117"/>
                  </a:lnTo>
                  <a:lnTo>
                    <a:pt x="309" y="124"/>
                  </a:lnTo>
                  <a:lnTo>
                    <a:pt x="308" y="129"/>
                  </a:lnTo>
                  <a:lnTo>
                    <a:pt x="305" y="132"/>
                  </a:lnTo>
                  <a:lnTo>
                    <a:pt x="303" y="136"/>
                  </a:lnTo>
                  <a:lnTo>
                    <a:pt x="298" y="138"/>
                  </a:lnTo>
                  <a:lnTo>
                    <a:pt x="294" y="140"/>
                  </a:lnTo>
                  <a:lnTo>
                    <a:pt x="289" y="142"/>
                  </a:lnTo>
                  <a:lnTo>
                    <a:pt x="283" y="142"/>
                  </a:lnTo>
                  <a:lnTo>
                    <a:pt x="272" y="145"/>
                  </a:lnTo>
                  <a:lnTo>
                    <a:pt x="261" y="146"/>
                  </a:lnTo>
                  <a:lnTo>
                    <a:pt x="250" y="147"/>
                  </a:lnTo>
                  <a:lnTo>
                    <a:pt x="241" y="151"/>
                  </a:lnTo>
                  <a:lnTo>
                    <a:pt x="235" y="155"/>
                  </a:lnTo>
                  <a:lnTo>
                    <a:pt x="227" y="161"/>
                  </a:lnTo>
                  <a:lnTo>
                    <a:pt x="224" y="164"/>
                  </a:lnTo>
                  <a:lnTo>
                    <a:pt x="219" y="166"/>
                  </a:lnTo>
                  <a:lnTo>
                    <a:pt x="215" y="168"/>
                  </a:lnTo>
                  <a:lnTo>
                    <a:pt x="211" y="168"/>
                  </a:lnTo>
                  <a:lnTo>
                    <a:pt x="206" y="168"/>
                  </a:lnTo>
                  <a:lnTo>
                    <a:pt x="203" y="166"/>
                  </a:lnTo>
                  <a:lnTo>
                    <a:pt x="199" y="163"/>
                  </a:lnTo>
                  <a:lnTo>
                    <a:pt x="196" y="159"/>
                  </a:lnTo>
                  <a:lnTo>
                    <a:pt x="193" y="151"/>
                  </a:lnTo>
                  <a:lnTo>
                    <a:pt x="190" y="140"/>
                  </a:lnTo>
                  <a:lnTo>
                    <a:pt x="188" y="130"/>
                  </a:lnTo>
                  <a:lnTo>
                    <a:pt x="185" y="120"/>
                  </a:lnTo>
                  <a:lnTo>
                    <a:pt x="184" y="116"/>
                  </a:lnTo>
                  <a:lnTo>
                    <a:pt x="182" y="114"/>
                  </a:lnTo>
                  <a:lnTo>
                    <a:pt x="179" y="111"/>
                  </a:lnTo>
                  <a:lnTo>
                    <a:pt x="175" y="111"/>
                  </a:lnTo>
                  <a:lnTo>
                    <a:pt x="170" y="111"/>
                  </a:lnTo>
                  <a:lnTo>
                    <a:pt x="167" y="114"/>
                  </a:lnTo>
                  <a:lnTo>
                    <a:pt x="164" y="116"/>
                  </a:lnTo>
                  <a:lnTo>
                    <a:pt x="161" y="119"/>
                  </a:lnTo>
                  <a:lnTo>
                    <a:pt x="156" y="125"/>
                  </a:lnTo>
                  <a:lnTo>
                    <a:pt x="149" y="129"/>
                  </a:lnTo>
                  <a:lnTo>
                    <a:pt x="137" y="132"/>
                  </a:lnTo>
                  <a:lnTo>
                    <a:pt x="125" y="137"/>
                  </a:lnTo>
                  <a:lnTo>
                    <a:pt x="113" y="142"/>
                  </a:lnTo>
                  <a:lnTo>
                    <a:pt x="104" y="147"/>
                  </a:lnTo>
                  <a:lnTo>
                    <a:pt x="95" y="153"/>
                  </a:lnTo>
                  <a:lnTo>
                    <a:pt x="86" y="161"/>
                  </a:lnTo>
                  <a:lnTo>
                    <a:pt x="78" y="171"/>
                  </a:lnTo>
                  <a:lnTo>
                    <a:pt x="70" y="181"/>
                  </a:lnTo>
                  <a:lnTo>
                    <a:pt x="61" y="190"/>
                  </a:lnTo>
                  <a:lnTo>
                    <a:pt x="53" y="199"/>
                  </a:lnTo>
                  <a:lnTo>
                    <a:pt x="42" y="207"/>
                  </a:lnTo>
                  <a:lnTo>
                    <a:pt x="30" y="216"/>
                  </a:lnTo>
                  <a:lnTo>
                    <a:pt x="29" y="226"/>
                  </a:lnTo>
                  <a:lnTo>
                    <a:pt x="27" y="236"/>
                  </a:lnTo>
                  <a:lnTo>
                    <a:pt x="16" y="241"/>
                  </a:lnTo>
                  <a:lnTo>
                    <a:pt x="8" y="245"/>
                  </a:lnTo>
                  <a:lnTo>
                    <a:pt x="4" y="247"/>
                  </a:lnTo>
                  <a:lnTo>
                    <a:pt x="2" y="252"/>
                  </a:lnTo>
                  <a:lnTo>
                    <a:pt x="1" y="259"/>
                  </a:lnTo>
                  <a:lnTo>
                    <a:pt x="1" y="267"/>
                  </a:lnTo>
                  <a:lnTo>
                    <a:pt x="0" y="277"/>
                  </a:lnTo>
                  <a:lnTo>
                    <a:pt x="1" y="286"/>
                  </a:lnTo>
                  <a:lnTo>
                    <a:pt x="14" y="287"/>
                  </a:lnTo>
                  <a:lnTo>
                    <a:pt x="30" y="287"/>
                  </a:lnTo>
                  <a:lnTo>
                    <a:pt x="33" y="290"/>
                  </a:lnTo>
                  <a:lnTo>
                    <a:pt x="35" y="292"/>
                  </a:lnTo>
                  <a:lnTo>
                    <a:pt x="37" y="296"/>
                  </a:lnTo>
                  <a:lnTo>
                    <a:pt x="37" y="299"/>
                  </a:lnTo>
                  <a:lnTo>
                    <a:pt x="35" y="307"/>
                  </a:lnTo>
                  <a:lnTo>
                    <a:pt x="34" y="316"/>
                  </a:lnTo>
                  <a:lnTo>
                    <a:pt x="35" y="319"/>
                  </a:lnTo>
                  <a:lnTo>
                    <a:pt x="38" y="322"/>
                  </a:lnTo>
                  <a:lnTo>
                    <a:pt x="42" y="324"/>
                  </a:lnTo>
                  <a:lnTo>
                    <a:pt x="45" y="325"/>
                  </a:lnTo>
                  <a:lnTo>
                    <a:pt x="55" y="327"/>
                  </a:lnTo>
                  <a:lnTo>
                    <a:pt x="64" y="327"/>
                  </a:lnTo>
                  <a:lnTo>
                    <a:pt x="100" y="356"/>
                  </a:lnTo>
                  <a:lnTo>
                    <a:pt x="101" y="368"/>
                  </a:lnTo>
                  <a:lnTo>
                    <a:pt x="104" y="374"/>
                  </a:lnTo>
                  <a:lnTo>
                    <a:pt x="107" y="379"/>
                  </a:lnTo>
                  <a:lnTo>
                    <a:pt x="112" y="381"/>
                  </a:lnTo>
                  <a:lnTo>
                    <a:pt x="125" y="384"/>
                  </a:lnTo>
                  <a:lnTo>
                    <a:pt x="142" y="385"/>
                  </a:lnTo>
                  <a:lnTo>
                    <a:pt x="144" y="386"/>
                  </a:lnTo>
                  <a:lnTo>
                    <a:pt x="148" y="387"/>
                  </a:lnTo>
                  <a:lnTo>
                    <a:pt x="151" y="389"/>
                  </a:lnTo>
                  <a:lnTo>
                    <a:pt x="153" y="392"/>
                  </a:lnTo>
                  <a:lnTo>
                    <a:pt x="156" y="398"/>
                  </a:lnTo>
                  <a:lnTo>
                    <a:pt x="158" y="406"/>
                  </a:lnTo>
                  <a:lnTo>
                    <a:pt x="161" y="412"/>
                  </a:lnTo>
                  <a:lnTo>
                    <a:pt x="162" y="418"/>
                  </a:lnTo>
                  <a:lnTo>
                    <a:pt x="164" y="423"/>
                  </a:lnTo>
                  <a:lnTo>
                    <a:pt x="168" y="425"/>
                  </a:lnTo>
                  <a:lnTo>
                    <a:pt x="175" y="422"/>
                  </a:lnTo>
                  <a:lnTo>
                    <a:pt x="182" y="418"/>
                  </a:lnTo>
                  <a:lnTo>
                    <a:pt x="183" y="423"/>
                  </a:lnTo>
                  <a:lnTo>
                    <a:pt x="187" y="427"/>
                  </a:lnTo>
                  <a:lnTo>
                    <a:pt x="190" y="429"/>
                  </a:lnTo>
                  <a:lnTo>
                    <a:pt x="195" y="431"/>
                  </a:lnTo>
                  <a:lnTo>
                    <a:pt x="200" y="429"/>
                  </a:lnTo>
                  <a:lnTo>
                    <a:pt x="205" y="426"/>
                  </a:lnTo>
                  <a:lnTo>
                    <a:pt x="210" y="422"/>
                  </a:lnTo>
                  <a:lnTo>
                    <a:pt x="213" y="418"/>
                  </a:lnTo>
                  <a:lnTo>
                    <a:pt x="210" y="412"/>
                  </a:lnTo>
                  <a:lnTo>
                    <a:pt x="208" y="407"/>
                  </a:lnTo>
                  <a:lnTo>
                    <a:pt x="203" y="401"/>
                  </a:lnTo>
                  <a:lnTo>
                    <a:pt x="199" y="396"/>
                  </a:lnTo>
                  <a:lnTo>
                    <a:pt x="189" y="387"/>
                  </a:lnTo>
                  <a:lnTo>
                    <a:pt x="179" y="380"/>
                  </a:lnTo>
                  <a:lnTo>
                    <a:pt x="161" y="370"/>
                  </a:lnTo>
                  <a:lnTo>
                    <a:pt x="153" y="365"/>
                  </a:lnTo>
                  <a:lnTo>
                    <a:pt x="154" y="358"/>
                  </a:lnTo>
                  <a:lnTo>
                    <a:pt x="157" y="348"/>
                  </a:lnTo>
                  <a:lnTo>
                    <a:pt x="162" y="335"/>
                  </a:lnTo>
                  <a:lnTo>
                    <a:pt x="168" y="324"/>
                  </a:lnTo>
                  <a:lnTo>
                    <a:pt x="174" y="313"/>
                  </a:lnTo>
                  <a:lnTo>
                    <a:pt x="183" y="304"/>
                  </a:lnTo>
                  <a:lnTo>
                    <a:pt x="187" y="301"/>
                  </a:lnTo>
                  <a:lnTo>
                    <a:pt x="191" y="298"/>
                  </a:lnTo>
                  <a:lnTo>
                    <a:pt x="196" y="297"/>
                  </a:lnTo>
                  <a:lnTo>
                    <a:pt x="201" y="297"/>
                  </a:lnTo>
                  <a:lnTo>
                    <a:pt x="195" y="313"/>
                  </a:lnTo>
                  <a:lnTo>
                    <a:pt x="191" y="327"/>
                  </a:lnTo>
                  <a:lnTo>
                    <a:pt x="190" y="338"/>
                  </a:lnTo>
                  <a:lnTo>
                    <a:pt x="193" y="349"/>
                  </a:lnTo>
                  <a:lnTo>
                    <a:pt x="196" y="358"/>
                  </a:lnTo>
                  <a:lnTo>
                    <a:pt x="201" y="366"/>
                  </a:lnTo>
                  <a:lnTo>
                    <a:pt x="208" y="374"/>
                  </a:lnTo>
                  <a:lnTo>
                    <a:pt x="215" y="381"/>
                  </a:lnTo>
                  <a:lnTo>
                    <a:pt x="231" y="392"/>
                  </a:lnTo>
                  <a:lnTo>
                    <a:pt x="247" y="401"/>
                  </a:lnTo>
                  <a:lnTo>
                    <a:pt x="255" y="406"/>
                  </a:lnTo>
                  <a:lnTo>
                    <a:pt x="261" y="411"/>
                  </a:lnTo>
                  <a:lnTo>
                    <a:pt x="266" y="416"/>
                  </a:lnTo>
                  <a:lnTo>
                    <a:pt x="268" y="421"/>
                  </a:lnTo>
                  <a:lnTo>
                    <a:pt x="273" y="432"/>
                  </a:lnTo>
                  <a:lnTo>
                    <a:pt x="276" y="442"/>
                  </a:lnTo>
                  <a:lnTo>
                    <a:pt x="278" y="452"/>
                  </a:lnTo>
                  <a:lnTo>
                    <a:pt x="279" y="460"/>
                  </a:lnTo>
                  <a:lnTo>
                    <a:pt x="281" y="478"/>
                  </a:lnTo>
                  <a:lnTo>
                    <a:pt x="282" y="496"/>
                  </a:lnTo>
                  <a:lnTo>
                    <a:pt x="283" y="515"/>
                  </a:lnTo>
                  <a:lnTo>
                    <a:pt x="287" y="537"/>
                  </a:lnTo>
                  <a:lnTo>
                    <a:pt x="289" y="550"/>
                  </a:lnTo>
                  <a:lnTo>
                    <a:pt x="294" y="563"/>
                  </a:lnTo>
                  <a:lnTo>
                    <a:pt x="299" y="578"/>
                  </a:lnTo>
                  <a:lnTo>
                    <a:pt x="307" y="595"/>
                  </a:lnTo>
                  <a:lnTo>
                    <a:pt x="315" y="616"/>
                  </a:lnTo>
                  <a:lnTo>
                    <a:pt x="325" y="644"/>
                  </a:lnTo>
                  <a:lnTo>
                    <a:pt x="335" y="673"/>
                  </a:lnTo>
                  <a:lnTo>
                    <a:pt x="344" y="702"/>
                  </a:lnTo>
                  <a:lnTo>
                    <a:pt x="349" y="718"/>
                  </a:lnTo>
                  <a:lnTo>
                    <a:pt x="350" y="732"/>
                  </a:lnTo>
                  <a:lnTo>
                    <a:pt x="351" y="743"/>
                  </a:lnTo>
                  <a:lnTo>
                    <a:pt x="351" y="754"/>
                  </a:lnTo>
                  <a:lnTo>
                    <a:pt x="349" y="770"/>
                  </a:lnTo>
                  <a:lnTo>
                    <a:pt x="345" y="782"/>
                  </a:lnTo>
                  <a:lnTo>
                    <a:pt x="343" y="787"/>
                  </a:lnTo>
                  <a:lnTo>
                    <a:pt x="341" y="792"/>
                  </a:lnTo>
                  <a:lnTo>
                    <a:pt x="341" y="796"/>
                  </a:lnTo>
                  <a:lnTo>
                    <a:pt x="343" y="801"/>
                  </a:lnTo>
                  <a:lnTo>
                    <a:pt x="345" y="806"/>
                  </a:lnTo>
                  <a:lnTo>
                    <a:pt x="350" y="811"/>
                  </a:lnTo>
                  <a:lnTo>
                    <a:pt x="356" y="817"/>
                  </a:lnTo>
                  <a:lnTo>
                    <a:pt x="366" y="823"/>
                  </a:lnTo>
                  <a:lnTo>
                    <a:pt x="371" y="827"/>
                  </a:lnTo>
                  <a:lnTo>
                    <a:pt x="375" y="832"/>
                  </a:lnTo>
                  <a:lnTo>
                    <a:pt x="377" y="837"/>
                  </a:lnTo>
                  <a:lnTo>
                    <a:pt x="380" y="842"/>
                  </a:lnTo>
                  <a:lnTo>
                    <a:pt x="382" y="853"/>
                  </a:lnTo>
                  <a:lnTo>
                    <a:pt x="383" y="867"/>
                  </a:lnTo>
                  <a:lnTo>
                    <a:pt x="386" y="874"/>
                  </a:lnTo>
                  <a:lnTo>
                    <a:pt x="388" y="883"/>
                  </a:lnTo>
                  <a:lnTo>
                    <a:pt x="391" y="891"/>
                  </a:lnTo>
                  <a:lnTo>
                    <a:pt x="396" y="900"/>
                  </a:lnTo>
                  <a:lnTo>
                    <a:pt x="402" y="910"/>
                  </a:lnTo>
                  <a:lnTo>
                    <a:pt x="411" y="921"/>
                  </a:lnTo>
                  <a:lnTo>
                    <a:pt x="421" y="932"/>
                  </a:lnTo>
                  <a:lnTo>
                    <a:pt x="433" y="945"/>
                  </a:lnTo>
                  <a:close/>
                </a:path>
              </a:pathLst>
            </a:custGeom>
            <a:solidFill>
              <a:srgbClr val="FDEBBA"/>
            </a:solidFill>
            <a:ln w="127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410" name="Freeform 493"/>
            <p:cNvSpPr>
              <a:spLocks/>
            </p:cNvSpPr>
            <p:nvPr/>
          </p:nvSpPr>
          <p:spPr bwMode="auto">
            <a:xfrm>
              <a:off x="3245" y="1177"/>
              <a:ext cx="1440" cy="1785"/>
            </a:xfrm>
            <a:custGeom>
              <a:avLst/>
              <a:gdLst>
                <a:gd name="T0" fmla="*/ 1322 w 1440"/>
                <a:gd name="T1" fmla="*/ 756 h 1785"/>
                <a:gd name="T2" fmla="*/ 1350 w 1440"/>
                <a:gd name="T3" fmla="*/ 662 h 1785"/>
                <a:gd name="T4" fmla="*/ 1343 w 1440"/>
                <a:gd name="T5" fmla="*/ 611 h 1785"/>
                <a:gd name="T6" fmla="*/ 1403 w 1440"/>
                <a:gd name="T7" fmla="*/ 578 h 1785"/>
                <a:gd name="T8" fmla="*/ 1409 w 1440"/>
                <a:gd name="T9" fmla="*/ 485 h 1785"/>
                <a:gd name="T10" fmla="*/ 1366 w 1440"/>
                <a:gd name="T11" fmla="*/ 413 h 1785"/>
                <a:gd name="T12" fmla="*/ 1390 w 1440"/>
                <a:gd name="T13" fmla="*/ 339 h 1785"/>
                <a:gd name="T14" fmla="*/ 1434 w 1440"/>
                <a:gd name="T15" fmla="*/ 255 h 1785"/>
                <a:gd name="T16" fmla="*/ 1358 w 1440"/>
                <a:gd name="T17" fmla="*/ 218 h 1785"/>
                <a:gd name="T18" fmla="*/ 1314 w 1440"/>
                <a:gd name="T19" fmla="*/ 182 h 1785"/>
                <a:gd name="T20" fmla="*/ 1337 w 1440"/>
                <a:gd name="T21" fmla="*/ 80 h 1785"/>
                <a:gd name="T22" fmla="*/ 1290 w 1440"/>
                <a:gd name="T23" fmla="*/ 2 h 1785"/>
                <a:gd name="T24" fmla="*/ 1307 w 1440"/>
                <a:gd name="T25" fmla="*/ 74 h 1785"/>
                <a:gd name="T26" fmla="*/ 1203 w 1440"/>
                <a:gd name="T27" fmla="*/ 49 h 1785"/>
                <a:gd name="T28" fmla="*/ 1078 w 1440"/>
                <a:gd name="T29" fmla="*/ 44 h 1785"/>
                <a:gd name="T30" fmla="*/ 1025 w 1440"/>
                <a:gd name="T31" fmla="*/ 168 h 1785"/>
                <a:gd name="T32" fmla="*/ 912 w 1440"/>
                <a:gd name="T33" fmla="*/ 189 h 1785"/>
                <a:gd name="T34" fmla="*/ 844 w 1440"/>
                <a:gd name="T35" fmla="*/ 182 h 1785"/>
                <a:gd name="T36" fmla="*/ 836 w 1440"/>
                <a:gd name="T37" fmla="*/ 245 h 1785"/>
                <a:gd name="T38" fmla="*/ 808 w 1440"/>
                <a:gd name="T39" fmla="*/ 224 h 1785"/>
                <a:gd name="T40" fmla="*/ 706 w 1440"/>
                <a:gd name="T41" fmla="*/ 265 h 1785"/>
                <a:gd name="T42" fmla="*/ 683 w 1440"/>
                <a:gd name="T43" fmla="*/ 336 h 1785"/>
                <a:gd name="T44" fmla="*/ 740 w 1440"/>
                <a:gd name="T45" fmla="*/ 375 h 1785"/>
                <a:gd name="T46" fmla="*/ 706 w 1440"/>
                <a:gd name="T47" fmla="*/ 407 h 1785"/>
                <a:gd name="T48" fmla="*/ 630 w 1440"/>
                <a:gd name="T49" fmla="*/ 479 h 1785"/>
                <a:gd name="T50" fmla="*/ 598 w 1440"/>
                <a:gd name="T51" fmla="*/ 551 h 1785"/>
                <a:gd name="T52" fmla="*/ 506 w 1440"/>
                <a:gd name="T53" fmla="*/ 526 h 1785"/>
                <a:gd name="T54" fmla="*/ 465 w 1440"/>
                <a:gd name="T55" fmla="*/ 470 h 1785"/>
                <a:gd name="T56" fmla="*/ 378 w 1440"/>
                <a:gd name="T57" fmla="*/ 449 h 1785"/>
                <a:gd name="T58" fmla="*/ 302 w 1440"/>
                <a:gd name="T59" fmla="*/ 475 h 1785"/>
                <a:gd name="T60" fmla="*/ 231 w 1440"/>
                <a:gd name="T61" fmla="*/ 561 h 1785"/>
                <a:gd name="T62" fmla="*/ 106 w 1440"/>
                <a:gd name="T63" fmla="*/ 558 h 1785"/>
                <a:gd name="T64" fmla="*/ 51 w 1440"/>
                <a:gd name="T65" fmla="*/ 566 h 1785"/>
                <a:gd name="T66" fmla="*/ 54 w 1440"/>
                <a:gd name="T67" fmla="*/ 671 h 1785"/>
                <a:gd name="T68" fmla="*/ 122 w 1440"/>
                <a:gd name="T69" fmla="*/ 766 h 1785"/>
                <a:gd name="T70" fmla="*/ 70 w 1440"/>
                <a:gd name="T71" fmla="*/ 920 h 1785"/>
                <a:gd name="T72" fmla="*/ 41 w 1440"/>
                <a:gd name="T73" fmla="*/ 1049 h 1785"/>
                <a:gd name="T74" fmla="*/ 52 w 1440"/>
                <a:gd name="T75" fmla="*/ 1187 h 1785"/>
                <a:gd name="T76" fmla="*/ 95 w 1440"/>
                <a:gd name="T77" fmla="*/ 1296 h 1785"/>
                <a:gd name="T78" fmla="*/ 104 w 1440"/>
                <a:gd name="T79" fmla="*/ 1379 h 1785"/>
                <a:gd name="T80" fmla="*/ 197 w 1440"/>
                <a:gd name="T81" fmla="*/ 1427 h 1785"/>
                <a:gd name="T82" fmla="*/ 245 w 1440"/>
                <a:gd name="T83" fmla="*/ 1508 h 1785"/>
                <a:gd name="T84" fmla="*/ 301 w 1440"/>
                <a:gd name="T85" fmla="*/ 1597 h 1785"/>
                <a:gd name="T86" fmla="*/ 327 w 1440"/>
                <a:gd name="T87" fmla="*/ 1777 h 1785"/>
                <a:gd name="T88" fmla="*/ 430 w 1440"/>
                <a:gd name="T89" fmla="*/ 1723 h 1785"/>
                <a:gd name="T90" fmla="*/ 498 w 1440"/>
                <a:gd name="T91" fmla="*/ 1634 h 1785"/>
                <a:gd name="T92" fmla="*/ 588 w 1440"/>
                <a:gd name="T93" fmla="*/ 1611 h 1785"/>
                <a:gd name="T94" fmla="*/ 666 w 1440"/>
                <a:gd name="T95" fmla="*/ 1628 h 1785"/>
                <a:gd name="T96" fmla="*/ 744 w 1440"/>
                <a:gd name="T97" fmla="*/ 1736 h 1785"/>
                <a:gd name="T98" fmla="*/ 847 w 1440"/>
                <a:gd name="T99" fmla="*/ 1759 h 1785"/>
                <a:gd name="T100" fmla="*/ 1009 w 1440"/>
                <a:gd name="T101" fmla="*/ 1771 h 1785"/>
                <a:gd name="T102" fmla="*/ 1143 w 1440"/>
                <a:gd name="T103" fmla="*/ 1717 h 1785"/>
                <a:gd name="T104" fmla="*/ 1251 w 1440"/>
                <a:gd name="T105" fmla="*/ 1640 h 1785"/>
                <a:gd name="T106" fmla="*/ 1212 w 1440"/>
                <a:gd name="T107" fmla="*/ 1524 h 1785"/>
                <a:gd name="T108" fmla="*/ 1190 w 1440"/>
                <a:gd name="T109" fmla="*/ 1444 h 1785"/>
                <a:gd name="T110" fmla="*/ 1215 w 1440"/>
                <a:gd name="T111" fmla="*/ 1321 h 1785"/>
                <a:gd name="T112" fmla="*/ 1301 w 1440"/>
                <a:gd name="T113" fmla="*/ 1245 h 1785"/>
                <a:gd name="T114" fmla="*/ 1263 w 1440"/>
                <a:gd name="T115" fmla="*/ 1108 h 1785"/>
                <a:gd name="T116" fmla="*/ 1252 w 1440"/>
                <a:gd name="T117" fmla="*/ 967 h 1785"/>
                <a:gd name="T118" fmla="*/ 1326 w 1440"/>
                <a:gd name="T119" fmla="*/ 937 h 1785"/>
                <a:gd name="T120" fmla="*/ 1397 w 1440"/>
                <a:gd name="T121" fmla="*/ 894 h 178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440"/>
                <a:gd name="T184" fmla="*/ 0 h 1785"/>
                <a:gd name="T185" fmla="*/ 1440 w 1440"/>
                <a:gd name="T186" fmla="*/ 1785 h 178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440" h="1785">
                  <a:moveTo>
                    <a:pt x="1387" y="858"/>
                  </a:moveTo>
                  <a:lnTo>
                    <a:pt x="1381" y="842"/>
                  </a:lnTo>
                  <a:lnTo>
                    <a:pt x="1374" y="828"/>
                  </a:lnTo>
                  <a:lnTo>
                    <a:pt x="1374" y="824"/>
                  </a:lnTo>
                  <a:lnTo>
                    <a:pt x="1374" y="814"/>
                  </a:lnTo>
                  <a:lnTo>
                    <a:pt x="1373" y="809"/>
                  </a:lnTo>
                  <a:lnTo>
                    <a:pt x="1371" y="806"/>
                  </a:lnTo>
                  <a:lnTo>
                    <a:pt x="1367" y="802"/>
                  </a:lnTo>
                  <a:lnTo>
                    <a:pt x="1362" y="801"/>
                  </a:lnTo>
                  <a:lnTo>
                    <a:pt x="1357" y="798"/>
                  </a:lnTo>
                  <a:lnTo>
                    <a:pt x="1352" y="796"/>
                  </a:lnTo>
                  <a:lnTo>
                    <a:pt x="1348" y="792"/>
                  </a:lnTo>
                  <a:lnTo>
                    <a:pt x="1345" y="788"/>
                  </a:lnTo>
                  <a:lnTo>
                    <a:pt x="1333" y="771"/>
                  </a:lnTo>
                  <a:lnTo>
                    <a:pt x="1322" y="756"/>
                  </a:lnTo>
                  <a:lnTo>
                    <a:pt x="1317" y="748"/>
                  </a:lnTo>
                  <a:lnTo>
                    <a:pt x="1312" y="738"/>
                  </a:lnTo>
                  <a:lnTo>
                    <a:pt x="1310" y="725"/>
                  </a:lnTo>
                  <a:lnTo>
                    <a:pt x="1309" y="712"/>
                  </a:lnTo>
                  <a:lnTo>
                    <a:pt x="1310" y="704"/>
                  </a:lnTo>
                  <a:lnTo>
                    <a:pt x="1311" y="698"/>
                  </a:lnTo>
                  <a:lnTo>
                    <a:pt x="1314" y="691"/>
                  </a:lnTo>
                  <a:lnTo>
                    <a:pt x="1317" y="684"/>
                  </a:lnTo>
                  <a:lnTo>
                    <a:pt x="1321" y="678"/>
                  </a:lnTo>
                  <a:lnTo>
                    <a:pt x="1325" y="673"/>
                  </a:lnTo>
                  <a:lnTo>
                    <a:pt x="1330" y="668"/>
                  </a:lnTo>
                  <a:lnTo>
                    <a:pt x="1335" y="666"/>
                  </a:lnTo>
                  <a:lnTo>
                    <a:pt x="1342" y="665"/>
                  </a:lnTo>
                  <a:lnTo>
                    <a:pt x="1347" y="663"/>
                  </a:lnTo>
                  <a:lnTo>
                    <a:pt x="1350" y="662"/>
                  </a:lnTo>
                  <a:lnTo>
                    <a:pt x="1350" y="661"/>
                  </a:lnTo>
                  <a:lnTo>
                    <a:pt x="1351" y="658"/>
                  </a:lnTo>
                  <a:lnTo>
                    <a:pt x="1351" y="653"/>
                  </a:lnTo>
                  <a:lnTo>
                    <a:pt x="1350" y="648"/>
                  </a:lnTo>
                  <a:lnTo>
                    <a:pt x="1348" y="645"/>
                  </a:lnTo>
                  <a:lnTo>
                    <a:pt x="1345" y="641"/>
                  </a:lnTo>
                  <a:lnTo>
                    <a:pt x="1341" y="639"/>
                  </a:lnTo>
                  <a:lnTo>
                    <a:pt x="1337" y="636"/>
                  </a:lnTo>
                  <a:lnTo>
                    <a:pt x="1335" y="634"/>
                  </a:lnTo>
                  <a:lnTo>
                    <a:pt x="1332" y="631"/>
                  </a:lnTo>
                  <a:lnTo>
                    <a:pt x="1331" y="629"/>
                  </a:lnTo>
                  <a:lnTo>
                    <a:pt x="1332" y="622"/>
                  </a:lnTo>
                  <a:lnTo>
                    <a:pt x="1335" y="619"/>
                  </a:lnTo>
                  <a:lnTo>
                    <a:pt x="1338" y="615"/>
                  </a:lnTo>
                  <a:lnTo>
                    <a:pt x="1343" y="611"/>
                  </a:lnTo>
                  <a:lnTo>
                    <a:pt x="1348" y="608"/>
                  </a:lnTo>
                  <a:lnTo>
                    <a:pt x="1353" y="604"/>
                  </a:lnTo>
                  <a:lnTo>
                    <a:pt x="1358" y="600"/>
                  </a:lnTo>
                  <a:lnTo>
                    <a:pt x="1361" y="594"/>
                  </a:lnTo>
                  <a:lnTo>
                    <a:pt x="1362" y="590"/>
                  </a:lnTo>
                  <a:lnTo>
                    <a:pt x="1363" y="584"/>
                  </a:lnTo>
                  <a:lnTo>
                    <a:pt x="1364" y="582"/>
                  </a:lnTo>
                  <a:lnTo>
                    <a:pt x="1366" y="579"/>
                  </a:lnTo>
                  <a:lnTo>
                    <a:pt x="1367" y="577"/>
                  </a:lnTo>
                  <a:lnTo>
                    <a:pt x="1368" y="577"/>
                  </a:lnTo>
                  <a:lnTo>
                    <a:pt x="1379" y="579"/>
                  </a:lnTo>
                  <a:lnTo>
                    <a:pt x="1390" y="583"/>
                  </a:lnTo>
                  <a:lnTo>
                    <a:pt x="1395" y="582"/>
                  </a:lnTo>
                  <a:lnTo>
                    <a:pt x="1399" y="580"/>
                  </a:lnTo>
                  <a:lnTo>
                    <a:pt x="1403" y="578"/>
                  </a:lnTo>
                  <a:lnTo>
                    <a:pt x="1405" y="574"/>
                  </a:lnTo>
                  <a:lnTo>
                    <a:pt x="1409" y="566"/>
                  </a:lnTo>
                  <a:lnTo>
                    <a:pt x="1412" y="556"/>
                  </a:lnTo>
                  <a:lnTo>
                    <a:pt x="1413" y="544"/>
                  </a:lnTo>
                  <a:lnTo>
                    <a:pt x="1415" y="533"/>
                  </a:lnTo>
                  <a:lnTo>
                    <a:pt x="1418" y="530"/>
                  </a:lnTo>
                  <a:lnTo>
                    <a:pt x="1420" y="525"/>
                  </a:lnTo>
                  <a:lnTo>
                    <a:pt x="1424" y="522"/>
                  </a:lnTo>
                  <a:lnTo>
                    <a:pt x="1429" y="518"/>
                  </a:lnTo>
                  <a:lnTo>
                    <a:pt x="1425" y="511"/>
                  </a:lnTo>
                  <a:lnTo>
                    <a:pt x="1423" y="505"/>
                  </a:lnTo>
                  <a:lnTo>
                    <a:pt x="1421" y="499"/>
                  </a:lnTo>
                  <a:lnTo>
                    <a:pt x="1418" y="494"/>
                  </a:lnTo>
                  <a:lnTo>
                    <a:pt x="1414" y="489"/>
                  </a:lnTo>
                  <a:lnTo>
                    <a:pt x="1409" y="485"/>
                  </a:lnTo>
                  <a:lnTo>
                    <a:pt x="1404" y="483"/>
                  </a:lnTo>
                  <a:lnTo>
                    <a:pt x="1399" y="479"/>
                  </a:lnTo>
                  <a:lnTo>
                    <a:pt x="1395" y="475"/>
                  </a:lnTo>
                  <a:lnTo>
                    <a:pt x="1393" y="471"/>
                  </a:lnTo>
                  <a:lnTo>
                    <a:pt x="1393" y="461"/>
                  </a:lnTo>
                  <a:lnTo>
                    <a:pt x="1393" y="450"/>
                  </a:lnTo>
                  <a:lnTo>
                    <a:pt x="1392" y="439"/>
                  </a:lnTo>
                  <a:lnTo>
                    <a:pt x="1388" y="429"/>
                  </a:lnTo>
                  <a:lnTo>
                    <a:pt x="1385" y="427"/>
                  </a:lnTo>
                  <a:lnTo>
                    <a:pt x="1382" y="424"/>
                  </a:lnTo>
                  <a:lnTo>
                    <a:pt x="1378" y="423"/>
                  </a:lnTo>
                  <a:lnTo>
                    <a:pt x="1374" y="422"/>
                  </a:lnTo>
                  <a:lnTo>
                    <a:pt x="1371" y="419"/>
                  </a:lnTo>
                  <a:lnTo>
                    <a:pt x="1368" y="417"/>
                  </a:lnTo>
                  <a:lnTo>
                    <a:pt x="1366" y="413"/>
                  </a:lnTo>
                  <a:lnTo>
                    <a:pt x="1364" y="408"/>
                  </a:lnTo>
                  <a:lnTo>
                    <a:pt x="1367" y="403"/>
                  </a:lnTo>
                  <a:lnTo>
                    <a:pt x="1371" y="397"/>
                  </a:lnTo>
                  <a:lnTo>
                    <a:pt x="1374" y="393"/>
                  </a:lnTo>
                  <a:lnTo>
                    <a:pt x="1378" y="390"/>
                  </a:lnTo>
                  <a:lnTo>
                    <a:pt x="1369" y="380"/>
                  </a:lnTo>
                  <a:lnTo>
                    <a:pt x="1361" y="369"/>
                  </a:lnTo>
                  <a:lnTo>
                    <a:pt x="1361" y="365"/>
                  </a:lnTo>
                  <a:lnTo>
                    <a:pt x="1362" y="361"/>
                  </a:lnTo>
                  <a:lnTo>
                    <a:pt x="1363" y="357"/>
                  </a:lnTo>
                  <a:lnTo>
                    <a:pt x="1366" y="355"/>
                  </a:lnTo>
                  <a:lnTo>
                    <a:pt x="1371" y="351"/>
                  </a:lnTo>
                  <a:lnTo>
                    <a:pt x="1377" y="346"/>
                  </a:lnTo>
                  <a:lnTo>
                    <a:pt x="1383" y="343"/>
                  </a:lnTo>
                  <a:lnTo>
                    <a:pt x="1390" y="339"/>
                  </a:lnTo>
                  <a:lnTo>
                    <a:pt x="1395" y="334"/>
                  </a:lnTo>
                  <a:lnTo>
                    <a:pt x="1400" y="329"/>
                  </a:lnTo>
                  <a:lnTo>
                    <a:pt x="1403" y="323"/>
                  </a:lnTo>
                  <a:lnTo>
                    <a:pt x="1404" y="317"/>
                  </a:lnTo>
                  <a:lnTo>
                    <a:pt x="1404" y="314"/>
                  </a:lnTo>
                  <a:lnTo>
                    <a:pt x="1405" y="313"/>
                  </a:lnTo>
                  <a:lnTo>
                    <a:pt x="1408" y="312"/>
                  </a:lnTo>
                  <a:lnTo>
                    <a:pt x="1410" y="310"/>
                  </a:lnTo>
                  <a:lnTo>
                    <a:pt x="1421" y="312"/>
                  </a:lnTo>
                  <a:lnTo>
                    <a:pt x="1429" y="310"/>
                  </a:lnTo>
                  <a:lnTo>
                    <a:pt x="1429" y="300"/>
                  </a:lnTo>
                  <a:lnTo>
                    <a:pt x="1429" y="289"/>
                  </a:lnTo>
                  <a:lnTo>
                    <a:pt x="1434" y="277"/>
                  </a:lnTo>
                  <a:lnTo>
                    <a:pt x="1440" y="265"/>
                  </a:lnTo>
                  <a:lnTo>
                    <a:pt x="1434" y="255"/>
                  </a:lnTo>
                  <a:lnTo>
                    <a:pt x="1426" y="247"/>
                  </a:lnTo>
                  <a:lnTo>
                    <a:pt x="1423" y="246"/>
                  </a:lnTo>
                  <a:lnTo>
                    <a:pt x="1420" y="245"/>
                  </a:lnTo>
                  <a:lnTo>
                    <a:pt x="1418" y="244"/>
                  </a:lnTo>
                  <a:lnTo>
                    <a:pt x="1415" y="241"/>
                  </a:lnTo>
                  <a:lnTo>
                    <a:pt x="1413" y="235"/>
                  </a:lnTo>
                  <a:lnTo>
                    <a:pt x="1410" y="229"/>
                  </a:lnTo>
                  <a:lnTo>
                    <a:pt x="1408" y="222"/>
                  </a:lnTo>
                  <a:lnTo>
                    <a:pt x="1403" y="216"/>
                  </a:lnTo>
                  <a:lnTo>
                    <a:pt x="1400" y="215"/>
                  </a:lnTo>
                  <a:lnTo>
                    <a:pt x="1397" y="213"/>
                  </a:lnTo>
                  <a:lnTo>
                    <a:pt x="1392" y="211"/>
                  </a:lnTo>
                  <a:lnTo>
                    <a:pt x="1387" y="211"/>
                  </a:lnTo>
                  <a:lnTo>
                    <a:pt x="1373" y="214"/>
                  </a:lnTo>
                  <a:lnTo>
                    <a:pt x="1358" y="218"/>
                  </a:lnTo>
                  <a:lnTo>
                    <a:pt x="1353" y="216"/>
                  </a:lnTo>
                  <a:lnTo>
                    <a:pt x="1347" y="216"/>
                  </a:lnTo>
                  <a:lnTo>
                    <a:pt x="1342" y="214"/>
                  </a:lnTo>
                  <a:lnTo>
                    <a:pt x="1338" y="211"/>
                  </a:lnTo>
                  <a:lnTo>
                    <a:pt x="1335" y="209"/>
                  </a:lnTo>
                  <a:lnTo>
                    <a:pt x="1331" y="206"/>
                  </a:lnTo>
                  <a:lnTo>
                    <a:pt x="1330" y="204"/>
                  </a:lnTo>
                  <a:lnTo>
                    <a:pt x="1329" y="201"/>
                  </a:lnTo>
                  <a:lnTo>
                    <a:pt x="1330" y="196"/>
                  </a:lnTo>
                  <a:lnTo>
                    <a:pt x="1330" y="193"/>
                  </a:lnTo>
                  <a:lnTo>
                    <a:pt x="1329" y="188"/>
                  </a:lnTo>
                  <a:lnTo>
                    <a:pt x="1327" y="182"/>
                  </a:lnTo>
                  <a:lnTo>
                    <a:pt x="1322" y="182"/>
                  </a:lnTo>
                  <a:lnTo>
                    <a:pt x="1317" y="182"/>
                  </a:lnTo>
                  <a:lnTo>
                    <a:pt x="1314" y="182"/>
                  </a:lnTo>
                  <a:lnTo>
                    <a:pt x="1311" y="180"/>
                  </a:lnTo>
                  <a:lnTo>
                    <a:pt x="1309" y="178"/>
                  </a:lnTo>
                  <a:lnTo>
                    <a:pt x="1306" y="175"/>
                  </a:lnTo>
                  <a:lnTo>
                    <a:pt x="1305" y="170"/>
                  </a:lnTo>
                  <a:lnTo>
                    <a:pt x="1305" y="166"/>
                  </a:lnTo>
                  <a:lnTo>
                    <a:pt x="1306" y="156"/>
                  </a:lnTo>
                  <a:lnTo>
                    <a:pt x="1309" y="147"/>
                  </a:lnTo>
                  <a:lnTo>
                    <a:pt x="1314" y="139"/>
                  </a:lnTo>
                  <a:lnTo>
                    <a:pt x="1319" y="132"/>
                  </a:lnTo>
                  <a:lnTo>
                    <a:pt x="1324" y="126"/>
                  </a:lnTo>
                  <a:lnTo>
                    <a:pt x="1329" y="118"/>
                  </a:lnTo>
                  <a:lnTo>
                    <a:pt x="1333" y="111"/>
                  </a:lnTo>
                  <a:lnTo>
                    <a:pt x="1337" y="102"/>
                  </a:lnTo>
                  <a:lnTo>
                    <a:pt x="1336" y="91"/>
                  </a:lnTo>
                  <a:lnTo>
                    <a:pt x="1337" y="80"/>
                  </a:lnTo>
                  <a:lnTo>
                    <a:pt x="1340" y="74"/>
                  </a:lnTo>
                  <a:lnTo>
                    <a:pt x="1345" y="69"/>
                  </a:lnTo>
                  <a:lnTo>
                    <a:pt x="1347" y="66"/>
                  </a:lnTo>
                  <a:lnTo>
                    <a:pt x="1350" y="63"/>
                  </a:lnTo>
                  <a:lnTo>
                    <a:pt x="1351" y="58"/>
                  </a:lnTo>
                  <a:lnTo>
                    <a:pt x="1351" y="50"/>
                  </a:lnTo>
                  <a:lnTo>
                    <a:pt x="1351" y="47"/>
                  </a:lnTo>
                  <a:lnTo>
                    <a:pt x="1348" y="42"/>
                  </a:lnTo>
                  <a:lnTo>
                    <a:pt x="1346" y="37"/>
                  </a:lnTo>
                  <a:lnTo>
                    <a:pt x="1343" y="33"/>
                  </a:lnTo>
                  <a:lnTo>
                    <a:pt x="1335" y="24"/>
                  </a:lnTo>
                  <a:lnTo>
                    <a:pt x="1325" y="17"/>
                  </a:lnTo>
                  <a:lnTo>
                    <a:pt x="1312" y="11"/>
                  </a:lnTo>
                  <a:lnTo>
                    <a:pt x="1301" y="6"/>
                  </a:lnTo>
                  <a:lnTo>
                    <a:pt x="1290" y="2"/>
                  </a:lnTo>
                  <a:lnTo>
                    <a:pt x="1281" y="1"/>
                  </a:lnTo>
                  <a:lnTo>
                    <a:pt x="1275" y="0"/>
                  </a:lnTo>
                  <a:lnTo>
                    <a:pt x="1265" y="0"/>
                  </a:lnTo>
                  <a:lnTo>
                    <a:pt x="1269" y="8"/>
                  </a:lnTo>
                  <a:lnTo>
                    <a:pt x="1273" y="17"/>
                  </a:lnTo>
                  <a:lnTo>
                    <a:pt x="1278" y="26"/>
                  </a:lnTo>
                  <a:lnTo>
                    <a:pt x="1283" y="34"/>
                  </a:lnTo>
                  <a:lnTo>
                    <a:pt x="1295" y="48"/>
                  </a:lnTo>
                  <a:lnTo>
                    <a:pt x="1305" y="59"/>
                  </a:lnTo>
                  <a:lnTo>
                    <a:pt x="1310" y="66"/>
                  </a:lnTo>
                  <a:lnTo>
                    <a:pt x="1311" y="71"/>
                  </a:lnTo>
                  <a:lnTo>
                    <a:pt x="1311" y="74"/>
                  </a:lnTo>
                  <a:lnTo>
                    <a:pt x="1310" y="75"/>
                  </a:lnTo>
                  <a:lnTo>
                    <a:pt x="1307" y="74"/>
                  </a:lnTo>
                  <a:lnTo>
                    <a:pt x="1298" y="69"/>
                  </a:lnTo>
                  <a:lnTo>
                    <a:pt x="1283" y="59"/>
                  </a:lnTo>
                  <a:lnTo>
                    <a:pt x="1265" y="48"/>
                  </a:lnTo>
                  <a:lnTo>
                    <a:pt x="1248" y="40"/>
                  </a:lnTo>
                  <a:lnTo>
                    <a:pt x="1239" y="38"/>
                  </a:lnTo>
                  <a:lnTo>
                    <a:pt x="1231" y="38"/>
                  </a:lnTo>
                  <a:lnTo>
                    <a:pt x="1227" y="38"/>
                  </a:lnTo>
                  <a:lnTo>
                    <a:pt x="1223" y="40"/>
                  </a:lnTo>
                  <a:lnTo>
                    <a:pt x="1221" y="42"/>
                  </a:lnTo>
                  <a:lnTo>
                    <a:pt x="1218" y="44"/>
                  </a:lnTo>
                  <a:lnTo>
                    <a:pt x="1215" y="48"/>
                  </a:lnTo>
                  <a:lnTo>
                    <a:pt x="1211" y="50"/>
                  </a:lnTo>
                  <a:lnTo>
                    <a:pt x="1210" y="52"/>
                  </a:lnTo>
                  <a:lnTo>
                    <a:pt x="1207" y="52"/>
                  </a:lnTo>
                  <a:lnTo>
                    <a:pt x="1203" y="49"/>
                  </a:lnTo>
                  <a:lnTo>
                    <a:pt x="1200" y="43"/>
                  </a:lnTo>
                  <a:lnTo>
                    <a:pt x="1194" y="35"/>
                  </a:lnTo>
                  <a:lnTo>
                    <a:pt x="1185" y="28"/>
                  </a:lnTo>
                  <a:lnTo>
                    <a:pt x="1179" y="24"/>
                  </a:lnTo>
                  <a:lnTo>
                    <a:pt x="1171" y="21"/>
                  </a:lnTo>
                  <a:lnTo>
                    <a:pt x="1161" y="17"/>
                  </a:lnTo>
                  <a:lnTo>
                    <a:pt x="1150" y="14"/>
                  </a:lnTo>
                  <a:lnTo>
                    <a:pt x="1139" y="14"/>
                  </a:lnTo>
                  <a:lnTo>
                    <a:pt x="1129" y="14"/>
                  </a:lnTo>
                  <a:lnTo>
                    <a:pt x="1119" y="17"/>
                  </a:lnTo>
                  <a:lnTo>
                    <a:pt x="1109" y="21"/>
                  </a:lnTo>
                  <a:lnTo>
                    <a:pt x="1101" y="26"/>
                  </a:lnTo>
                  <a:lnTo>
                    <a:pt x="1093" y="31"/>
                  </a:lnTo>
                  <a:lnTo>
                    <a:pt x="1086" y="38"/>
                  </a:lnTo>
                  <a:lnTo>
                    <a:pt x="1078" y="44"/>
                  </a:lnTo>
                  <a:lnTo>
                    <a:pt x="1072" y="52"/>
                  </a:lnTo>
                  <a:lnTo>
                    <a:pt x="1067" y="60"/>
                  </a:lnTo>
                  <a:lnTo>
                    <a:pt x="1062" y="68"/>
                  </a:lnTo>
                  <a:lnTo>
                    <a:pt x="1059" y="75"/>
                  </a:lnTo>
                  <a:lnTo>
                    <a:pt x="1055" y="83"/>
                  </a:lnTo>
                  <a:lnTo>
                    <a:pt x="1054" y="90"/>
                  </a:lnTo>
                  <a:lnTo>
                    <a:pt x="1052" y="96"/>
                  </a:lnTo>
                  <a:lnTo>
                    <a:pt x="1051" y="102"/>
                  </a:lnTo>
                  <a:lnTo>
                    <a:pt x="1051" y="111"/>
                  </a:lnTo>
                  <a:lnTo>
                    <a:pt x="1049" y="123"/>
                  </a:lnTo>
                  <a:lnTo>
                    <a:pt x="1045" y="138"/>
                  </a:lnTo>
                  <a:lnTo>
                    <a:pt x="1040" y="152"/>
                  </a:lnTo>
                  <a:lnTo>
                    <a:pt x="1035" y="158"/>
                  </a:lnTo>
                  <a:lnTo>
                    <a:pt x="1030" y="164"/>
                  </a:lnTo>
                  <a:lnTo>
                    <a:pt x="1025" y="168"/>
                  </a:lnTo>
                  <a:lnTo>
                    <a:pt x="1018" y="172"/>
                  </a:lnTo>
                  <a:lnTo>
                    <a:pt x="1010" y="173"/>
                  </a:lnTo>
                  <a:lnTo>
                    <a:pt x="1002" y="173"/>
                  </a:lnTo>
                  <a:lnTo>
                    <a:pt x="992" y="170"/>
                  </a:lnTo>
                  <a:lnTo>
                    <a:pt x="979" y="166"/>
                  </a:lnTo>
                  <a:lnTo>
                    <a:pt x="963" y="170"/>
                  </a:lnTo>
                  <a:lnTo>
                    <a:pt x="948" y="175"/>
                  </a:lnTo>
                  <a:lnTo>
                    <a:pt x="937" y="182"/>
                  </a:lnTo>
                  <a:lnTo>
                    <a:pt x="927" y="188"/>
                  </a:lnTo>
                  <a:lnTo>
                    <a:pt x="921" y="192"/>
                  </a:lnTo>
                  <a:lnTo>
                    <a:pt x="916" y="194"/>
                  </a:lnTo>
                  <a:lnTo>
                    <a:pt x="915" y="194"/>
                  </a:lnTo>
                  <a:lnTo>
                    <a:pt x="914" y="194"/>
                  </a:lnTo>
                  <a:lnTo>
                    <a:pt x="912" y="192"/>
                  </a:lnTo>
                  <a:lnTo>
                    <a:pt x="912" y="189"/>
                  </a:lnTo>
                  <a:lnTo>
                    <a:pt x="914" y="183"/>
                  </a:lnTo>
                  <a:lnTo>
                    <a:pt x="915" y="175"/>
                  </a:lnTo>
                  <a:lnTo>
                    <a:pt x="915" y="167"/>
                  </a:lnTo>
                  <a:lnTo>
                    <a:pt x="914" y="161"/>
                  </a:lnTo>
                  <a:lnTo>
                    <a:pt x="912" y="158"/>
                  </a:lnTo>
                  <a:lnTo>
                    <a:pt x="910" y="156"/>
                  </a:lnTo>
                  <a:lnTo>
                    <a:pt x="906" y="154"/>
                  </a:lnTo>
                  <a:lnTo>
                    <a:pt x="901" y="154"/>
                  </a:lnTo>
                  <a:lnTo>
                    <a:pt x="894" y="156"/>
                  </a:lnTo>
                  <a:lnTo>
                    <a:pt x="886" y="158"/>
                  </a:lnTo>
                  <a:lnTo>
                    <a:pt x="877" y="161"/>
                  </a:lnTo>
                  <a:lnTo>
                    <a:pt x="865" y="166"/>
                  </a:lnTo>
                  <a:lnTo>
                    <a:pt x="856" y="169"/>
                  </a:lnTo>
                  <a:lnTo>
                    <a:pt x="849" y="175"/>
                  </a:lnTo>
                  <a:lnTo>
                    <a:pt x="844" y="182"/>
                  </a:lnTo>
                  <a:lnTo>
                    <a:pt x="842" y="188"/>
                  </a:lnTo>
                  <a:lnTo>
                    <a:pt x="841" y="195"/>
                  </a:lnTo>
                  <a:lnTo>
                    <a:pt x="841" y="204"/>
                  </a:lnTo>
                  <a:lnTo>
                    <a:pt x="841" y="211"/>
                  </a:lnTo>
                  <a:lnTo>
                    <a:pt x="843" y="220"/>
                  </a:lnTo>
                  <a:lnTo>
                    <a:pt x="846" y="236"/>
                  </a:lnTo>
                  <a:lnTo>
                    <a:pt x="848" y="251"/>
                  </a:lnTo>
                  <a:lnTo>
                    <a:pt x="849" y="257"/>
                  </a:lnTo>
                  <a:lnTo>
                    <a:pt x="848" y="262"/>
                  </a:lnTo>
                  <a:lnTo>
                    <a:pt x="846" y="266"/>
                  </a:lnTo>
                  <a:lnTo>
                    <a:pt x="841" y="270"/>
                  </a:lnTo>
                  <a:lnTo>
                    <a:pt x="839" y="268"/>
                  </a:lnTo>
                  <a:lnTo>
                    <a:pt x="838" y="263"/>
                  </a:lnTo>
                  <a:lnTo>
                    <a:pt x="837" y="256"/>
                  </a:lnTo>
                  <a:lnTo>
                    <a:pt x="836" y="245"/>
                  </a:lnTo>
                  <a:lnTo>
                    <a:pt x="833" y="235"/>
                  </a:lnTo>
                  <a:lnTo>
                    <a:pt x="831" y="227"/>
                  </a:lnTo>
                  <a:lnTo>
                    <a:pt x="830" y="225"/>
                  </a:lnTo>
                  <a:lnTo>
                    <a:pt x="828" y="222"/>
                  </a:lnTo>
                  <a:lnTo>
                    <a:pt x="827" y="222"/>
                  </a:lnTo>
                  <a:lnTo>
                    <a:pt x="825" y="224"/>
                  </a:lnTo>
                  <a:lnTo>
                    <a:pt x="812" y="234"/>
                  </a:lnTo>
                  <a:lnTo>
                    <a:pt x="797" y="245"/>
                  </a:lnTo>
                  <a:lnTo>
                    <a:pt x="795" y="244"/>
                  </a:lnTo>
                  <a:lnTo>
                    <a:pt x="794" y="241"/>
                  </a:lnTo>
                  <a:lnTo>
                    <a:pt x="794" y="240"/>
                  </a:lnTo>
                  <a:lnTo>
                    <a:pt x="795" y="237"/>
                  </a:lnTo>
                  <a:lnTo>
                    <a:pt x="799" y="232"/>
                  </a:lnTo>
                  <a:lnTo>
                    <a:pt x="804" y="229"/>
                  </a:lnTo>
                  <a:lnTo>
                    <a:pt x="808" y="224"/>
                  </a:lnTo>
                  <a:lnTo>
                    <a:pt x="812" y="218"/>
                  </a:lnTo>
                  <a:lnTo>
                    <a:pt x="815" y="215"/>
                  </a:lnTo>
                  <a:lnTo>
                    <a:pt x="815" y="211"/>
                  </a:lnTo>
                  <a:lnTo>
                    <a:pt x="815" y="209"/>
                  </a:lnTo>
                  <a:lnTo>
                    <a:pt x="813" y="205"/>
                  </a:lnTo>
                  <a:lnTo>
                    <a:pt x="806" y="208"/>
                  </a:lnTo>
                  <a:lnTo>
                    <a:pt x="799" y="210"/>
                  </a:lnTo>
                  <a:lnTo>
                    <a:pt x="791" y="215"/>
                  </a:lnTo>
                  <a:lnTo>
                    <a:pt x="784" y="219"/>
                  </a:lnTo>
                  <a:lnTo>
                    <a:pt x="769" y="230"/>
                  </a:lnTo>
                  <a:lnTo>
                    <a:pt x="754" y="241"/>
                  </a:lnTo>
                  <a:lnTo>
                    <a:pt x="738" y="252"/>
                  </a:lnTo>
                  <a:lnTo>
                    <a:pt x="722" y="260"/>
                  </a:lnTo>
                  <a:lnTo>
                    <a:pt x="713" y="263"/>
                  </a:lnTo>
                  <a:lnTo>
                    <a:pt x="706" y="265"/>
                  </a:lnTo>
                  <a:lnTo>
                    <a:pt x="697" y="266"/>
                  </a:lnTo>
                  <a:lnTo>
                    <a:pt x="688" y="265"/>
                  </a:lnTo>
                  <a:lnTo>
                    <a:pt x="696" y="272"/>
                  </a:lnTo>
                  <a:lnTo>
                    <a:pt x="701" y="277"/>
                  </a:lnTo>
                  <a:lnTo>
                    <a:pt x="704" y="282"/>
                  </a:lnTo>
                  <a:lnTo>
                    <a:pt x="707" y="286"/>
                  </a:lnTo>
                  <a:lnTo>
                    <a:pt x="708" y="289"/>
                  </a:lnTo>
                  <a:lnTo>
                    <a:pt x="707" y="293"/>
                  </a:lnTo>
                  <a:lnTo>
                    <a:pt x="706" y="297"/>
                  </a:lnTo>
                  <a:lnTo>
                    <a:pt x="704" y="299"/>
                  </a:lnTo>
                  <a:lnTo>
                    <a:pt x="698" y="307"/>
                  </a:lnTo>
                  <a:lnTo>
                    <a:pt x="691" y="317"/>
                  </a:lnTo>
                  <a:lnTo>
                    <a:pt x="688" y="322"/>
                  </a:lnTo>
                  <a:lnTo>
                    <a:pt x="686" y="329"/>
                  </a:lnTo>
                  <a:lnTo>
                    <a:pt x="683" y="336"/>
                  </a:lnTo>
                  <a:lnTo>
                    <a:pt x="682" y="346"/>
                  </a:lnTo>
                  <a:lnTo>
                    <a:pt x="688" y="346"/>
                  </a:lnTo>
                  <a:lnTo>
                    <a:pt x="695" y="345"/>
                  </a:lnTo>
                  <a:lnTo>
                    <a:pt x="698" y="343"/>
                  </a:lnTo>
                  <a:lnTo>
                    <a:pt x="702" y="340"/>
                  </a:lnTo>
                  <a:lnTo>
                    <a:pt x="707" y="335"/>
                  </a:lnTo>
                  <a:lnTo>
                    <a:pt x="711" y="330"/>
                  </a:lnTo>
                  <a:lnTo>
                    <a:pt x="712" y="329"/>
                  </a:lnTo>
                  <a:lnTo>
                    <a:pt x="713" y="329"/>
                  </a:lnTo>
                  <a:lnTo>
                    <a:pt x="714" y="331"/>
                  </a:lnTo>
                  <a:lnTo>
                    <a:pt x="716" y="334"/>
                  </a:lnTo>
                  <a:lnTo>
                    <a:pt x="721" y="346"/>
                  </a:lnTo>
                  <a:lnTo>
                    <a:pt x="725" y="369"/>
                  </a:lnTo>
                  <a:lnTo>
                    <a:pt x="734" y="371"/>
                  </a:lnTo>
                  <a:lnTo>
                    <a:pt x="740" y="375"/>
                  </a:lnTo>
                  <a:lnTo>
                    <a:pt x="745" y="377"/>
                  </a:lnTo>
                  <a:lnTo>
                    <a:pt x="749" y="380"/>
                  </a:lnTo>
                  <a:lnTo>
                    <a:pt x="751" y="383"/>
                  </a:lnTo>
                  <a:lnTo>
                    <a:pt x="753" y="386"/>
                  </a:lnTo>
                  <a:lnTo>
                    <a:pt x="753" y="388"/>
                  </a:lnTo>
                  <a:lnTo>
                    <a:pt x="751" y="391"/>
                  </a:lnTo>
                  <a:lnTo>
                    <a:pt x="749" y="392"/>
                  </a:lnTo>
                  <a:lnTo>
                    <a:pt x="745" y="393"/>
                  </a:lnTo>
                  <a:lnTo>
                    <a:pt x="742" y="395"/>
                  </a:lnTo>
                  <a:lnTo>
                    <a:pt x="737" y="396"/>
                  </a:lnTo>
                  <a:lnTo>
                    <a:pt x="725" y="395"/>
                  </a:lnTo>
                  <a:lnTo>
                    <a:pt x="712" y="392"/>
                  </a:lnTo>
                  <a:lnTo>
                    <a:pt x="708" y="397"/>
                  </a:lnTo>
                  <a:lnTo>
                    <a:pt x="706" y="402"/>
                  </a:lnTo>
                  <a:lnTo>
                    <a:pt x="706" y="407"/>
                  </a:lnTo>
                  <a:lnTo>
                    <a:pt x="706" y="412"/>
                  </a:lnTo>
                  <a:lnTo>
                    <a:pt x="712" y="422"/>
                  </a:lnTo>
                  <a:lnTo>
                    <a:pt x="718" y="431"/>
                  </a:lnTo>
                  <a:lnTo>
                    <a:pt x="721" y="433"/>
                  </a:lnTo>
                  <a:lnTo>
                    <a:pt x="723" y="437"/>
                  </a:lnTo>
                  <a:lnTo>
                    <a:pt x="723" y="439"/>
                  </a:lnTo>
                  <a:lnTo>
                    <a:pt x="723" y="440"/>
                  </a:lnTo>
                  <a:lnTo>
                    <a:pt x="716" y="440"/>
                  </a:lnTo>
                  <a:lnTo>
                    <a:pt x="698" y="435"/>
                  </a:lnTo>
                  <a:lnTo>
                    <a:pt x="680" y="435"/>
                  </a:lnTo>
                  <a:lnTo>
                    <a:pt x="669" y="435"/>
                  </a:lnTo>
                  <a:lnTo>
                    <a:pt x="660" y="435"/>
                  </a:lnTo>
                  <a:lnTo>
                    <a:pt x="656" y="438"/>
                  </a:lnTo>
                  <a:lnTo>
                    <a:pt x="647" y="450"/>
                  </a:lnTo>
                  <a:lnTo>
                    <a:pt x="630" y="479"/>
                  </a:lnTo>
                  <a:lnTo>
                    <a:pt x="625" y="484"/>
                  </a:lnTo>
                  <a:lnTo>
                    <a:pt x="619" y="486"/>
                  </a:lnTo>
                  <a:lnTo>
                    <a:pt x="614" y="487"/>
                  </a:lnTo>
                  <a:lnTo>
                    <a:pt x="609" y="487"/>
                  </a:lnTo>
                  <a:lnTo>
                    <a:pt x="600" y="485"/>
                  </a:lnTo>
                  <a:lnTo>
                    <a:pt x="593" y="481"/>
                  </a:lnTo>
                  <a:lnTo>
                    <a:pt x="587" y="478"/>
                  </a:lnTo>
                  <a:lnTo>
                    <a:pt x="583" y="475"/>
                  </a:lnTo>
                  <a:lnTo>
                    <a:pt x="581" y="475"/>
                  </a:lnTo>
                  <a:lnTo>
                    <a:pt x="581" y="476"/>
                  </a:lnTo>
                  <a:lnTo>
                    <a:pt x="579" y="479"/>
                  </a:lnTo>
                  <a:lnTo>
                    <a:pt x="579" y="484"/>
                  </a:lnTo>
                  <a:lnTo>
                    <a:pt x="586" y="510"/>
                  </a:lnTo>
                  <a:lnTo>
                    <a:pt x="597" y="543"/>
                  </a:lnTo>
                  <a:lnTo>
                    <a:pt x="598" y="551"/>
                  </a:lnTo>
                  <a:lnTo>
                    <a:pt x="598" y="558"/>
                  </a:lnTo>
                  <a:lnTo>
                    <a:pt x="598" y="563"/>
                  </a:lnTo>
                  <a:lnTo>
                    <a:pt x="595" y="569"/>
                  </a:lnTo>
                  <a:lnTo>
                    <a:pt x="592" y="572"/>
                  </a:lnTo>
                  <a:lnTo>
                    <a:pt x="587" y="574"/>
                  </a:lnTo>
                  <a:lnTo>
                    <a:pt x="579" y="574"/>
                  </a:lnTo>
                  <a:lnTo>
                    <a:pt x="569" y="573"/>
                  </a:lnTo>
                  <a:lnTo>
                    <a:pt x="555" y="568"/>
                  </a:lnTo>
                  <a:lnTo>
                    <a:pt x="542" y="563"/>
                  </a:lnTo>
                  <a:lnTo>
                    <a:pt x="530" y="557"/>
                  </a:lnTo>
                  <a:lnTo>
                    <a:pt x="521" y="548"/>
                  </a:lnTo>
                  <a:lnTo>
                    <a:pt x="516" y="543"/>
                  </a:lnTo>
                  <a:lnTo>
                    <a:pt x="513" y="538"/>
                  </a:lnTo>
                  <a:lnTo>
                    <a:pt x="510" y="532"/>
                  </a:lnTo>
                  <a:lnTo>
                    <a:pt x="506" y="526"/>
                  </a:lnTo>
                  <a:lnTo>
                    <a:pt x="505" y="520"/>
                  </a:lnTo>
                  <a:lnTo>
                    <a:pt x="503" y="512"/>
                  </a:lnTo>
                  <a:lnTo>
                    <a:pt x="503" y="504"/>
                  </a:lnTo>
                  <a:lnTo>
                    <a:pt x="501" y="495"/>
                  </a:lnTo>
                  <a:lnTo>
                    <a:pt x="500" y="492"/>
                  </a:lnTo>
                  <a:lnTo>
                    <a:pt x="499" y="490"/>
                  </a:lnTo>
                  <a:lnTo>
                    <a:pt x="496" y="489"/>
                  </a:lnTo>
                  <a:lnTo>
                    <a:pt x="494" y="487"/>
                  </a:lnTo>
                  <a:lnTo>
                    <a:pt x="488" y="486"/>
                  </a:lnTo>
                  <a:lnTo>
                    <a:pt x="482" y="485"/>
                  </a:lnTo>
                  <a:lnTo>
                    <a:pt x="474" y="483"/>
                  </a:lnTo>
                  <a:lnTo>
                    <a:pt x="469" y="480"/>
                  </a:lnTo>
                  <a:lnTo>
                    <a:pt x="468" y="478"/>
                  </a:lnTo>
                  <a:lnTo>
                    <a:pt x="467" y="474"/>
                  </a:lnTo>
                  <a:lnTo>
                    <a:pt x="465" y="470"/>
                  </a:lnTo>
                  <a:lnTo>
                    <a:pt x="467" y="465"/>
                  </a:lnTo>
                  <a:lnTo>
                    <a:pt x="458" y="452"/>
                  </a:lnTo>
                  <a:lnTo>
                    <a:pt x="452" y="438"/>
                  </a:lnTo>
                  <a:lnTo>
                    <a:pt x="448" y="435"/>
                  </a:lnTo>
                  <a:lnTo>
                    <a:pt x="444" y="433"/>
                  </a:lnTo>
                  <a:lnTo>
                    <a:pt x="439" y="431"/>
                  </a:lnTo>
                  <a:lnTo>
                    <a:pt x="433" y="429"/>
                  </a:lnTo>
                  <a:lnTo>
                    <a:pt x="426" y="428"/>
                  </a:lnTo>
                  <a:lnTo>
                    <a:pt x="416" y="428"/>
                  </a:lnTo>
                  <a:lnTo>
                    <a:pt x="405" y="428"/>
                  </a:lnTo>
                  <a:lnTo>
                    <a:pt x="391" y="429"/>
                  </a:lnTo>
                  <a:lnTo>
                    <a:pt x="389" y="437"/>
                  </a:lnTo>
                  <a:lnTo>
                    <a:pt x="386" y="443"/>
                  </a:lnTo>
                  <a:lnTo>
                    <a:pt x="382" y="447"/>
                  </a:lnTo>
                  <a:lnTo>
                    <a:pt x="378" y="449"/>
                  </a:lnTo>
                  <a:lnTo>
                    <a:pt x="373" y="450"/>
                  </a:lnTo>
                  <a:lnTo>
                    <a:pt x="366" y="450"/>
                  </a:lnTo>
                  <a:lnTo>
                    <a:pt x="359" y="450"/>
                  </a:lnTo>
                  <a:lnTo>
                    <a:pt x="353" y="450"/>
                  </a:lnTo>
                  <a:lnTo>
                    <a:pt x="338" y="449"/>
                  </a:lnTo>
                  <a:lnTo>
                    <a:pt x="324" y="449"/>
                  </a:lnTo>
                  <a:lnTo>
                    <a:pt x="318" y="450"/>
                  </a:lnTo>
                  <a:lnTo>
                    <a:pt x="312" y="452"/>
                  </a:lnTo>
                  <a:lnTo>
                    <a:pt x="307" y="455"/>
                  </a:lnTo>
                  <a:lnTo>
                    <a:pt x="303" y="459"/>
                  </a:lnTo>
                  <a:lnTo>
                    <a:pt x="301" y="461"/>
                  </a:lnTo>
                  <a:lnTo>
                    <a:pt x="300" y="463"/>
                  </a:lnTo>
                  <a:lnTo>
                    <a:pt x="300" y="466"/>
                  </a:lnTo>
                  <a:lnTo>
                    <a:pt x="300" y="469"/>
                  </a:lnTo>
                  <a:lnTo>
                    <a:pt x="302" y="475"/>
                  </a:lnTo>
                  <a:lnTo>
                    <a:pt x="307" y="483"/>
                  </a:lnTo>
                  <a:lnTo>
                    <a:pt x="317" y="496"/>
                  </a:lnTo>
                  <a:lnTo>
                    <a:pt x="323" y="507"/>
                  </a:lnTo>
                  <a:lnTo>
                    <a:pt x="326" y="514"/>
                  </a:lnTo>
                  <a:lnTo>
                    <a:pt x="327" y="520"/>
                  </a:lnTo>
                  <a:lnTo>
                    <a:pt x="326" y="525"/>
                  </a:lnTo>
                  <a:lnTo>
                    <a:pt x="324" y="530"/>
                  </a:lnTo>
                  <a:lnTo>
                    <a:pt x="321" y="533"/>
                  </a:lnTo>
                  <a:lnTo>
                    <a:pt x="317" y="536"/>
                  </a:lnTo>
                  <a:lnTo>
                    <a:pt x="312" y="538"/>
                  </a:lnTo>
                  <a:lnTo>
                    <a:pt x="306" y="541"/>
                  </a:lnTo>
                  <a:lnTo>
                    <a:pt x="278" y="547"/>
                  </a:lnTo>
                  <a:lnTo>
                    <a:pt x="250" y="554"/>
                  </a:lnTo>
                  <a:lnTo>
                    <a:pt x="240" y="558"/>
                  </a:lnTo>
                  <a:lnTo>
                    <a:pt x="231" y="561"/>
                  </a:lnTo>
                  <a:lnTo>
                    <a:pt x="224" y="561"/>
                  </a:lnTo>
                  <a:lnTo>
                    <a:pt x="219" y="559"/>
                  </a:lnTo>
                  <a:lnTo>
                    <a:pt x="214" y="557"/>
                  </a:lnTo>
                  <a:lnTo>
                    <a:pt x="212" y="553"/>
                  </a:lnTo>
                  <a:lnTo>
                    <a:pt x="209" y="549"/>
                  </a:lnTo>
                  <a:lnTo>
                    <a:pt x="208" y="544"/>
                  </a:lnTo>
                  <a:lnTo>
                    <a:pt x="205" y="536"/>
                  </a:lnTo>
                  <a:lnTo>
                    <a:pt x="204" y="528"/>
                  </a:lnTo>
                  <a:lnTo>
                    <a:pt x="203" y="526"/>
                  </a:lnTo>
                  <a:lnTo>
                    <a:pt x="202" y="523"/>
                  </a:lnTo>
                  <a:lnTo>
                    <a:pt x="199" y="523"/>
                  </a:lnTo>
                  <a:lnTo>
                    <a:pt x="197" y="525"/>
                  </a:lnTo>
                  <a:lnTo>
                    <a:pt x="132" y="538"/>
                  </a:lnTo>
                  <a:lnTo>
                    <a:pt x="121" y="548"/>
                  </a:lnTo>
                  <a:lnTo>
                    <a:pt x="106" y="558"/>
                  </a:lnTo>
                  <a:lnTo>
                    <a:pt x="99" y="561"/>
                  </a:lnTo>
                  <a:lnTo>
                    <a:pt x="93" y="563"/>
                  </a:lnTo>
                  <a:lnTo>
                    <a:pt x="90" y="563"/>
                  </a:lnTo>
                  <a:lnTo>
                    <a:pt x="87" y="562"/>
                  </a:lnTo>
                  <a:lnTo>
                    <a:pt x="85" y="561"/>
                  </a:lnTo>
                  <a:lnTo>
                    <a:pt x="83" y="558"/>
                  </a:lnTo>
                  <a:lnTo>
                    <a:pt x="80" y="554"/>
                  </a:lnTo>
                  <a:lnTo>
                    <a:pt x="79" y="552"/>
                  </a:lnTo>
                  <a:lnTo>
                    <a:pt x="77" y="551"/>
                  </a:lnTo>
                  <a:lnTo>
                    <a:pt x="75" y="551"/>
                  </a:lnTo>
                  <a:lnTo>
                    <a:pt x="72" y="552"/>
                  </a:lnTo>
                  <a:lnTo>
                    <a:pt x="68" y="556"/>
                  </a:lnTo>
                  <a:lnTo>
                    <a:pt x="63" y="561"/>
                  </a:lnTo>
                  <a:lnTo>
                    <a:pt x="56" y="564"/>
                  </a:lnTo>
                  <a:lnTo>
                    <a:pt x="51" y="566"/>
                  </a:lnTo>
                  <a:lnTo>
                    <a:pt x="46" y="566"/>
                  </a:lnTo>
                  <a:lnTo>
                    <a:pt x="39" y="566"/>
                  </a:lnTo>
                  <a:lnTo>
                    <a:pt x="32" y="564"/>
                  </a:lnTo>
                  <a:lnTo>
                    <a:pt x="30" y="580"/>
                  </a:lnTo>
                  <a:lnTo>
                    <a:pt x="27" y="588"/>
                  </a:lnTo>
                  <a:lnTo>
                    <a:pt x="25" y="600"/>
                  </a:lnTo>
                  <a:lnTo>
                    <a:pt x="17" y="616"/>
                  </a:lnTo>
                  <a:lnTo>
                    <a:pt x="25" y="619"/>
                  </a:lnTo>
                  <a:lnTo>
                    <a:pt x="30" y="622"/>
                  </a:lnTo>
                  <a:lnTo>
                    <a:pt x="33" y="627"/>
                  </a:lnTo>
                  <a:lnTo>
                    <a:pt x="35" y="631"/>
                  </a:lnTo>
                  <a:lnTo>
                    <a:pt x="38" y="642"/>
                  </a:lnTo>
                  <a:lnTo>
                    <a:pt x="43" y="656"/>
                  </a:lnTo>
                  <a:lnTo>
                    <a:pt x="48" y="663"/>
                  </a:lnTo>
                  <a:lnTo>
                    <a:pt x="54" y="671"/>
                  </a:lnTo>
                  <a:lnTo>
                    <a:pt x="59" y="676"/>
                  </a:lnTo>
                  <a:lnTo>
                    <a:pt x="65" y="681"/>
                  </a:lnTo>
                  <a:lnTo>
                    <a:pt x="79" y="691"/>
                  </a:lnTo>
                  <a:lnTo>
                    <a:pt x="91" y="703"/>
                  </a:lnTo>
                  <a:lnTo>
                    <a:pt x="95" y="709"/>
                  </a:lnTo>
                  <a:lnTo>
                    <a:pt x="96" y="715"/>
                  </a:lnTo>
                  <a:lnTo>
                    <a:pt x="98" y="722"/>
                  </a:lnTo>
                  <a:lnTo>
                    <a:pt x="99" y="728"/>
                  </a:lnTo>
                  <a:lnTo>
                    <a:pt x="99" y="734"/>
                  </a:lnTo>
                  <a:lnTo>
                    <a:pt x="100" y="740"/>
                  </a:lnTo>
                  <a:lnTo>
                    <a:pt x="103" y="748"/>
                  </a:lnTo>
                  <a:lnTo>
                    <a:pt x="105" y="753"/>
                  </a:lnTo>
                  <a:lnTo>
                    <a:pt x="111" y="759"/>
                  </a:lnTo>
                  <a:lnTo>
                    <a:pt x="119" y="762"/>
                  </a:lnTo>
                  <a:lnTo>
                    <a:pt x="122" y="766"/>
                  </a:lnTo>
                  <a:lnTo>
                    <a:pt x="126" y="770"/>
                  </a:lnTo>
                  <a:lnTo>
                    <a:pt x="129" y="774"/>
                  </a:lnTo>
                  <a:lnTo>
                    <a:pt x="129" y="779"/>
                  </a:lnTo>
                  <a:lnTo>
                    <a:pt x="127" y="786"/>
                  </a:lnTo>
                  <a:lnTo>
                    <a:pt x="125" y="791"/>
                  </a:lnTo>
                  <a:lnTo>
                    <a:pt x="120" y="796"/>
                  </a:lnTo>
                  <a:lnTo>
                    <a:pt x="115" y="800"/>
                  </a:lnTo>
                  <a:lnTo>
                    <a:pt x="104" y="805"/>
                  </a:lnTo>
                  <a:lnTo>
                    <a:pt x="95" y="811"/>
                  </a:lnTo>
                  <a:lnTo>
                    <a:pt x="67" y="883"/>
                  </a:lnTo>
                  <a:lnTo>
                    <a:pt x="72" y="895"/>
                  </a:lnTo>
                  <a:lnTo>
                    <a:pt x="77" y="907"/>
                  </a:lnTo>
                  <a:lnTo>
                    <a:pt x="77" y="914"/>
                  </a:lnTo>
                  <a:lnTo>
                    <a:pt x="74" y="917"/>
                  </a:lnTo>
                  <a:lnTo>
                    <a:pt x="70" y="920"/>
                  </a:lnTo>
                  <a:lnTo>
                    <a:pt x="67" y="920"/>
                  </a:lnTo>
                  <a:lnTo>
                    <a:pt x="57" y="920"/>
                  </a:lnTo>
                  <a:lnTo>
                    <a:pt x="46" y="922"/>
                  </a:lnTo>
                  <a:lnTo>
                    <a:pt x="41" y="925"/>
                  </a:lnTo>
                  <a:lnTo>
                    <a:pt x="36" y="930"/>
                  </a:lnTo>
                  <a:lnTo>
                    <a:pt x="31" y="936"/>
                  </a:lnTo>
                  <a:lnTo>
                    <a:pt x="25" y="942"/>
                  </a:lnTo>
                  <a:lnTo>
                    <a:pt x="18" y="949"/>
                  </a:lnTo>
                  <a:lnTo>
                    <a:pt x="12" y="956"/>
                  </a:lnTo>
                  <a:lnTo>
                    <a:pt x="6" y="962"/>
                  </a:lnTo>
                  <a:lnTo>
                    <a:pt x="0" y="966"/>
                  </a:lnTo>
                  <a:lnTo>
                    <a:pt x="11" y="985"/>
                  </a:lnTo>
                  <a:lnTo>
                    <a:pt x="22" y="1005"/>
                  </a:lnTo>
                  <a:lnTo>
                    <a:pt x="32" y="1026"/>
                  </a:lnTo>
                  <a:lnTo>
                    <a:pt x="41" y="1049"/>
                  </a:lnTo>
                  <a:lnTo>
                    <a:pt x="48" y="1072"/>
                  </a:lnTo>
                  <a:lnTo>
                    <a:pt x="53" y="1094"/>
                  </a:lnTo>
                  <a:lnTo>
                    <a:pt x="57" y="1119"/>
                  </a:lnTo>
                  <a:lnTo>
                    <a:pt x="57" y="1144"/>
                  </a:lnTo>
                  <a:lnTo>
                    <a:pt x="57" y="1150"/>
                  </a:lnTo>
                  <a:lnTo>
                    <a:pt x="53" y="1155"/>
                  </a:lnTo>
                  <a:lnTo>
                    <a:pt x="49" y="1160"/>
                  </a:lnTo>
                  <a:lnTo>
                    <a:pt x="44" y="1162"/>
                  </a:lnTo>
                  <a:lnTo>
                    <a:pt x="38" y="1166"/>
                  </a:lnTo>
                  <a:lnTo>
                    <a:pt x="35" y="1170"/>
                  </a:lnTo>
                  <a:lnTo>
                    <a:pt x="30" y="1175"/>
                  </a:lnTo>
                  <a:lnTo>
                    <a:pt x="27" y="1182"/>
                  </a:lnTo>
                  <a:lnTo>
                    <a:pt x="37" y="1184"/>
                  </a:lnTo>
                  <a:lnTo>
                    <a:pt x="47" y="1186"/>
                  </a:lnTo>
                  <a:lnTo>
                    <a:pt x="52" y="1187"/>
                  </a:lnTo>
                  <a:lnTo>
                    <a:pt x="56" y="1190"/>
                  </a:lnTo>
                  <a:lnTo>
                    <a:pt x="58" y="1192"/>
                  </a:lnTo>
                  <a:lnTo>
                    <a:pt x="59" y="1196"/>
                  </a:lnTo>
                  <a:lnTo>
                    <a:pt x="58" y="1213"/>
                  </a:lnTo>
                  <a:lnTo>
                    <a:pt x="57" y="1232"/>
                  </a:lnTo>
                  <a:lnTo>
                    <a:pt x="61" y="1240"/>
                  </a:lnTo>
                  <a:lnTo>
                    <a:pt x="65" y="1249"/>
                  </a:lnTo>
                  <a:lnTo>
                    <a:pt x="72" y="1257"/>
                  </a:lnTo>
                  <a:lnTo>
                    <a:pt x="78" y="1264"/>
                  </a:lnTo>
                  <a:lnTo>
                    <a:pt x="84" y="1271"/>
                  </a:lnTo>
                  <a:lnTo>
                    <a:pt x="90" y="1279"/>
                  </a:lnTo>
                  <a:lnTo>
                    <a:pt x="91" y="1284"/>
                  </a:lnTo>
                  <a:lnTo>
                    <a:pt x="94" y="1288"/>
                  </a:lnTo>
                  <a:lnTo>
                    <a:pt x="95" y="1292"/>
                  </a:lnTo>
                  <a:lnTo>
                    <a:pt x="95" y="1296"/>
                  </a:lnTo>
                  <a:lnTo>
                    <a:pt x="94" y="1300"/>
                  </a:lnTo>
                  <a:lnTo>
                    <a:pt x="93" y="1304"/>
                  </a:lnTo>
                  <a:lnTo>
                    <a:pt x="89" y="1307"/>
                  </a:lnTo>
                  <a:lnTo>
                    <a:pt x="87" y="1312"/>
                  </a:lnTo>
                  <a:lnTo>
                    <a:pt x="83" y="1316"/>
                  </a:lnTo>
                  <a:lnTo>
                    <a:pt x="80" y="1321"/>
                  </a:lnTo>
                  <a:lnTo>
                    <a:pt x="78" y="1326"/>
                  </a:lnTo>
                  <a:lnTo>
                    <a:pt x="77" y="1332"/>
                  </a:lnTo>
                  <a:lnTo>
                    <a:pt x="77" y="1345"/>
                  </a:lnTo>
                  <a:lnTo>
                    <a:pt x="77" y="1351"/>
                  </a:lnTo>
                  <a:lnTo>
                    <a:pt x="77" y="1359"/>
                  </a:lnTo>
                  <a:lnTo>
                    <a:pt x="77" y="1378"/>
                  </a:lnTo>
                  <a:lnTo>
                    <a:pt x="87" y="1380"/>
                  </a:lnTo>
                  <a:lnTo>
                    <a:pt x="95" y="1379"/>
                  </a:lnTo>
                  <a:lnTo>
                    <a:pt x="104" y="1379"/>
                  </a:lnTo>
                  <a:lnTo>
                    <a:pt x="113" y="1378"/>
                  </a:lnTo>
                  <a:lnTo>
                    <a:pt x="124" y="1380"/>
                  </a:lnTo>
                  <a:lnTo>
                    <a:pt x="137" y="1387"/>
                  </a:lnTo>
                  <a:lnTo>
                    <a:pt x="153" y="1388"/>
                  </a:lnTo>
                  <a:lnTo>
                    <a:pt x="170" y="1387"/>
                  </a:lnTo>
                  <a:lnTo>
                    <a:pt x="177" y="1388"/>
                  </a:lnTo>
                  <a:lnTo>
                    <a:pt x="183" y="1389"/>
                  </a:lnTo>
                  <a:lnTo>
                    <a:pt x="186" y="1392"/>
                  </a:lnTo>
                  <a:lnTo>
                    <a:pt x="187" y="1393"/>
                  </a:lnTo>
                  <a:lnTo>
                    <a:pt x="188" y="1397"/>
                  </a:lnTo>
                  <a:lnTo>
                    <a:pt x="188" y="1400"/>
                  </a:lnTo>
                  <a:lnTo>
                    <a:pt x="184" y="1413"/>
                  </a:lnTo>
                  <a:lnTo>
                    <a:pt x="178" y="1424"/>
                  </a:lnTo>
                  <a:lnTo>
                    <a:pt x="188" y="1425"/>
                  </a:lnTo>
                  <a:lnTo>
                    <a:pt x="197" y="1427"/>
                  </a:lnTo>
                  <a:lnTo>
                    <a:pt x="204" y="1430"/>
                  </a:lnTo>
                  <a:lnTo>
                    <a:pt x="210" y="1434"/>
                  </a:lnTo>
                  <a:lnTo>
                    <a:pt x="217" y="1439"/>
                  </a:lnTo>
                  <a:lnTo>
                    <a:pt x="220" y="1444"/>
                  </a:lnTo>
                  <a:lnTo>
                    <a:pt x="225" y="1450"/>
                  </a:lnTo>
                  <a:lnTo>
                    <a:pt x="228" y="1457"/>
                  </a:lnTo>
                  <a:lnTo>
                    <a:pt x="231" y="1463"/>
                  </a:lnTo>
                  <a:lnTo>
                    <a:pt x="233" y="1470"/>
                  </a:lnTo>
                  <a:lnTo>
                    <a:pt x="234" y="1475"/>
                  </a:lnTo>
                  <a:lnTo>
                    <a:pt x="235" y="1481"/>
                  </a:lnTo>
                  <a:lnTo>
                    <a:pt x="236" y="1487"/>
                  </a:lnTo>
                  <a:lnTo>
                    <a:pt x="236" y="1492"/>
                  </a:lnTo>
                  <a:lnTo>
                    <a:pt x="239" y="1498"/>
                  </a:lnTo>
                  <a:lnTo>
                    <a:pt x="241" y="1506"/>
                  </a:lnTo>
                  <a:lnTo>
                    <a:pt x="245" y="1508"/>
                  </a:lnTo>
                  <a:lnTo>
                    <a:pt x="249" y="1510"/>
                  </a:lnTo>
                  <a:lnTo>
                    <a:pt x="254" y="1513"/>
                  </a:lnTo>
                  <a:lnTo>
                    <a:pt x="259" y="1514"/>
                  </a:lnTo>
                  <a:lnTo>
                    <a:pt x="264" y="1517"/>
                  </a:lnTo>
                  <a:lnTo>
                    <a:pt x="267" y="1519"/>
                  </a:lnTo>
                  <a:lnTo>
                    <a:pt x="271" y="1523"/>
                  </a:lnTo>
                  <a:lnTo>
                    <a:pt x="271" y="1529"/>
                  </a:lnTo>
                  <a:lnTo>
                    <a:pt x="271" y="1544"/>
                  </a:lnTo>
                  <a:lnTo>
                    <a:pt x="271" y="1551"/>
                  </a:lnTo>
                  <a:lnTo>
                    <a:pt x="272" y="1561"/>
                  </a:lnTo>
                  <a:lnTo>
                    <a:pt x="275" y="1570"/>
                  </a:lnTo>
                  <a:lnTo>
                    <a:pt x="280" y="1577"/>
                  </a:lnTo>
                  <a:lnTo>
                    <a:pt x="286" y="1585"/>
                  </a:lnTo>
                  <a:lnTo>
                    <a:pt x="292" y="1591"/>
                  </a:lnTo>
                  <a:lnTo>
                    <a:pt x="301" y="1597"/>
                  </a:lnTo>
                  <a:lnTo>
                    <a:pt x="311" y="1603"/>
                  </a:lnTo>
                  <a:lnTo>
                    <a:pt x="322" y="1608"/>
                  </a:lnTo>
                  <a:lnTo>
                    <a:pt x="319" y="1619"/>
                  </a:lnTo>
                  <a:lnTo>
                    <a:pt x="316" y="1629"/>
                  </a:lnTo>
                  <a:lnTo>
                    <a:pt x="313" y="1640"/>
                  </a:lnTo>
                  <a:lnTo>
                    <a:pt x="312" y="1652"/>
                  </a:lnTo>
                  <a:lnTo>
                    <a:pt x="312" y="1678"/>
                  </a:lnTo>
                  <a:lnTo>
                    <a:pt x="312" y="1700"/>
                  </a:lnTo>
                  <a:lnTo>
                    <a:pt x="312" y="1721"/>
                  </a:lnTo>
                  <a:lnTo>
                    <a:pt x="312" y="1746"/>
                  </a:lnTo>
                  <a:lnTo>
                    <a:pt x="312" y="1756"/>
                  </a:lnTo>
                  <a:lnTo>
                    <a:pt x="314" y="1767"/>
                  </a:lnTo>
                  <a:lnTo>
                    <a:pt x="317" y="1771"/>
                  </a:lnTo>
                  <a:lnTo>
                    <a:pt x="322" y="1774"/>
                  </a:lnTo>
                  <a:lnTo>
                    <a:pt x="327" y="1777"/>
                  </a:lnTo>
                  <a:lnTo>
                    <a:pt x="335" y="1777"/>
                  </a:lnTo>
                  <a:lnTo>
                    <a:pt x="343" y="1777"/>
                  </a:lnTo>
                  <a:lnTo>
                    <a:pt x="349" y="1774"/>
                  </a:lnTo>
                  <a:lnTo>
                    <a:pt x="355" y="1772"/>
                  </a:lnTo>
                  <a:lnTo>
                    <a:pt x="361" y="1768"/>
                  </a:lnTo>
                  <a:lnTo>
                    <a:pt x="373" y="1759"/>
                  </a:lnTo>
                  <a:lnTo>
                    <a:pt x="381" y="1748"/>
                  </a:lnTo>
                  <a:lnTo>
                    <a:pt x="391" y="1737"/>
                  </a:lnTo>
                  <a:lnTo>
                    <a:pt x="400" y="1728"/>
                  </a:lnTo>
                  <a:lnTo>
                    <a:pt x="406" y="1725"/>
                  </a:lnTo>
                  <a:lnTo>
                    <a:pt x="411" y="1722"/>
                  </a:lnTo>
                  <a:lnTo>
                    <a:pt x="416" y="1720"/>
                  </a:lnTo>
                  <a:lnTo>
                    <a:pt x="422" y="1720"/>
                  </a:lnTo>
                  <a:lnTo>
                    <a:pt x="426" y="1721"/>
                  </a:lnTo>
                  <a:lnTo>
                    <a:pt x="430" y="1723"/>
                  </a:lnTo>
                  <a:lnTo>
                    <a:pt x="432" y="1726"/>
                  </a:lnTo>
                  <a:lnTo>
                    <a:pt x="436" y="1731"/>
                  </a:lnTo>
                  <a:lnTo>
                    <a:pt x="439" y="1735"/>
                  </a:lnTo>
                  <a:lnTo>
                    <a:pt x="443" y="1738"/>
                  </a:lnTo>
                  <a:lnTo>
                    <a:pt x="448" y="1741"/>
                  </a:lnTo>
                  <a:lnTo>
                    <a:pt x="454" y="1741"/>
                  </a:lnTo>
                  <a:lnTo>
                    <a:pt x="457" y="1731"/>
                  </a:lnTo>
                  <a:lnTo>
                    <a:pt x="461" y="1722"/>
                  </a:lnTo>
                  <a:lnTo>
                    <a:pt x="465" y="1715"/>
                  </a:lnTo>
                  <a:lnTo>
                    <a:pt x="472" y="1706"/>
                  </a:lnTo>
                  <a:lnTo>
                    <a:pt x="478" y="1699"/>
                  </a:lnTo>
                  <a:lnTo>
                    <a:pt x="483" y="1690"/>
                  </a:lnTo>
                  <a:lnTo>
                    <a:pt x="488" y="1680"/>
                  </a:lnTo>
                  <a:lnTo>
                    <a:pt x="491" y="1670"/>
                  </a:lnTo>
                  <a:lnTo>
                    <a:pt x="498" y="1634"/>
                  </a:lnTo>
                  <a:lnTo>
                    <a:pt x="503" y="1607"/>
                  </a:lnTo>
                  <a:lnTo>
                    <a:pt x="505" y="1602"/>
                  </a:lnTo>
                  <a:lnTo>
                    <a:pt x="509" y="1597"/>
                  </a:lnTo>
                  <a:lnTo>
                    <a:pt x="513" y="1593"/>
                  </a:lnTo>
                  <a:lnTo>
                    <a:pt x="517" y="1591"/>
                  </a:lnTo>
                  <a:lnTo>
                    <a:pt x="524" y="1587"/>
                  </a:lnTo>
                  <a:lnTo>
                    <a:pt x="531" y="1586"/>
                  </a:lnTo>
                  <a:lnTo>
                    <a:pt x="541" y="1585"/>
                  </a:lnTo>
                  <a:lnTo>
                    <a:pt x="551" y="1585"/>
                  </a:lnTo>
                  <a:lnTo>
                    <a:pt x="558" y="1585"/>
                  </a:lnTo>
                  <a:lnTo>
                    <a:pt x="566" y="1587"/>
                  </a:lnTo>
                  <a:lnTo>
                    <a:pt x="571" y="1590"/>
                  </a:lnTo>
                  <a:lnTo>
                    <a:pt x="576" y="1593"/>
                  </a:lnTo>
                  <a:lnTo>
                    <a:pt x="583" y="1602"/>
                  </a:lnTo>
                  <a:lnTo>
                    <a:pt x="588" y="1611"/>
                  </a:lnTo>
                  <a:lnTo>
                    <a:pt x="594" y="1621"/>
                  </a:lnTo>
                  <a:lnTo>
                    <a:pt x="600" y="1629"/>
                  </a:lnTo>
                  <a:lnTo>
                    <a:pt x="604" y="1633"/>
                  </a:lnTo>
                  <a:lnTo>
                    <a:pt x="609" y="1636"/>
                  </a:lnTo>
                  <a:lnTo>
                    <a:pt x="614" y="1638"/>
                  </a:lnTo>
                  <a:lnTo>
                    <a:pt x="620" y="1638"/>
                  </a:lnTo>
                  <a:lnTo>
                    <a:pt x="625" y="1638"/>
                  </a:lnTo>
                  <a:lnTo>
                    <a:pt x="629" y="1637"/>
                  </a:lnTo>
                  <a:lnTo>
                    <a:pt x="633" y="1636"/>
                  </a:lnTo>
                  <a:lnTo>
                    <a:pt x="634" y="1633"/>
                  </a:lnTo>
                  <a:lnTo>
                    <a:pt x="638" y="1628"/>
                  </a:lnTo>
                  <a:lnTo>
                    <a:pt x="639" y="1621"/>
                  </a:lnTo>
                  <a:lnTo>
                    <a:pt x="659" y="1621"/>
                  </a:lnTo>
                  <a:lnTo>
                    <a:pt x="664" y="1624"/>
                  </a:lnTo>
                  <a:lnTo>
                    <a:pt x="666" y="1628"/>
                  </a:lnTo>
                  <a:lnTo>
                    <a:pt x="669" y="1633"/>
                  </a:lnTo>
                  <a:lnTo>
                    <a:pt x="671" y="1637"/>
                  </a:lnTo>
                  <a:lnTo>
                    <a:pt x="673" y="1648"/>
                  </a:lnTo>
                  <a:lnTo>
                    <a:pt x="676" y="1660"/>
                  </a:lnTo>
                  <a:lnTo>
                    <a:pt x="680" y="1665"/>
                  </a:lnTo>
                  <a:lnTo>
                    <a:pt x="683" y="1670"/>
                  </a:lnTo>
                  <a:lnTo>
                    <a:pt x="690" y="1675"/>
                  </a:lnTo>
                  <a:lnTo>
                    <a:pt x="696" y="1679"/>
                  </a:lnTo>
                  <a:lnTo>
                    <a:pt x="708" y="1688"/>
                  </a:lnTo>
                  <a:lnTo>
                    <a:pt x="718" y="1696"/>
                  </a:lnTo>
                  <a:lnTo>
                    <a:pt x="723" y="1701"/>
                  </a:lnTo>
                  <a:lnTo>
                    <a:pt x="728" y="1707"/>
                  </a:lnTo>
                  <a:lnTo>
                    <a:pt x="733" y="1715"/>
                  </a:lnTo>
                  <a:lnTo>
                    <a:pt x="737" y="1721"/>
                  </a:lnTo>
                  <a:lnTo>
                    <a:pt x="744" y="1736"/>
                  </a:lnTo>
                  <a:lnTo>
                    <a:pt x="751" y="1751"/>
                  </a:lnTo>
                  <a:lnTo>
                    <a:pt x="755" y="1758"/>
                  </a:lnTo>
                  <a:lnTo>
                    <a:pt x="760" y="1764"/>
                  </a:lnTo>
                  <a:lnTo>
                    <a:pt x="765" y="1769"/>
                  </a:lnTo>
                  <a:lnTo>
                    <a:pt x="771" y="1775"/>
                  </a:lnTo>
                  <a:lnTo>
                    <a:pt x="778" y="1779"/>
                  </a:lnTo>
                  <a:lnTo>
                    <a:pt x="786" y="1782"/>
                  </a:lnTo>
                  <a:lnTo>
                    <a:pt x="795" y="1784"/>
                  </a:lnTo>
                  <a:lnTo>
                    <a:pt x="805" y="1785"/>
                  </a:lnTo>
                  <a:lnTo>
                    <a:pt x="812" y="1775"/>
                  </a:lnTo>
                  <a:lnTo>
                    <a:pt x="821" y="1768"/>
                  </a:lnTo>
                  <a:lnTo>
                    <a:pt x="826" y="1764"/>
                  </a:lnTo>
                  <a:lnTo>
                    <a:pt x="832" y="1762"/>
                  </a:lnTo>
                  <a:lnTo>
                    <a:pt x="839" y="1759"/>
                  </a:lnTo>
                  <a:lnTo>
                    <a:pt x="847" y="1759"/>
                  </a:lnTo>
                  <a:lnTo>
                    <a:pt x="873" y="1759"/>
                  </a:lnTo>
                  <a:lnTo>
                    <a:pt x="889" y="1759"/>
                  </a:lnTo>
                  <a:lnTo>
                    <a:pt x="904" y="1759"/>
                  </a:lnTo>
                  <a:lnTo>
                    <a:pt x="925" y="1759"/>
                  </a:lnTo>
                  <a:lnTo>
                    <a:pt x="935" y="1758"/>
                  </a:lnTo>
                  <a:lnTo>
                    <a:pt x="945" y="1754"/>
                  </a:lnTo>
                  <a:lnTo>
                    <a:pt x="956" y="1751"/>
                  </a:lnTo>
                  <a:lnTo>
                    <a:pt x="968" y="1749"/>
                  </a:lnTo>
                  <a:lnTo>
                    <a:pt x="974" y="1751"/>
                  </a:lnTo>
                  <a:lnTo>
                    <a:pt x="981" y="1753"/>
                  </a:lnTo>
                  <a:lnTo>
                    <a:pt x="986" y="1756"/>
                  </a:lnTo>
                  <a:lnTo>
                    <a:pt x="992" y="1761"/>
                  </a:lnTo>
                  <a:lnTo>
                    <a:pt x="997" y="1764"/>
                  </a:lnTo>
                  <a:lnTo>
                    <a:pt x="1003" y="1768"/>
                  </a:lnTo>
                  <a:lnTo>
                    <a:pt x="1009" y="1771"/>
                  </a:lnTo>
                  <a:lnTo>
                    <a:pt x="1018" y="1771"/>
                  </a:lnTo>
                  <a:lnTo>
                    <a:pt x="1026" y="1771"/>
                  </a:lnTo>
                  <a:lnTo>
                    <a:pt x="1035" y="1768"/>
                  </a:lnTo>
                  <a:lnTo>
                    <a:pt x="1042" y="1766"/>
                  </a:lnTo>
                  <a:lnTo>
                    <a:pt x="1051" y="1762"/>
                  </a:lnTo>
                  <a:lnTo>
                    <a:pt x="1059" y="1759"/>
                  </a:lnTo>
                  <a:lnTo>
                    <a:pt x="1067" y="1756"/>
                  </a:lnTo>
                  <a:lnTo>
                    <a:pt x="1077" y="1754"/>
                  </a:lnTo>
                  <a:lnTo>
                    <a:pt x="1087" y="1753"/>
                  </a:lnTo>
                  <a:lnTo>
                    <a:pt x="1097" y="1752"/>
                  </a:lnTo>
                  <a:lnTo>
                    <a:pt x="1106" y="1749"/>
                  </a:lnTo>
                  <a:lnTo>
                    <a:pt x="1113" y="1746"/>
                  </a:lnTo>
                  <a:lnTo>
                    <a:pt x="1121" y="1741"/>
                  </a:lnTo>
                  <a:lnTo>
                    <a:pt x="1132" y="1728"/>
                  </a:lnTo>
                  <a:lnTo>
                    <a:pt x="1143" y="1717"/>
                  </a:lnTo>
                  <a:lnTo>
                    <a:pt x="1147" y="1715"/>
                  </a:lnTo>
                  <a:lnTo>
                    <a:pt x="1153" y="1712"/>
                  </a:lnTo>
                  <a:lnTo>
                    <a:pt x="1158" y="1711"/>
                  </a:lnTo>
                  <a:lnTo>
                    <a:pt x="1165" y="1710"/>
                  </a:lnTo>
                  <a:lnTo>
                    <a:pt x="1171" y="1709"/>
                  </a:lnTo>
                  <a:lnTo>
                    <a:pt x="1177" y="1707"/>
                  </a:lnTo>
                  <a:lnTo>
                    <a:pt x="1184" y="1705"/>
                  </a:lnTo>
                  <a:lnTo>
                    <a:pt x="1189" y="1701"/>
                  </a:lnTo>
                  <a:lnTo>
                    <a:pt x="1200" y="1693"/>
                  </a:lnTo>
                  <a:lnTo>
                    <a:pt x="1208" y="1684"/>
                  </a:lnTo>
                  <a:lnTo>
                    <a:pt x="1217" y="1674"/>
                  </a:lnTo>
                  <a:lnTo>
                    <a:pt x="1225" y="1665"/>
                  </a:lnTo>
                  <a:lnTo>
                    <a:pt x="1232" y="1655"/>
                  </a:lnTo>
                  <a:lnTo>
                    <a:pt x="1241" y="1648"/>
                  </a:lnTo>
                  <a:lnTo>
                    <a:pt x="1251" y="1640"/>
                  </a:lnTo>
                  <a:lnTo>
                    <a:pt x="1264" y="1634"/>
                  </a:lnTo>
                  <a:lnTo>
                    <a:pt x="1260" y="1612"/>
                  </a:lnTo>
                  <a:lnTo>
                    <a:pt x="1259" y="1591"/>
                  </a:lnTo>
                  <a:lnTo>
                    <a:pt x="1258" y="1572"/>
                  </a:lnTo>
                  <a:lnTo>
                    <a:pt x="1258" y="1555"/>
                  </a:lnTo>
                  <a:lnTo>
                    <a:pt x="1257" y="1550"/>
                  </a:lnTo>
                  <a:lnTo>
                    <a:pt x="1255" y="1546"/>
                  </a:lnTo>
                  <a:lnTo>
                    <a:pt x="1253" y="1543"/>
                  </a:lnTo>
                  <a:lnTo>
                    <a:pt x="1251" y="1540"/>
                  </a:lnTo>
                  <a:lnTo>
                    <a:pt x="1243" y="1536"/>
                  </a:lnTo>
                  <a:lnTo>
                    <a:pt x="1234" y="1533"/>
                  </a:lnTo>
                  <a:lnTo>
                    <a:pt x="1225" y="1532"/>
                  </a:lnTo>
                  <a:lnTo>
                    <a:pt x="1217" y="1528"/>
                  </a:lnTo>
                  <a:lnTo>
                    <a:pt x="1215" y="1527"/>
                  </a:lnTo>
                  <a:lnTo>
                    <a:pt x="1212" y="1524"/>
                  </a:lnTo>
                  <a:lnTo>
                    <a:pt x="1211" y="1522"/>
                  </a:lnTo>
                  <a:lnTo>
                    <a:pt x="1210" y="1519"/>
                  </a:lnTo>
                  <a:lnTo>
                    <a:pt x="1211" y="1514"/>
                  </a:lnTo>
                  <a:lnTo>
                    <a:pt x="1213" y="1509"/>
                  </a:lnTo>
                  <a:lnTo>
                    <a:pt x="1217" y="1506"/>
                  </a:lnTo>
                  <a:lnTo>
                    <a:pt x="1220" y="1502"/>
                  </a:lnTo>
                  <a:lnTo>
                    <a:pt x="1220" y="1472"/>
                  </a:lnTo>
                  <a:lnTo>
                    <a:pt x="1205" y="1470"/>
                  </a:lnTo>
                  <a:lnTo>
                    <a:pt x="1195" y="1467"/>
                  </a:lnTo>
                  <a:lnTo>
                    <a:pt x="1190" y="1465"/>
                  </a:lnTo>
                  <a:lnTo>
                    <a:pt x="1186" y="1462"/>
                  </a:lnTo>
                  <a:lnTo>
                    <a:pt x="1182" y="1458"/>
                  </a:lnTo>
                  <a:lnTo>
                    <a:pt x="1179" y="1453"/>
                  </a:lnTo>
                  <a:lnTo>
                    <a:pt x="1184" y="1449"/>
                  </a:lnTo>
                  <a:lnTo>
                    <a:pt x="1190" y="1444"/>
                  </a:lnTo>
                  <a:lnTo>
                    <a:pt x="1194" y="1441"/>
                  </a:lnTo>
                  <a:lnTo>
                    <a:pt x="1196" y="1437"/>
                  </a:lnTo>
                  <a:lnTo>
                    <a:pt x="1197" y="1434"/>
                  </a:lnTo>
                  <a:lnTo>
                    <a:pt x="1199" y="1430"/>
                  </a:lnTo>
                  <a:lnTo>
                    <a:pt x="1196" y="1415"/>
                  </a:lnTo>
                  <a:lnTo>
                    <a:pt x="1194" y="1401"/>
                  </a:lnTo>
                  <a:lnTo>
                    <a:pt x="1190" y="1388"/>
                  </a:lnTo>
                  <a:lnTo>
                    <a:pt x="1189" y="1372"/>
                  </a:lnTo>
                  <a:lnTo>
                    <a:pt x="1189" y="1359"/>
                  </a:lnTo>
                  <a:lnTo>
                    <a:pt x="1191" y="1349"/>
                  </a:lnTo>
                  <a:lnTo>
                    <a:pt x="1195" y="1342"/>
                  </a:lnTo>
                  <a:lnTo>
                    <a:pt x="1199" y="1335"/>
                  </a:lnTo>
                  <a:lnTo>
                    <a:pt x="1203" y="1330"/>
                  </a:lnTo>
                  <a:lnTo>
                    <a:pt x="1208" y="1325"/>
                  </a:lnTo>
                  <a:lnTo>
                    <a:pt x="1215" y="1321"/>
                  </a:lnTo>
                  <a:lnTo>
                    <a:pt x="1221" y="1317"/>
                  </a:lnTo>
                  <a:lnTo>
                    <a:pt x="1233" y="1310"/>
                  </a:lnTo>
                  <a:lnTo>
                    <a:pt x="1243" y="1302"/>
                  </a:lnTo>
                  <a:lnTo>
                    <a:pt x="1248" y="1296"/>
                  </a:lnTo>
                  <a:lnTo>
                    <a:pt x="1251" y="1290"/>
                  </a:lnTo>
                  <a:lnTo>
                    <a:pt x="1253" y="1281"/>
                  </a:lnTo>
                  <a:lnTo>
                    <a:pt x="1254" y="1271"/>
                  </a:lnTo>
                  <a:lnTo>
                    <a:pt x="1254" y="1264"/>
                  </a:lnTo>
                  <a:lnTo>
                    <a:pt x="1257" y="1260"/>
                  </a:lnTo>
                  <a:lnTo>
                    <a:pt x="1262" y="1258"/>
                  </a:lnTo>
                  <a:lnTo>
                    <a:pt x="1267" y="1257"/>
                  </a:lnTo>
                  <a:lnTo>
                    <a:pt x="1278" y="1255"/>
                  </a:lnTo>
                  <a:lnTo>
                    <a:pt x="1289" y="1253"/>
                  </a:lnTo>
                  <a:lnTo>
                    <a:pt x="1296" y="1249"/>
                  </a:lnTo>
                  <a:lnTo>
                    <a:pt x="1301" y="1245"/>
                  </a:lnTo>
                  <a:lnTo>
                    <a:pt x="1305" y="1239"/>
                  </a:lnTo>
                  <a:lnTo>
                    <a:pt x="1306" y="1233"/>
                  </a:lnTo>
                  <a:lnTo>
                    <a:pt x="1307" y="1218"/>
                  </a:lnTo>
                  <a:lnTo>
                    <a:pt x="1307" y="1203"/>
                  </a:lnTo>
                  <a:lnTo>
                    <a:pt x="1314" y="1193"/>
                  </a:lnTo>
                  <a:lnTo>
                    <a:pt x="1321" y="1186"/>
                  </a:lnTo>
                  <a:lnTo>
                    <a:pt x="1320" y="1177"/>
                  </a:lnTo>
                  <a:lnTo>
                    <a:pt x="1319" y="1170"/>
                  </a:lnTo>
                  <a:lnTo>
                    <a:pt x="1315" y="1162"/>
                  </a:lnTo>
                  <a:lnTo>
                    <a:pt x="1311" y="1156"/>
                  </a:lnTo>
                  <a:lnTo>
                    <a:pt x="1301" y="1145"/>
                  </a:lnTo>
                  <a:lnTo>
                    <a:pt x="1289" y="1135"/>
                  </a:lnTo>
                  <a:lnTo>
                    <a:pt x="1278" y="1125"/>
                  </a:lnTo>
                  <a:lnTo>
                    <a:pt x="1268" y="1114"/>
                  </a:lnTo>
                  <a:lnTo>
                    <a:pt x="1263" y="1108"/>
                  </a:lnTo>
                  <a:lnTo>
                    <a:pt x="1260" y="1102"/>
                  </a:lnTo>
                  <a:lnTo>
                    <a:pt x="1258" y="1094"/>
                  </a:lnTo>
                  <a:lnTo>
                    <a:pt x="1258" y="1087"/>
                  </a:lnTo>
                  <a:lnTo>
                    <a:pt x="1258" y="1078"/>
                  </a:lnTo>
                  <a:lnTo>
                    <a:pt x="1258" y="1072"/>
                  </a:lnTo>
                  <a:lnTo>
                    <a:pt x="1263" y="1062"/>
                  </a:lnTo>
                  <a:lnTo>
                    <a:pt x="1267" y="1051"/>
                  </a:lnTo>
                  <a:lnTo>
                    <a:pt x="1270" y="1041"/>
                  </a:lnTo>
                  <a:lnTo>
                    <a:pt x="1272" y="1029"/>
                  </a:lnTo>
                  <a:lnTo>
                    <a:pt x="1270" y="1020"/>
                  </a:lnTo>
                  <a:lnTo>
                    <a:pt x="1268" y="1009"/>
                  </a:lnTo>
                  <a:lnTo>
                    <a:pt x="1264" y="998"/>
                  </a:lnTo>
                  <a:lnTo>
                    <a:pt x="1259" y="988"/>
                  </a:lnTo>
                  <a:lnTo>
                    <a:pt x="1255" y="977"/>
                  </a:lnTo>
                  <a:lnTo>
                    <a:pt x="1252" y="967"/>
                  </a:lnTo>
                  <a:lnTo>
                    <a:pt x="1249" y="958"/>
                  </a:lnTo>
                  <a:lnTo>
                    <a:pt x="1248" y="952"/>
                  </a:lnTo>
                  <a:lnTo>
                    <a:pt x="1248" y="947"/>
                  </a:lnTo>
                  <a:lnTo>
                    <a:pt x="1251" y="943"/>
                  </a:lnTo>
                  <a:lnTo>
                    <a:pt x="1253" y="940"/>
                  </a:lnTo>
                  <a:lnTo>
                    <a:pt x="1257" y="937"/>
                  </a:lnTo>
                  <a:lnTo>
                    <a:pt x="1267" y="935"/>
                  </a:lnTo>
                  <a:lnTo>
                    <a:pt x="1275" y="933"/>
                  </a:lnTo>
                  <a:lnTo>
                    <a:pt x="1291" y="933"/>
                  </a:lnTo>
                  <a:lnTo>
                    <a:pt x="1304" y="933"/>
                  </a:lnTo>
                  <a:lnTo>
                    <a:pt x="1306" y="935"/>
                  </a:lnTo>
                  <a:lnTo>
                    <a:pt x="1314" y="937"/>
                  </a:lnTo>
                  <a:lnTo>
                    <a:pt x="1317" y="937"/>
                  </a:lnTo>
                  <a:lnTo>
                    <a:pt x="1322" y="938"/>
                  </a:lnTo>
                  <a:lnTo>
                    <a:pt x="1326" y="937"/>
                  </a:lnTo>
                  <a:lnTo>
                    <a:pt x="1331" y="936"/>
                  </a:lnTo>
                  <a:lnTo>
                    <a:pt x="1336" y="932"/>
                  </a:lnTo>
                  <a:lnTo>
                    <a:pt x="1341" y="926"/>
                  </a:lnTo>
                  <a:lnTo>
                    <a:pt x="1345" y="918"/>
                  </a:lnTo>
                  <a:lnTo>
                    <a:pt x="1348" y="912"/>
                  </a:lnTo>
                  <a:lnTo>
                    <a:pt x="1352" y="905"/>
                  </a:lnTo>
                  <a:lnTo>
                    <a:pt x="1358" y="900"/>
                  </a:lnTo>
                  <a:lnTo>
                    <a:pt x="1362" y="897"/>
                  </a:lnTo>
                  <a:lnTo>
                    <a:pt x="1366" y="895"/>
                  </a:lnTo>
                  <a:lnTo>
                    <a:pt x="1371" y="895"/>
                  </a:lnTo>
                  <a:lnTo>
                    <a:pt x="1377" y="894"/>
                  </a:lnTo>
                  <a:lnTo>
                    <a:pt x="1384" y="895"/>
                  </a:lnTo>
                  <a:lnTo>
                    <a:pt x="1388" y="896"/>
                  </a:lnTo>
                  <a:lnTo>
                    <a:pt x="1390" y="896"/>
                  </a:lnTo>
                  <a:lnTo>
                    <a:pt x="1397" y="894"/>
                  </a:lnTo>
                  <a:lnTo>
                    <a:pt x="1399" y="891"/>
                  </a:lnTo>
                  <a:lnTo>
                    <a:pt x="1402" y="886"/>
                  </a:lnTo>
                  <a:lnTo>
                    <a:pt x="1402" y="881"/>
                  </a:lnTo>
                  <a:lnTo>
                    <a:pt x="1402" y="875"/>
                  </a:lnTo>
                  <a:lnTo>
                    <a:pt x="1400" y="863"/>
                  </a:lnTo>
                  <a:lnTo>
                    <a:pt x="1400" y="858"/>
                  </a:lnTo>
                  <a:lnTo>
                    <a:pt x="1387" y="858"/>
                  </a:lnTo>
                  <a:close/>
                </a:path>
              </a:pathLst>
            </a:custGeom>
            <a:solidFill>
              <a:srgbClr val="FDEBBA"/>
            </a:solidFill>
            <a:ln w="127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411" name="Freeform 494"/>
            <p:cNvSpPr>
              <a:spLocks/>
            </p:cNvSpPr>
            <p:nvPr/>
          </p:nvSpPr>
          <p:spPr bwMode="auto">
            <a:xfrm>
              <a:off x="3884" y="1362"/>
              <a:ext cx="73" cy="70"/>
            </a:xfrm>
            <a:custGeom>
              <a:avLst/>
              <a:gdLst>
                <a:gd name="T0" fmla="*/ 16 w 73"/>
                <a:gd name="T1" fmla="*/ 0 h 70"/>
                <a:gd name="T2" fmla="*/ 11 w 73"/>
                <a:gd name="T3" fmla="*/ 4 h 70"/>
                <a:gd name="T4" fmla="*/ 6 w 73"/>
                <a:gd name="T5" fmla="*/ 13 h 70"/>
                <a:gd name="T6" fmla="*/ 1 w 73"/>
                <a:gd name="T7" fmla="*/ 21 h 70"/>
                <a:gd name="T8" fmla="*/ 0 w 73"/>
                <a:gd name="T9" fmla="*/ 29 h 70"/>
                <a:gd name="T10" fmla="*/ 5 w 73"/>
                <a:gd name="T11" fmla="*/ 40 h 70"/>
                <a:gd name="T12" fmla="*/ 10 w 73"/>
                <a:gd name="T13" fmla="*/ 52 h 70"/>
                <a:gd name="T14" fmla="*/ 6 w 73"/>
                <a:gd name="T15" fmla="*/ 61 h 70"/>
                <a:gd name="T16" fmla="*/ 1 w 73"/>
                <a:gd name="T17" fmla="*/ 68 h 70"/>
                <a:gd name="T18" fmla="*/ 4 w 73"/>
                <a:gd name="T19" fmla="*/ 68 h 70"/>
                <a:gd name="T20" fmla="*/ 6 w 73"/>
                <a:gd name="T21" fmla="*/ 70 h 70"/>
                <a:gd name="T22" fmla="*/ 11 w 73"/>
                <a:gd name="T23" fmla="*/ 63 h 70"/>
                <a:gd name="T24" fmla="*/ 13 w 73"/>
                <a:gd name="T25" fmla="*/ 59 h 70"/>
                <a:gd name="T26" fmla="*/ 15 w 73"/>
                <a:gd name="T27" fmla="*/ 56 h 70"/>
                <a:gd name="T28" fmla="*/ 18 w 73"/>
                <a:gd name="T29" fmla="*/ 54 h 70"/>
                <a:gd name="T30" fmla="*/ 22 w 73"/>
                <a:gd name="T31" fmla="*/ 52 h 70"/>
                <a:gd name="T32" fmla="*/ 26 w 73"/>
                <a:gd name="T33" fmla="*/ 51 h 70"/>
                <a:gd name="T34" fmla="*/ 34 w 73"/>
                <a:gd name="T35" fmla="*/ 50 h 70"/>
                <a:gd name="T36" fmla="*/ 39 w 73"/>
                <a:gd name="T37" fmla="*/ 49 h 70"/>
                <a:gd name="T38" fmla="*/ 52 w 73"/>
                <a:gd name="T39" fmla="*/ 44 h 70"/>
                <a:gd name="T40" fmla="*/ 62 w 73"/>
                <a:gd name="T41" fmla="*/ 39 h 70"/>
                <a:gd name="T42" fmla="*/ 67 w 73"/>
                <a:gd name="T43" fmla="*/ 35 h 70"/>
                <a:gd name="T44" fmla="*/ 70 w 73"/>
                <a:gd name="T45" fmla="*/ 31 h 70"/>
                <a:gd name="T46" fmla="*/ 73 w 73"/>
                <a:gd name="T47" fmla="*/ 26 h 70"/>
                <a:gd name="T48" fmla="*/ 73 w 73"/>
                <a:gd name="T49" fmla="*/ 20 h 70"/>
                <a:gd name="T50" fmla="*/ 73 w 73"/>
                <a:gd name="T51" fmla="*/ 16 h 70"/>
                <a:gd name="T52" fmla="*/ 72 w 73"/>
                <a:gd name="T53" fmla="*/ 13 h 70"/>
                <a:gd name="T54" fmla="*/ 69 w 73"/>
                <a:gd name="T55" fmla="*/ 10 h 70"/>
                <a:gd name="T56" fmla="*/ 67 w 73"/>
                <a:gd name="T57" fmla="*/ 8 h 70"/>
                <a:gd name="T58" fmla="*/ 60 w 73"/>
                <a:gd name="T59" fmla="*/ 4 h 70"/>
                <a:gd name="T60" fmla="*/ 52 w 73"/>
                <a:gd name="T61" fmla="*/ 2 h 70"/>
                <a:gd name="T62" fmla="*/ 33 w 73"/>
                <a:gd name="T63" fmla="*/ 0 h 70"/>
                <a:gd name="T64" fmla="*/ 16 w 73"/>
                <a:gd name="T65" fmla="*/ 0 h 7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3"/>
                <a:gd name="T100" fmla="*/ 0 h 70"/>
                <a:gd name="T101" fmla="*/ 73 w 73"/>
                <a:gd name="T102" fmla="*/ 70 h 7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3" h="70">
                  <a:moveTo>
                    <a:pt x="16" y="0"/>
                  </a:moveTo>
                  <a:lnTo>
                    <a:pt x="11" y="4"/>
                  </a:lnTo>
                  <a:lnTo>
                    <a:pt x="6" y="13"/>
                  </a:lnTo>
                  <a:lnTo>
                    <a:pt x="1" y="21"/>
                  </a:lnTo>
                  <a:lnTo>
                    <a:pt x="0" y="29"/>
                  </a:lnTo>
                  <a:lnTo>
                    <a:pt x="5" y="40"/>
                  </a:lnTo>
                  <a:lnTo>
                    <a:pt x="10" y="52"/>
                  </a:lnTo>
                  <a:lnTo>
                    <a:pt x="6" y="61"/>
                  </a:lnTo>
                  <a:lnTo>
                    <a:pt x="1" y="68"/>
                  </a:lnTo>
                  <a:lnTo>
                    <a:pt x="4" y="68"/>
                  </a:lnTo>
                  <a:lnTo>
                    <a:pt x="6" y="70"/>
                  </a:lnTo>
                  <a:lnTo>
                    <a:pt x="11" y="63"/>
                  </a:lnTo>
                  <a:lnTo>
                    <a:pt x="13" y="59"/>
                  </a:lnTo>
                  <a:lnTo>
                    <a:pt x="15" y="56"/>
                  </a:lnTo>
                  <a:lnTo>
                    <a:pt x="18" y="54"/>
                  </a:lnTo>
                  <a:lnTo>
                    <a:pt x="22" y="52"/>
                  </a:lnTo>
                  <a:lnTo>
                    <a:pt x="26" y="51"/>
                  </a:lnTo>
                  <a:lnTo>
                    <a:pt x="34" y="50"/>
                  </a:lnTo>
                  <a:lnTo>
                    <a:pt x="39" y="49"/>
                  </a:lnTo>
                  <a:lnTo>
                    <a:pt x="52" y="44"/>
                  </a:lnTo>
                  <a:lnTo>
                    <a:pt x="62" y="39"/>
                  </a:lnTo>
                  <a:lnTo>
                    <a:pt x="67" y="35"/>
                  </a:lnTo>
                  <a:lnTo>
                    <a:pt x="70" y="31"/>
                  </a:lnTo>
                  <a:lnTo>
                    <a:pt x="73" y="26"/>
                  </a:lnTo>
                  <a:lnTo>
                    <a:pt x="73" y="20"/>
                  </a:lnTo>
                  <a:lnTo>
                    <a:pt x="73" y="16"/>
                  </a:lnTo>
                  <a:lnTo>
                    <a:pt x="72" y="13"/>
                  </a:lnTo>
                  <a:lnTo>
                    <a:pt x="69" y="10"/>
                  </a:lnTo>
                  <a:lnTo>
                    <a:pt x="67" y="8"/>
                  </a:lnTo>
                  <a:lnTo>
                    <a:pt x="60" y="4"/>
                  </a:lnTo>
                  <a:lnTo>
                    <a:pt x="52" y="2"/>
                  </a:lnTo>
                  <a:lnTo>
                    <a:pt x="33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DEBBA"/>
            </a:solidFill>
            <a:ln w="127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412" name="Freeform 495"/>
            <p:cNvSpPr>
              <a:spLocks/>
            </p:cNvSpPr>
            <p:nvPr/>
          </p:nvSpPr>
          <p:spPr bwMode="auto">
            <a:xfrm>
              <a:off x="4865" y="1079"/>
              <a:ext cx="508" cy="945"/>
            </a:xfrm>
            <a:custGeom>
              <a:avLst/>
              <a:gdLst>
                <a:gd name="T0" fmla="*/ 485 w 508"/>
                <a:gd name="T1" fmla="*/ 885 h 945"/>
                <a:gd name="T2" fmla="*/ 474 w 508"/>
                <a:gd name="T3" fmla="*/ 826 h 945"/>
                <a:gd name="T4" fmla="*/ 475 w 508"/>
                <a:gd name="T5" fmla="*/ 769 h 945"/>
                <a:gd name="T6" fmla="*/ 456 w 508"/>
                <a:gd name="T7" fmla="*/ 713 h 945"/>
                <a:gd name="T8" fmla="*/ 455 w 508"/>
                <a:gd name="T9" fmla="*/ 666 h 945"/>
                <a:gd name="T10" fmla="*/ 495 w 508"/>
                <a:gd name="T11" fmla="*/ 634 h 945"/>
                <a:gd name="T12" fmla="*/ 504 w 508"/>
                <a:gd name="T13" fmla="*/ 595 h 945"/>
                <a:gd name="T14" fmla="*/ 484 w 508"/>
                <a:gd name="T15" fmla="*/ 563 h 945"/>
                <a:gd name="T16" fmla="*/ 469 w 508"/>
                <a:gd name="T17" fmla="*/ 595 h 945"/>
                <a:gd name="T18" fmla="*/ 464 w 508"/>
                <a:gd name="T19" fmla="*/ 615 h 945"/>
                <a:gd name="T20" fmla="*/ 423 w 508"/>
                <a:gd name="T21" fmla="*/ 574 h 945"/>
                <a:gd name="T22" fmla="*/ 349 w 508"/>
                <a:gd name="T23" fmla="*/ 464 h 945"/>
                <a:gd name="T24" fmla="*/ 344 w 508"/>
                <a:gd name="T25" fmla="*/ 443 h 945"/>
                <a:gd name="T26" fmla="*/ 377 w 508"/>
                <a:gd name="T27" fmla="*/ 422 h 945"/>
                <a:gd name="T28" fmla="*/ 360 w 508"/>
                <a:gd name="T29" fmla="*/ 351 h 945"/>
                <a:gd name="T30" fmla="*/ 380 w 508"/>
                <a:gd name="T31" fmla="*/ 359 h 945"/>
                <a:gd name="T32" fmla="*/ 407 w 508"/>
                <a:gd name="T33" fmla="*/ 375 h 945"/>
                <a:gd name="T34" fmla="*/ 383 w 508"/>
                <a:gd name="T35" fmla="*/ 330 h 945"/>
                <a:gd name="T36" fmla="*/ 381 w 508"/>
                <a:gd name="T37" fmla="*/ 276 h 945"/>
                <a:gd name="T38" fmla="*/ 424 w 508"/>
                <a:gd name="T39" fmla="*/ 230 h 945"/>
                <a:gd name="T40" fmla="*/ 465 w 508"/>
                <a:gd name="T41" fmla="*/ 224 h 945"/>
                <a:gd name="T42" fmla="*/ 406 w 508"/>
                <a:gd name="T43" fmla="*/ 81 h 945"/>
                <a:gd name="T44" fmla="*/ 344 w 508"/>
                <a:gd name="T45" fmla="*/ 7 h 945"/>
                <a:gd name="T46" fmla="*/ 329 w 508"/>
                <a:gd name="T47" fmla="*/ 21 h 945"/>
                <a:gd name="T48" fmla="*/ 312 w 508"/>
                <a:gd name="T49" fmla="*/ 81 h 945"/>
                <a:gd name="T50" fmla="*/ 308 w 508"/>
                <a:gd name="T51" fmla="*/ 129 h 945"/>
                <a:gd name="T52" fmla="*/ 283 w 508"/>
                <a:gd name="T53" fmla="*/ 142 h 945"/>
                <a:gd name="T54" fmla="*/ 227 w 508"/>
                <a:gd name="T55" fmla="*/ 161 h 945"/>
                <a:gd name="T56" fmla="*/ 203 w 508"/>
                <a:gd name="T57" fmla="*/ 166 h 945"/>
                <a:gd name="T58" fmla="*/ 185 w 508"/>
                <a:gd name="T59" fmla="*/ 120 h 945"/>
                <a:gd name="T60" fmla="*/ 167 w 508"/>
                <a:gd name="T61" fmla="*/ 114 h 945"/>
                <a:gd name="T62" fmla="*/ 125 w 508"/>
                <a:gd name="T63" fmla="*/ 137 h 945"/>
                <a:gd name="T64" fmla="*/ 70 w 508"/>
                <a:gd name="T65" fmla="*/ 181 h 945"/>
                <a:gd name="T66" fmla="*/ 27 w 508"/>
                <a:gd name="T67" fmla="*/ 236 h 945"/>
                <a:gd name="T68" fmla="*/ 1 w 508"/>
                <a:gd name="T69" fmla="*/ 267 h 945"/>
                <a:gd name="T70" fmla="*/ 35 w 508"/>
                <a:gd name="T71" fmla="*/ 292 h 945"/>
                <a:gd name="T72" fmla="*/ 38 w 508"/>
                <a:gd name="T73" fmla="*/ 322 h 945"/>
                <a:gd name="T74" fmla="*/ 101 w 508"/>
                <a:gd name="T75" fmla="*/ 368 h 945"/>
                <a:gd name="T76" fmla="*/ 144 w 508"/>
                <a:gd name="T77" fmla="*/ 386 h 945"/>
                <a:gd name="T78" fmla="*/ 161 w 508"/>
                <a:gd name="T79" fmla="*/ 412 h 945"/>
                <a:gd name="T80" fmla="*/ 183 w 508"/>
                <a:gd name="T81" fmla="*/ 423 h 945"/>
                <a:gd name="T82" fmla="*/ 210 w 508"/>
                <a:gd name="T83" fmla="*/ 422 h 945"/>
                <a:gd name="T84" fmla="*/ 189 w 508"/>
                <a:gd name="T85" fmla="*/ 387 h 945"/>
                <a:gd name="T86" fmla="*/ 162 w 508"/>
                <a:gd name="T87" fmla="*/ 335 h 945"/>
                <a:gd name="T88" fmla="*/ 196 w 508"/>
                <a:gd name="T89" fmla="*/ 297 h 945"/>
                <a:gd name="T90" fmla="*/ 196 w 508"/>
                <a:gd name="T91" fmla="*/ 358 h 945"/>
                <a:gd name="T92" fmla="*/ 255 w 508"/>
                <a:gd name="T93" fmla="*/ 406 h 945"/>
                <a:gd name="T94" fmla="*/ 278 w 508"/>
                <a:gd name="T95" fmla="*/ 452 h 945"/>
                <a:gd name="T96" fmla="*/ 289 w 508"/>
                <a:gd name="T97" fmla="*/ 550 h 945"/>
                <a:gd name="T98" fmla="*/ 335 w 508"/>
                <a:gd name="T99" fmla="*/ 673 h 945"/>
                <a:gd name="T100" fmla="*/ 349 w 508"/>
                <a:gd name="T101" fmla="*/ 770 h 945"/>
                <a:gd name="T102" fmla="*/ 345 w 508"/>
                <a:gd name="T103" fmla="*/ 806 h 945"/>
                <a:gd name="T104" fmla="*/ 377 w 508"/>
                <a:gd name="T105" fmla="*/ 837 h 945"/>
                <a:gd name="T106" fmla="*/ 391 w 508"/>
                <a:gd name="T107" fmla="*/ 891 h 945"/>
                <a:gd name="T108" fmla="*/ 445 w 508"/>
                <a:gd name="T109" fmla="*/ 938 h 94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08"/>
                <a:gd name="T166" fmla="*/ 0 h 945"/>
                <a:gd name="T167" fmla="*/ 508 w 508"/>
                <a:gd name="T168" fmla="*/ 945 h 945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08" h="945">
                  <a:moveTo>
                    <a:pt x="445" y="938"/>
                  </a:moveTo>
                  <a:lnTo>
                    <a:pt x="458" y="927"/>
                  </a:lnTo>
                  <a:lnTo>
                    <a:pt x="471" y="911"/>
                  </a:lnTo>
                  <a:lnTo>
                    <a:pt x="478" y="903"/>
                  </a:lnTo>
                  <a:lnTo>
                    <a:pt x="482" y="894"/>
                  </a:lnTo>
                  <a:lnTo>
                    <a:pt x="485" y="885"/>
                  </a:lnTo>
                  <a:lnTo>
                    <a:pt x="486" y="877"/>
                  </a:lnTo>
                  <a:lnTo>
                    <a:pt x="486" y="864"/>
                  </a:lnTo>
                  <a:lnTo>
                    <a:pt x="484" y="853"/>
                  </a:lnTo>
                  <a:lnTo>
                    <a:pt x="480" y="844"/>
                  </a:lnTo>
                  <a:lnTo>
                    <a:pt x="476" y="834"/>
                  </a:lnTo>
                  <a:lnTo>
                    <a:pt x="474" y="826"/>
                  </a:lnTo>
                  <a:lnTo>
                    <a:pt x="470" y="817"/>
                  </a:lnTo>
                  <a:lnTo>
                    <a:pt x="468" y="808"/>
                  </a:lnTo>
                  <a:lnTo>
                    <a:pt x="466" y="797"/>
                  </a:lnTo>
                  <a:lnTo>
                    <a:pt x="469" y="787"/>
                  </a:lnTo>
                  <a:lnTo>
                    <a:pt x="471" y="779"/>
                  </a:lnTo>
                  <a:lnTo>
                    <a:pt x="475" y="769"/>
                  </a:lnTo>
                  <a:lnTo>
                    <a:pt x="476" y="758"/>
                  </a:lnTo>
                  <a:lnTo>
                    <a:pt x="475" y="749"/>
                  </a:lnTo>
                  <a:lnTo>
                    <a:pt x="473" y="740"/>
                  </a:lnTo>
                  <a:lnTo>
                    <a:pt x="468" y="732"/>
                  </a:lnTo>
                  <a:lnTo>
                    <a:pt x="461" y="723"/>
                  </a:lnTo>
                  <a:lnTo>
                    <a:pt x="456" y="713"/>
                  </a:lnTo>
                  <a:lnTo>
                    <a:pt x="452" y="703"/>
                  </a:lnTo>
                  <a:lnTo>
                    <a:pt x="448" y="693"/>
                  </a:lnTo>
                  <a:lnTo>
                    <a:pt x="447" y="682"/>
                  </a:lnTo>
                  <a:lnTo>
                    <a:pt x="448" y="676"/>
                  </a:lnTo>
                  <a:lnTo>
                    <a:pt x="452" y="671"/>
                  </a:lnTo>
                  <a:lnTo>
                    <a:pt x="455" y="666"/>
                  </a:lnTo>
                  <a:lnTo>
                    <a:pt x="460" y="662"/>
                  </a:lnTo>
                  <a:lnTo>
                    <a:pt x="473" y="656"/>
                  </a:lnTo>
                  <a:lnTo>
                    <a:pt x="482" y="649"/>
                  </a:lnTo>
                  <a:lnTo>
                    <a:pt x="487" y="645"/>
                  </a:lnTo>
                  <a:lnTo>
                    <a:pt x="491" y="640"/>
                  </a:lnTo>
                  <a:lnTo>
                    <a:pt x="495" y="634"/>
                  </a:lnTo>
                  <a:lnTo>
                    <a:pt x="497" y="628"/>
                  </a:lnTo>
                  <a:lnTo>
                    <a:pt x="502" y="615"/>
                  </a:lnTo>
                  <a:lnTo>
                    <a:pt x="506" y="602"/>
                  </a:lnTo>
                  <a:lnTo>
                    <a:pt x="508" y="603"/>
                  </a:lnTo>
                  <a:lnTo>
                    <a:pt x="506" y="602"/>
                  </a:lnTo>
                  <a:lnTo>
                    <a:pt x="504" y="595"/>
                  </a:lnTo>
                  <a:lnTo>
                    <a:pt x="501" y="589"/>
                  </a:lnTo>
                  <a:lnTo>
                    <a:pt x="499" y="581"/>
                  </a:lnTo>
                  <a:lnTo>
                    <a:pt x="496" y="569"/>
                  </a:lnTo>
                  <a:lnTo>
                    <a:pt x="495" y="567"/>
                  </a:lnTo>
                  <a:lnTo>
                    <a:pt x="487" y="563"/>
                  </a:lnTo>
                  <a:lnTo>
                    <a:pt x="484" y="563"/>
                  </a:lnTo>
                  <a:lnTo>
                    <a:pt x="479" y="566"/>
                  </a:lnTo>
                  <a:lnTo>
                    <a:pt x="473" y="571"/>
                  </a:lnTo>
                  <a:lnTo>
                    <a:pt x="466" y="579"/>
                  </a:lnTo>
                  <a:lnTo>
                    <a:pt x="465" y="584"/>
                  </a:lnTo>
                  <a:lnTo>
                    <a:pt x="466" y="589"/>
                  </a:lnTo>
                  <a:lnTo>
                    <a:pt x="469" y="595"/>
                  </a:lnTo>
                  <a:lnTo>
                    <a:pt x="470" y="603"/>
                  </a:lnTo>
                  <a:lnTo>
                    <a:pt x="471" y="608"/>
                  </a:lnTo>
                  <a:lnTo>
                    <a:pt x="471" y="613"/>
                  </a:lnTo>
                  <a:lnTo>
                    <a:pt x="469" y="614"/>
                  </a:lnTo>
                  <a:lnTo>
                    <a:pt x="466" y="615"/>
                  </a:lnTo>
                  <a:lnTo>
                    <a:pt x="464" y="615"/>
                  </a:lnTo>
                  <a:lnTo>
                    <a:pt x="459" y="615"/>
                  </a:lnTo>
                  <a:lnTo>
                    <a:pt x="454" y="613"/>
                  </a:lnTo>
                  <a:lnTo>
                    <a:pt x="449" y="608"/>
                  </a:lnTo>
                  <a:lnTo>
                    <a:pt x="443" y="602"/>
                  </a:lnTo>
                  <a:lnTo>
                    <a:pt x="437" y="594"/>
                  </a:lnTo>
                  <a:lnTo>
                    <a:pt x="423" y="574"/>
                  </a:lnTo>
                  <a:lnTo>
                    <a:pt x="409" y="553"/>
                  </a:lnTo>
                  <a:lnTo>
                    <a:pt x="395" y="529"/>
                  </a:lnTo>
                  <a:lnTo>
                    <a:pt x="380" y="506"/>
                  </a:lnTo>
                  <a:lnTo>
                    <a:pt x="366" y="485"/>
                  </a:lnTo>
                  <a:lnTo>
                    <a:pt x="352" y="468"/>
                  </a:lnTo>
                  <a:lnTo>
                    <a:pt x="349" y="464"/>
                  </a:lnTo>
                  <a:lnTo>
                    <a:pt x="345" y="459"/>
                  </a:lnTo>
                  <a:lnTo>
                    <a:pt x="344" y="455"/>
                  </a:lnTo>
                  <a:lnTo>
                    <a:pt x="343" y="452"/>
                  </a:lnTo>
                  <a:lnTo>
                    <a:pt x="343" y="449"/>
                  </a:lnTo>
                  <a:lnTo>
                    <a:pt x="343" y="446"/>
                  </a:lnTo>
                  <a:lnTo>
                    <a:pt x="344" y="443"/>
                  </a:lnTo>
                  <a:lnTo>
                    <a:pt x="346" y="439"/>
                  </a:lnTo>
                  <a:lnTo>
                    <a:pt x="351" y="436"/>
                  </a:lnTo>
                  <a:lnTo>
                    <a:pt x="357" y="431"/>
                  </a:lnTo>
                  <a:lnTo>
                    <a:pt x="366" y="428"/>
                  </a:lnTo>
                  <a:lnTo>
                    <a:pt x="376" y="427"/>
                  </a:lnTo>
                  <a:lnTo>
                    <a:pt x="377" y="422"/>
                  </a:lnTo>
                  <a:lnTo>
                    <a:pt x="377" y="418"/>
                  </a:lnTo>
                  <a:lnTo>
                    <a:pt x="376" y="415"/>
                  </a:lnTo>
                  <a:lnTo>
                    <a:pt x="375" y="412"/>
                  </a:lnTo>
                  <a:lnTo>
                    <a:pt x="370" y="405"/>
                  </a:lnTo>
                  <a:lnTo>
                    <a:pt x="360" y="397"/>
                  </a:lnTo>
                  <a:lnTo>
                    <a:pt x="360" y="351"/>
                  </a:lnTo>
                  <a:lnTo>
                    <a:pt x="361" y="349"/>
                  </a:lnTo>
                  <a:lnTo>
                    <a:pt x="364" y="348"/>
                  </a:lnTo>
                  <a:lnTo>
                    <a:pt x="366" y="346"/>
                  </a:lnTo>
                  <a:lnTo>
                    <a:pt x="369" y="348"/>
                  </a:lnTo>
                  <a:lnTo>
                    <a:pt x="373" y="351"/>
                  </a:lnTo>
                  <a:lnTo>
                    <a:pt x="380" y="359"/>
                  </a:lnTo>
                  <a:lnTo>
                    <a:pt x="385" y="365"/>
                  </a:lnTo>
                  <a:lnTo>
                    <a:pt x="391" y="372"/>
                  </a:lnTo>
                  <a:lnTo>
                    <a:pt x="397" y="377"/>
                  </a:lnTo>
                  <a:lnTo>
                    <a:pt x="402" y="379"/>
                  </a:lnTo>
                  <a:lnTo>
                    <a:pt x="406" y="377"/>
                  </a:lnTo>
                  <a:lnTo>
                    <a:pt x="407" y="375"/>
                  </a:lnTo>
                  <a:lnTo>
                    <a:pt x="408" y="372"/>
                  </a:lnTo>
                  <a:lnTo>
                    <a:pt x="407" y="369"/>
                  </a:lnTo>
                  <a:lnTo>
                    <a:pt x="403" y="360"/>
                  </a:lnTo>
                  <a:lnTo>
                    <a:pt x="397" y="351"/>
                  </a:lnTo>
                  <a:lnTo>
                    <a:pt x="390" y="340"/>
                  </a:lnTo>
                  <a:lnTo>
                    <a:pt x="383" y="330"/>
                  </a:lnTo>
                  <a:lnTo>
                    <a:pt x="380" y="325"/>
                  </a:lnTo>
                  <a:lnTo>
                    <a:pt x="377" y="320"/>
                  </a:lnTo>
                  <a:lnTo>
                    <a:pt x="376" y="316"/>
                  </a:lnTo>
                  <a:lnTo>
                    <a:pt x="376" y="312"/>
                  </a:lnTo>
                  <a:lnTo>
                    <a:pt x="377" y="292"/>
                  </a:lnTo>
                  <a:lnTo>
                    <a:pt x="381" y="276"/>
                  </a:lnTo>
                  <a:lnTo>
                    <a:pt x="386" y="262"/>
                  </a:lnTo>
                  <a:lnTo>
                    <a:pt x="392" y="252"/>
                  </a:lnTo>
                  <a:lnTo>
                    <a:pt x="399" y="244"/>
                  </a:lnTo>
                  <a:lnTo>
                    <a:pt x="407" y="237"/>
                  </a:lnTo>
                  <a:lnTo>
                    <a:pt x="416" y="234"/>
                  </a:lnTo>
                  <a:lnTo>
                    <a:pt x="424" y="230"/>
                  </a:lnTo>
                  <a:lnTo>
                    <a:pt x="442" y="228"/>
                  </a:lnTo>
                  <a:lnTo>
                    <a:pt x="455" y="228"/>
                  </a:lnTo>
                  <a:lnTo>
                    <a:pt x="460" y="228"/>
                  </a:lnTo>
                  <a:lnTo>
                    <a:pt x="464" y="228"/>
                  </a:lnTo>
                  <a:lnTo>
                    <a:pt x="465" y="226"/>
                  </a:lnTo>
                  <a:lnTo>
                    <a:pt x="465" y="224"/>
                  </a:lnTo>
                  <a:lnTo>
                    <a:pt x="456" y="211"/>
                  </a:lnTo>
                  <a:lnTo>
                    <a:pt x="448" y="194"/>
                  </a:lnTo>
                  <a:lnTo>
                    <a:pt x="438" y="172"/>
                  </a:lnTo>
                  <a:lnTo>
                    <a:pt x="427" y="146"/>
                  </a:lnTo>
                  <a:lnTo>
                    <a:pt x="417" y="116"/>
                  </a:lnTo>
                  <a:lnTo>
                    <a:pt x="406" y="81"/>
                  </a:lnTo>
                  <a:lnTo>
                    <a:pt x="395" y="43"/>
                  </a:lnTo>
                  <a:lnTo>
                    <a:pt x="383" y="0"/>
                  </a:lnTo>
                  <a:lnTo>
                    <a:pt x="367" y="5"/>
                  </a:lnTo>
                  <a:lnTo>
                    <a:pt x="352" y="10"/>
                  </a:lnTo>
                  <a:lnTo>
                    <a:pt x="346" y="10"/>
                  </a:lnTo>
                  <a:lnTo>
                    <a:pt x="344" y="7"/>
                  </a:lnTo>
                  <a:lnTo>
                    <a:pt x="340" y="5"/>
                  </a:lnTo>
                  <a:lnTo>
                    <a:pt x="336" y="2"/>
                  </a:lnTo>
                  <a:lnTo>
                    <a:pt x="333" y="6"/>
                  </a:lnTo>
                  <a:lnTo>
                    <a:pt x="331" y="11"/>
                  </a:lnTo>
                  <a:lnTo>
                    <a:pt x="329" y="16"/>
                  </a:lnTo>
                  <a:lnTo>
                    <a:pt x="329" y="21"/>
                  </a:lnTo>
                  <a:lnTo>
                    <a:pt x="328" y="32"/>
                  </a:lnTo>
                  <a:lnTo>
                    <a:pt x="326" y="43"/>
                  </a:lnTo>
                  <a:lnTo>
                    <a:pt x="321" y="57"/>
                  </a:lnTo>
                  <a:lnTo>
                    <a:pt x="315" y="69"/>
                  </a:lnTo>
                  <a:lnTo>
                    <a:pt x="314" y="75"/>
                  </a:lnTo>
                  <a:lnTo>
                    <a:pt x="312" y="81"/>
                  </a:lnTo>
                  <a:lnTo>
                    <a:pt x="310" y="89"/>
                  </a:lnTo>
                  <a:lnTo>
                    <a:pt x="310" y="98"/>
                  </a:lnTo>
                  <a:lnTo>
                    <a:pt x="310" y="105"/>
                  </a:lnTo>
                  <a:lnTo>
                    <a:pt x="310" y="117"/>
                  </a:lnTo>
                  <a:lnTo>
                    <a:pt x="309" y="124"/>
                  </a:lnTo>
                  <a:lnTo>
                    <a:pt x="308" y="129"/>
                  </a:lnTo>
                  <a:lnTo>
                    <a:pt x="305" y="132"/>
                  </a:lnTo>
                  <a:lnTo>
                    <a:pt x="303" y="136"/>
                  </a:lnTo>
                  <a:lnTo>
                    <a:pt x="298" y="138"/>
                  </a:lnTo>
                  <a:lnTo>
                    <a:pt x="294" y="140"/>
                  </a:lnTo>
                  <a:lnTo>
                    <a:pt x="289" y="142"/>
                  </a:lnTo>
                  <a:lnTo>
                    <a:pt x="283" y="142"/>
                  </a:lnTo>
                  <a:lnTo>
                    <a:pt x="272" y="145"/>
                  </a:lnTo>
                  <a:lnTo>
                    <a:pt x="261" y="146"/>
                  </a:lnTo>
                  <a:lnTo>
                    <a:pt x="250" y="147"/>
                  </a:lnTo>
                  <a:lnTo>
                    <a:pt x="241" y="151"/>
                  </a:lnTo>
                  <a:lnTo>
                    <a:pt x="235" y="155"/>
                  </a:lnTo>
                  <a:lnTo>
                    <a:pt x="227" y="161"/>
                  </a:lnTo>
                  <a:lnTo>
                    <a:pt x="224" y="164"/>
                  </a:lnTo>
                  <a:lnTo>
                    <a:pt x="219" y="166"/>
                  </a:lnTo>
                  <a:lnTo>
                    <a:pt x="215" y="168"/>
                  </a:lnTo>
                  <a:lnTo>
                    <a:pt x="211" y="168"/>
                  </a:lnTo>
                  <a:lnTo>
                    <a:pt x="206" y="168"/>
                  </a:lnTo>
                  <a:lnTo>
                    <a:pt x="203" y="166"/>
                  </a:lnTo>
                  <a:lnTo>
                    <a:pt x="199" y="163"/>
                  </a:lnTo>
                  <a:lnTo>
                    <a:pt x="196" y="159"/>
                  </a:lnTo>
                  <a:lnTo>
                    <a:pt x="193" y="151"/>
                  </a:lnTo>
                  <a:lnTo>
                    <a:pt x="190" y="140"/>
                  </a:lnTo>
                  <a:lnTo>
                    <a:pt x="188" y="130"/>
                  </a:lnTo>
                  <a:lnTo>
                    <a:pt x="185" y="120"/>
                  </a:lnTo>
                  <a:lnTo>
                    <a:pt x="184" y="116"/>
                  </a:lnTo>
                  <a:lnTo>
                    <a:pt x="182" y="114"/>
                  </a:lnTo>
                  <a:lnTo>
                    <a:pt x="179" y="111"/>
                  </a:lnTo>
                  <a:lnTo>
                    <a:pt x="175" y="111"/>
                  </a:lnTo>
                  <a:lnTo>
                    <a:pt x="170" y="111"/>
                  </a:lnTo>
                  <a:lnTo>
                    <a:pt x="167" y="114"/>
                  </a:lnTo>
                  <a:lnTo>
                    <a:pt x="164" y="116"/>
                  </a:lnTo>
                  <a:lnTo>
                    <a:pt x="161" y="119"/>
                  </a:lnTo>
                  <a:lnTo>
                    <a:pt x="156" y="125"/>
                  </a:lnTo>
                  <a:lnTo>
                    <a:pt x="149" y="129"/>
                  </a:lnTo>
                  <a:lnTo>
                    <a:pt x="137" y="132"/>
                  </a:lnTo>
                  <a:lnTo>
                    <a:pt x="125" y="137"/>
                  </a:lnTo>
                  <a:lnTo>
                    <a:pt x="113" y="142"/>
                  </a:lnTo>
                  <a:lnTo>
                    <a:pt x="104" y="147"/>
                  </a:lnTo>
                  <a:lnTo>
                    <a:pt x="95" y="153"/>
                  </a:lnTo>
                  <a:lnTo>
                    <a:pt x="86" y="161"/>
                  </a:lnTo>
                  <a:lnTo>
                    <a:pt x="78" y="171"/>
                  </a:lnTo>
                  <a:lnTo>
                    <a:pt x="70" y="181"/>
                  </a:lnTo>
                  <a:lnTo>
                    <a:pt x="61" y="190"/>
                  </a:lnTo>
                  <a:lnTo>
                    <a:pt x="53" y="199"/>
                  </a:lnTo>
                  <a:lnTo>
                    <a:pt x="42" y="207"/>
                  </a:lnTo>
                  <a:lnTo>
                    <a:pt x="30" y="216"/>
                  </a:lnTo>
                  <a:lnTo>
                    <a:pt x="29" y="226"/>
                  </a:lnTo>
                  <a:lnTo>
                    <a:pt x="27" y="236"/>
                  </a:lnTo>
                  <a:lnTo>
                    <a:pt x="16" y="241"/>
                  </a:lnTo>
                  <a:lnTo>
                    <a:pt x="8" y="245"/>
                  </a:lnTo>
                  <a:lnTo>
                    <a:pt x="4" y="247"/>
                  </a:lnTo>
                  <a:lnTo>
                    <a:pt x="2" y="252"/>
                  </a:lnTo>
                  <a:lnTo>
                    <a:pt x="1" y="259"/>
                  </a:lnTo>
                  <a:lnTo>
                    <a:pt x="1" y="267"/>
                  </a:lnTo>
                  <a:lnTo>
                    <a:pt x="0" y="277"/>
                  </a:lnTo>
                  <a:lnTo>
                    <a:pt x="1" y="286"/>
                  </a:lnTo>
                  <a:lnTo>
                    <a:pt x="14" y="287"/>
                  </a:lnTo>
                  <a:lnTo>
                    <a:pt x="30" y="287"/>
                  </a:lnTo>
                  <a:lnTo>
                    <a:pt x="33" y="290"/>
                  </a:lnTo>
                  <a:lnTo>
                    <a:pt x="35" y="292"/>
                  </a:lnTo>
                  <a:lnTo>
                    <a:pt x="37" y="296"/>
                  </a:lnTo>
                  <a:lnTo>
                    <a:pt x="37" y="299"/>
                  </a:lnTo>
                  <a:lnTo>
                    <a:pt x="35" y="307"/>
                  </a:lnTo>
                  <a:lnTo>
                    <a:pt x="34" y="316"/>
                  </a:lnTo>
                  <a:lnTo>
                    <a:pt x="35" y="319"/>
                  </a:lnTo>
                  <a:lnTo>
                    <a:pt x="38" y="322"/>
                  </a:lnTo>
                  <a:lnTo>
                    <a:pt x="42" y="324"/>
                  </a:lnTo>
                  <a:lnTo>
                    <a:pt x="45" y="325"/>
                  </a:lnTo>
                  <a:lnTo>
                    <a:pt x="55" y="327"/>
                  </a:lnTo>
                  <a:lnTo>
                    <a:pt x="64" y="327"/>
                  </a:lnTo>
                  <a:lnTo>
                    <a:pt x="100" y="356"/>
                  </a:lnTo>
                  <a:lnTo>
                    <a:pt x="101" y="368"/>
                  </a:lnTo>
                  <a:lnTo>
                    <a:pt x="104" y="374"/>
                  </a:lnTo>
                  <a:lnTo>
                    <a:pt x="107" y="379"/>
                  </a:lnTo>
                  <a:lnTo>
                    <a:pt x="112" y="381"/>
                  </a:lnTo>
                  <a:lnTo>
                    <a:pt x="125" y="384"/>
                  </a:lnTo>
                  <a:lnTo>
                    <a:pt x="142" y="385"/>
                  </a:lnTo>
                  <a:lnTo>
                    <a:pt x="144" y="386"/>
                  </a:lnTo>
                  <a:lnTo>
                    <a:pt x="148" y="387"/>
                  </a:lnTo>
                  <a:lnTo>
                    <a:pt x="151" y="389"/>
                  </a:lnTo>
                  <a:lnTo>
                    <a:pt x="153" y="392"/>
                  </a:lnTo>
                  <a:lnTo>
                    <a:pt x="156" y="398"/>
                  </a:lnTo>
                  <a:lnTo>
                    <a:pt x="158" y="406"/>
                  </a:lnTo>
                  <a:lnTo>
                    <a:pt x="161" y="412"/>
                  </a:lnTo>
                  <a:lnTo>
                    <a:pt x="162" y="418"/>
                  </a:lnTo>
                  <a:lnTo>
                    <a:pt x="164" y="423"/>
                  </a:lnTo>
                  <a:lnTo>
                    <a:pt x="168" y="425"/>
                  </a:lnTo>
                  <a:lnTo>
                    <a:pt x="175" y="422"/>
                  </a:lnTo>
                  <a:lnTo>
                    <a:pt x="182" y="418"/>
                  </a:lnTo>
                  <a:lnTo>
                    <a:pt x="183" y="423"/>
                  </a:lnTo>
                  <a:lnTo>
                    <a:pt x="187" y="427"/>
                  </a:lnTo>
                  <a:lnTo>
                    <a:pt x="190" y="429"/>
                  </a:lnTo>
                  <a:lnTo>
                    <a:pt x="195" y="431"/>
                  </a:lnTo>
                  <a:lnTo>
                    <a:pt x="200" y="429"/>
                  </a:lnTo>
                  <a:lnTo>
                    <a:pt x="205" y="426"/>
                  </a:lnTo>
                  <a:lnTo>
                    <a:pt x="210" y="422"/>
                  </a:lnTo>
                  <a:lnTo>
                    <a:pt x="213" y="418"/>
                  </a:lnTo>
                  <a:lnTo>
                    <a:pt x="210" y="412"/>
                  </a:lnTo>
                  <a:lnTo>
                    <a:pt x="208" y="407"/>
                  </a:lnTo>
                  <a:lnTo>
                    <a:pt x="203" y="401"/>
                  </a:lnTo>
                  <a:lnTo>
                    <a:pt x="199" y="396"/>
                  </a:lnTo>
                  <a:lnTo>
                    <a:pt x="189" y="387"/>
                  </a:lnTo>
                  <a:lnTo>
                    <a:pt x="179" y="380"/>
                  </a:lnTo>
                  <a:lnTo>
                    <a:pt x="161" y="370"/>
                  </a:lnTo>
                  <a:lnTo>
                    <a:pt x="153" y="365"/>
                  </a:lnTo>
                  <a:lnTo>
                    <a:pt x="154" y="358"/>
                  </a:lnTo>
                  <a:lnTo>
                    <a:pt x="157" y="348"/>
                  </a:lnTo>
                  <a:lnTo>
                    <a:pt x="162" y="335"/>
                  </a:lnTo>
                  <a:lnTo>
                    <a:pt x="168" y="324"/>
                  </a:lnTo>
                  <a:lnTo>
                    <a:pt x="174" y="313"/>
                  </a:lnTo>
                  <a:lnTo>
                    <a:pt x="183" y="304"/>
                  </a:lnTo>
                  <a:lnTo>
                    <a:pt x="187" y="301"/>
                  </a:lnTo>
                  <a:lnTo>
                    <a:pt x="191" y="298"/>
                  </a:lnTo>
                  <a:lnTo>
                    <a:pt x="196" y="297"/>
                  </a:lnTo>
                  <a:lnTo>
                    <a:pt x="201" y="297"/>
                  </a:lnTo>
                  <a:lnTo>
                    <a:pt x="195" y="313"/>
                  </a:lnTo>
                  <a:lnTo>
                    <a:pt x="191" y="327"/>
                  </a:lnTo>
                  <a:lnTo>
                    <a:pt x="190" y="338"/>
                  </a:lnTo>
                  <a:lnTo>
                    <a:pt x="193" y="349"/>
                  </a:lnTo>
                  <a:lnTo>
                    <a:pt x="196" y="358"/>
                  </a:lnTo>
                  <a:lnTo>
                    <a:pt x="201" y="366"/>
                  </a:lnTo>
                  <a:lnTo>
                    <a:pt x="208" y="374"/>
                  </a:lnTo>
                  <a:lnTo>
                    <a:pt x="215" y="381"/>
                  </a:lnTo>
                  <a:lnTo>
                    <a:pt x="231" y="392"/>
                  </a:lnTo>
                  <a:lnTo>
                    <a:pt x="247" y="401"/>
                  </a:lnTo>
                  <a:lnTo>
                    <a:pt x="255" y="406"/>
                  </a:lnTo>
                  <a:lnTo>
                    <a:pt x="261" y="411"/>
                  </a:lnTo>
                  <a:lnTo>
                    <a:pt x="266" y="416"/>
                  </a:lnTo>
                  <a:lnTo>
                    <a:pt x="268" y="421"/>
                  </a:lnTo>
                  <a:lnTo>
                    <a:pt x="273" y="432"/>
                  </a:lnTo>
                  <a:lnTo>
                    <a:pt x="276" y="442"/>
                  </a:lnTo>
                  <a:lnTo>
                    <a:pt x="278" y="452"/>
                  </a:lnTo>
                  <a:lnTo>
                    <a:pt x="279" y="460"/>
                  </a:lnTo>
                  <a:lnTo>
                    <a:pt x="281" y="478"/>
                  </a:lnTo>
                  <a:lnTo>
                    <a:pt x="282" y="496"/>
                  </a:lnTo>
                  <a:lnTo>
                    <a:pt x="283" y="515"/>
                  </a:lnTo>
                  <a:lnTo>
                    <a:pt x="287" y="537"/>
                  </a:lnTo>
                  <a:lnTo>
                    <a:pt x="289" y="550"/>
                  </a:lnTo>
                  <a:lnTo>
                    <a:pt x="294" y="563"/>
                  </a:lnTo>
                  <a:lnTo>
                    <a:pt x="299" y="578"/>
                  </a:lnTo>
                  <a:lnTo>
                    <a:pt x="307" y="595"/>
                  </a:lnTo>
                  <a:lnTo>
                    <a:pt x="315" y="616"/>
                  </a:lnTo>
                  <a:lnTo>
                    <a:pt x="325" y="644"/>
                  </a:lnTo>
                  <a:lnTo>
                    <a:pt x="335" y="673"/>
                  </a:lnTo>
                  <a:lnTo>
                    <a:pt x="344" y="702"/>
                  </a:lnTo>
                  <a:lnTo>
                    <a:pt x="349" y="718"/>
                  </a:lnTo>
                  <a:lnTo>
                    <a:pt x="350" y="732"/>
                  </a:lnTo>
                  <a:lnTo>
                    <a:pt x="351" y="743"/>
                  </a:lnTo>
                  <a:lnTo>
                    <a:pt x="351" y="754"/>
                  </a:lnTo>
                  <a:lnTo>
                    <a:pt x="349" y="770"/>
                  </a:lnTo>
                  <a:lnTo>
                    <a:pt x="345" y="782"/>
                  </a:lnTo>
                  <a:lnTo>
                    <a:pt x="343" y="787"/>
                  </a:lnTo>
                  <a:lnTo>
                    <a:pt x="341" y="792"/>
                  </a:lnTo>
                  <a:lnTo>
                    <a:pt x="341" y="796"/>
                  </a:lnTo>
                  <a:lnTo>
                    <a:pt x="343" y="801"/>
                  </a:lnTo>
                  <a:lnTo>
                    <a:pt x="345" y="806"/>
                  </a:lnTo>
                  <a:lnTo>
                    <a:pt x="350" y="811"/>
                  </a:lnTo>
                  <a:lnTo>
                    <a:pt x="356" y="817"/>
                  </a:lnTo>
                  <a:lnTo>
                    <a:pt x="366" y="823"/>
                  </a:lnTo>
                  <a:lnTo>
                    <a:pt x="371" y="827"/>
                  </a:lnTo>
                  <a:lnTo>
                    <a:pt x="375" y="832"/>
                  </a:lnTo>
                  <a:lnTo>
                    <a:pt x="377" y="837"/>
                  </a:lnTo>
                  <a:lnTo>
                    <a:pt x="380" y="842"/>
                  </a:lnTo>
                  <a:lnTo>
                    <a:pt x="382" y="853"/>
                  </a:lnTo>
                  <a:lnTo>
                    <a:pt x="383" y="867"/>
                  </a:lnTo>
                  <a:lnTo>
                    <a:pt x="386" y="874"/>
                  </a:lnTo>
                  <a:lnTo>
                    <a:pt x="388" y="883"/>
                  </a:lnTo>
                  <a:lnTo>
                    <a:pt x="391" y="891"/>
                  </a:lnTo>
                  <a:lnTo>
                    <a:pt x="396" y="900"/>
                  </a:lnTo>
                  <a:lnTo>
                    <a:pt x="402" y="910"/>
                  </a:lnTo>
                  <a:lnTo>
                    <a:pt x="411" y="921"/>
                  </a:lnTo>
                  <a:lnTo>
                    <a:pt x="421" y="932"/>
                  </a:lnTo>
                  <a:lnTo>
                    <a:pt x="433" y="945"/>
                  </a:lnTo>
                  <a:lnTo>
                    <a:pt x="445" y="938"/>
                  </a:lnTo>
                  <a:close/>
                </a:path>
              </a:pathLst>
            </a:custGeom>
            <a:solidFill>
              <a:srgbClr val="FDEBBA"/>
            </a:solidFill>
            <a:ln w="127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413" name="Freeform 496"/>
            <p:cNvSpPr>
              <a:spLocks/>
            </p:cNvSpPr>
            <p:nvPr/>
          </p:nvSpPr>
          <p:spPr bwMode="auto">
            <a:xfrm>
              <a:off x="4798" y="3178"/>
              <a:ext cx="204" cy="181"/>
            </a:xfrm>
            <a:custGeom>
              <a:avLst/>
              <a:gdLst>
                <a:gd name="T0" fmla="*/ 200 w 204"/>
                <a:gd name="T1" fmla="*/ 23 h 181"/>
                <a:gd name="T2" fmla="*/ 195 w 204"/>
                <a:gd name="T3" fmla="*/ 18 h 181"/>
                <a:gd name="T4" fmla="*/ 183 w 204"/>
                <a:gd name="T5" fmla="*/ 26 h 181"/>
                <a:gd name="T6" fmla="*/ 171 w 204"/>
                <a:gd name="T7" fmla="*/ 47 h 181"/>
                <a:gd name="T8" fmla="*/ 153 w 204"/>
                <a:gd name="T9" fmla="*/ 84 h 181"/>
                <a:gd name="T10" fmla="*/ 136 w 204"/>
                <a:gd name="T11" fmla="*/ 119 h 181"/>
                <a:gd name="T12" fmla="*/ 123 w 204"/>
                <a:gd name="T13" fmla="*/ 137 h 181"/>
                <a:gd name="T14" fmla="*/ 109 w 204"/>
                <a:gd name="T15" fmla="*/ 152 h 181"/>
                <a:gd name="T16" fmla="*/ 94 w 204"/>
                <a:gd name="T17" fmla="*/ 166 h 181"/>
                <a:gd name="T18" fmla="*/ 79 w 204"/>
                <a:gd name="T19" fmla="*/ 175 h 181"/>
                <a:gd name="T20" fmla="*/ 65 w 204"/>
                <a:gd name="T21" fmla="*/ 179 h 181"/>
                <a:gd name="T22" fmla="*/ 53 w 204"/>
                <a:gd name="T23" fmla="*/ 179 h 181"/>
                <a:gd name="T24" fmla="*/ 44 w 204"/>
                <a:gd name="T25" fmla="*/ 173 h 181"/>
                <a:gd name="T26" fmla="*/ 28 w 204"/>
                <a:gd name="T27" fmla="*/ 142 h 181"/>
                <a:gd name="T28" fmla="*/ 18 w 204"/>
                <a:gd name="T29" fmla="*/ 122 h 181"/>
                <a:gd name="T30" fmla="*/ 8 w 204"/>
                <a:gd name="T31" fmla="*/ 118 h 181"/>
                <a:gd name="T32" fmla="*/ 5 w 204"/>
                <a:gd name="T33" fmla="*/ 109 h 181"/>
                <a:gd name="T34" fmla="*/ 10 w 204"/>
                <a:gd name="T35" fmla="*/ 95 h 181"/>
                <a:gd name="T36" fmla="*/ 10 w 204"/>
                <a:gd name="T37" fmla="*/ 83 h 181"/>
                <a:gd name="T38" fmla="*/ 16 w 204"/>
                <a:gd name="T39" fmla="*/ 66 h 181"/>
                <a:gd name="T40" fmla="*/ 28 w 204"/>
                <a:gd name="T41" fmla="*/ 56 h 181"/>
                <a:gd name="T42" fmla="*/ 42 w 204"/>
                <a:gd name="T43" fmla="*/ 49 h 181"/>
                <a:gd name="T44" fmla="*/ 42 w 204"/>
                <a:gd name="T45" fmla="*/ 35 h 181"/>
                <a:gd name="T46" fmla="*/ 44 w 204"/>
                <a:gd name="T47" fmla="*/ 26 h 181"/>
                <a:gd name="T48" fmla="*/ 52 w 204"/>
                <a:gd name="T49" fmla="*/ 25 h 181"/>
                <a:gd name="T50" fmla="*/ 74 w 204"/>
                <a:gd name="T51" fmla="*/ 26 h 181"/>
                <a:gd name="T52" fmla="*/ 84 w 204"/>
                <a:gd name="T53" fmla="*/ 18 h 181"/>
                <a:gd name="T54" fmla="*/ 116 w 204"/>
                <a:gd name="T55" fmla="*/ 25 h 181"/>
                <a:gd name="T56" fmla="*/ 149 w 204"/>
                <a:gd name="T57" fmla="*/ 30 h 181"/>
                <a:gd name="T58" fmla="*/ 159 w 204"/>
                <a:gd name="T59" fmla="*/ 28 h 181"/>
                <a:gd name="T60" fmla="*/ 163 w 204"/>
                <a:gd name="T61" fmla="*/ 23 h 181"/>
                <a:gd name="T62" fmla="*/ 167 w 204"/>
                <a:gd name="T63" fmla="*/ 6 h 181"/>
                <a:gd name="T64" fmla="*/ 171 w 204"/>
                <a:gd name="T65" fmla="*/ 2 h 181"/>
                <a:gd name="T66" fmla="*/ 179 w 204"/>
                <a:gd name="T67" fmla="*/ 1 h 181"/>
                <a:gd name="T68" fmla="*/ 197 w 204"/>
                <a:gd name="T69" fmla="*/ 0 h 181"/>
                <a:gd name="T70" fmla="*/ 204 w 204"/>
                <a:gd name="T71" fmla="*/ 16 h 181"/>
                <a:gd name="T72" fmla="*/ 203 w 204"/>
                <a:gd name="T73" fmla="*/ 26 h 18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04"/>
                <a:gd name="T112" fmla="*/ 0 h 181"/>
                <a:gd name="T113" fmla="*/ 204 w 204"/>
                <a:gd name="T114" fmla="*/ 181 h 181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04" h="181">
                  <a:moveTo>
                    <a:pt x="203" y="26"/>
                  </a:moveTo>
                  <a:lnTo>
                    <a:pt x="200" y="23"/>
                  </a:lnTo>
                  <a:lnTo>
                    <a:pt x="198" y="21"/>
                  </a:lnTo>
                  <a:lnTo>
                    <a:pt x="195" y="18"/>
                  </a:lnTo>
                  <a:lnTo>
                    <a:pt x="190" y="18"/>
                  </a:lnTo>
                  <a:lnTo>
                    <a:pt x="183" y="26"/>
                  </a:lnTo>
                  <a:lnTo>
                    <a:pt x="177" y="36"/>
                  </a:lnTo>
                  <a:lnTo>
                    <a:pt x="171" y="47"/>
                  </a:lnTo>
                  <a:lnTo>
                    <a:pt x="164" y="58"/>
                  </a:lnTo>
                  <a:lnTo>
                    <a:pt x="153" y="84"/>
                  </a:lnTo>
                  <a:lnTo>
                    <a:pt x="141" y="109"/>
                  </a:lnTo>
                  <a:lnTo>
                    <a:pt x="136" y="119"/>
                  </a:lnTo>
                  <a:lnTo>
                    <a:pt x="130" y="129"/>
                  </a:lnTo>
                  <a:lnTo>
                    <a:pt x="123" y="137"/>
                  </a:lnTo>
                  <a:lnTo>
                    <a:pt x="116" y="145"/>
                  </a:lnTo>
                  <a:lnTo>
                    <a:pt x="109" y="152"/>
                  </a:lnTo>
                  <a:lnTo>
                    <a:pt x="101" y="160"/>
                  </a:lnTo>
                  <a:lnTo>
                    <a:pt x="94" y="166"/>
                  </a:lnTo>
                  <a:lnTo>
                    <a:pt x="86" y="171"/>
                  </a:lnTo>
                  <a:lnTo>
                    <a:pt x="79" y="175"/>
                  </a:lnTo>
                  <a:lnTo>
                    <a:pt x="73" y="178"/>
                  </a:lnTo>
                  <a:lnTo>
                    <a:pt x="65" y="179"/>
                  </a:lnTo>
                  <a:lnTo>
                    <a:pt x="59" y="181"/>
                  </a:lnTo>
                  <a:lnTo>
                    <a:pt x="53" y="179"/>
                  </a:lnTo>
                  <a:lnTo>
                    <a:pt x="48" y="177"/>
                  </a:lnTo>
                  <a:lnTo>
                    <a:pt x="44" y="173"/>
                  </a:lnTo>
                  <a:lnTo>
                    <a:pt x="41" y="167"/>
                  </a:lnTo>
                  <a:lnTo>
                    <a:pt x="28" y="142"/>
                  </a:lnTo>
                  <a:lnTo>
                    <a:pt x="22" y="127"/>
                  </a:lnTo>
                  <a:lnTo>
                    <a:pt x="18" y="122"/>
                  </a:lnTo>
                  <a:lnTo>
                    <a:pt x="15" y="120"/>
                  </a:lnTo>
                  <a:lnTo>
                    <a:pt x="8" y="118"/>
                  </a:lnTo>
                  <a:lnTo>
                    <a:pt x="0" y="115"/>
                  </a:lnTo>
                  <a:lnTo>
                    <a:pt x="5" y="109"/>
                  </a:lnTo>
                  <a:lnTo>
                    <a:pt x="8" y="103"/>
                  </a:lnTo>
                  <a:lnTo>
                    <a:pt x="10" y="95"/>
                  </a:lnTo>
                  <a:lnTo>
                    <a:pt x="10" y="88"/>
                  </a:lnTo>
                  <a:lnTo>
                    <a:pt x="10" y="83"/>
                  </a:lnTo>
                  <a:lnTo>
                    <a:pt x="10" y="78"/>
                  </a:lnTo>
                  <a:lnTo>
                    <a:pt x="16" y="66"/>
                  </a:lnTo>
                  <a:lnTo>
                    <a:pt x="22" y="54"/>
                  </a:lnTo>
                  <a:lnTo>
                    <a:pt x="28" y="56"/>
                  </a:lnTo>
                  <a:lnTo>
                    <a:pt x="36" y="53"/>
                  </a:lnTo>
                  <a:lnTo>
                    <a:pt x="42" y="49"/>
                  </a:lnTo>
                  <a:lnTo>
                    <a:pt x="42" y="40"/>
                  </a:lnTo>
                  <a:lnTo>
                    <a:pt x="42" y="35"/>
                  </a:lnTo>
                  <a:lnTo>
                    <a:pt x="43" y="28"/>
                  </a:lnTo>
                  <a:lnTo>
                    <a:pt x="44" y="26"/>
                  </a:lnTo>
                  <a:lnTo>
                    <a:pt x="47" y="25"/>
                  </a:lnTo>
                  <a:lnTo>
                    <a:pt x="52" y="25"/>
                  </a:lnTo>
                  <a:lnTo>
                    <a:pt x="62" y="26"/>
                  </a:lnTo>
                  <a:lnTo>
                    <a:pt x="74" y="26"/>
                  </a:lnTo>
                  <a:lnTo>
                    <a:pt x="79" y="22"/>
                  </a:lnTo>
                  <a:lnTo>
                    <a:pt x="84" y="18"/>
                  </a:lnTo>
                  <a:lnTo>
                    <a:pt x="100" y="20"/>
                  </a:lnTo>
                  <a:lnTo>
                    <a:pt x="116" y="25"/>
                  </a:lnTo>
                  <a:lnTo>
                    <a:pt x="132" y="28"/>
                  </a:lnTo>
                  <a:lnTo>
                    <a:pt x="149" y="30"/>
                  </a:lnTo>
                  <a:lnTo>
                    <a:pt x="154" y="30"/>
                  </a:lnTo>
                  <a:lnTo>
                    <a:pt x="159" y="28"/>
                  </a:lnTo>
                  <a:lnTo>
                    <a:pt x="162" y="26"/>
                  </a:lnTo>
                  <a:lnTo>
                    <a:pt x="163" y="23"/>
                  </a:lnTo>
                  <a:lnTo>
                    <a:pt x="164" y="16"/>
                  </a:lnTo>
                  <a:lnTo>
                    <a:pt x="167" y="6"/>
                  </a:lnTo>
                  <a:lnTo>
                    <a:pt x="168" y="4"/>
                  </a:lnTo>
                  <a:lnTo>
                    <a:pt x="171" y="2"/>
                  </a:lnTo>
                  <a:lnTo>
                    <a:pt x="174" y="1"/>
                  </a:lnTo>
                  <a:lnTo>
                    <a:pt x="179" y="1"/>
                  </a:lnTo>
                  <a:lnTo>
                    <a:pt x="188" y="1"/>
                  </a:lnTo>
                  <a:lnTo>
                    <a:pt x="197" y="0"/>
                  </a:lnTo>
                  <a:lnTo>
                    <a:pt x="204" y="0"/>
                  </a:lnTo>
                  <a:lnTo>
                    <a:pt x="204" y="16"/>
                  </a:lnTo>
                  <a:lnTo>
                    <a:pt x="204" y="26"/>
                  </a:lnTo>
                  <a:lnTo>
                    <a:pt x="203" y="26"/>
                  </a:lnTo>
                  <a:close/>
                </a:path>
              </a:pathLst>
            </a:custGeom>
            <a:solidFill>
              <a:srgbClr val="FDEBBA"/>
            </a:solidFill>
            <a:ln w="127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414" name="Freeform 497"/>
            <p:cNvSpPr>
              <a:spLocks/>
            </p:cNvSpPr>
            <p:nvPr/>
          </p:nvSpPr>
          <p:spPr bwMode="auto">
            <a:xfrm>
              <a:off x="4664" y="1364"/>
              <a:ext cx="200" cy="91"/>
            </a:xfrm>
            <a:custGeom>
              <a:avLst/>
              <a:gdLst>
                <a:gd name="T0" fmla="*/ 0 w 200"/>
                <a:gd name="T1" fmla="*/ 60 h 91"/>
                <a:gd name="T2" fmla="*/ 36 w 200"/>
                <a:gd name="T3" fmla="*/ 56 h 91"/>
                <a:gd name="T4" fmla="*/ 136 w 200"/>
                <a:gd name="T5" fmla="*/ 48 h 91"/>
                <a:gd name="T6" fmla="*/ 156 w 200"/>
                <a:gd name="T7" fmla="*/ 28 h 91"/>
                <a:gd name="T8" fmla="*/ 188 w 200"/>
                <a:gd name="T9" fmla="*/ 20 h 91"/>
                <a:gd name="T10" fmla="*/ 200 w 200"/>
                <a:gd name="T11" fmla="*/ 0 h 9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0"/>
                <a:gd name="T19" fmla="*/ 0 h 91"/>
                <a:gd name="T20" fmla="*/ 200 w 200"/>
                <a:gd name="T21" fmla="*/ 91 h 9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0" h="91">
                  <a:moveTo>
                    <a:pt x="0" y="60"/>
                  </a:moveTo>
                  <a:cubicBezTo>
                    <a:pt x="28" y="51"/>
                    <a:pt x="16" y="49"/>
                    <a:pt x="36" y="56"/>
                  </a:cubicBezTo>
                  <a:cubicBezTo>
                    <a:pt x="48" y="91"/>
                    <a:pt x="108" y="53"/>
                    <a:pt x="136" y="48"/>
                  </a:cubicBezTo>
                  <a:cubicBezTo>
                    <a:pt x="144" y="43"/>
                    <a:pt x="148" y="33"/>
                    <a:pt x="156" y="28"/>
                  </a:cubicBezTo>
                  <a:cubicBezTo>
                    <a:pt x="166" y="23"/>
                    <a:pt x="178" y="23"/>
                    <a:pt x="188" y="20"/>
                  </a:cubicBezTo>
                  <a:cubicBezTo>
                    <a:pt x="198" y="6"/>
                    <a:pt x="194" y="12"/>
                    <a:pt x="200" y="0"/>
                  </a:cubicBezTo>
                </a:path>
              </a:pathLst>
            </a:custGeom>
            <a:noFill/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415" name="Freeform 498"/>
            <p:cNvSpPr>
              <a:spLocks/>
            </p:cNvSpPr>
            <p:nvPr/>
          </p:nvSpPr>
          <p:spPr bwMode="auto">
            <a:xfrm>
              <a:off x="2556" y="2272"/>
              <a:ext cx="269" cy="117"/>
            </a:xfrm>
            <a:custGeom>
              <a:avLst/>
              <a:gdLst>
                <a:gd name="T0" fmla="*/ 0 w 269"/>
                <a:gd name="T1" fmla="*/ 0 h 117"/>
                <a:gd name="T2" fmla="*/ 64 w 269"/>
                <a:gd name="T3" fmla="*/ 104 h 117"/>
                <a:gd name="T4" fmla="*/ 88 w 269"/>
                <a:gd name="T5" fmla="*/ 72 h 117"/>
                <a:gd name="T6" fmla="*/ 124 w 269"/>
                <a:gd name="T7" fmla="*/ 56 h 117"/>
                <a:gd name="T8" fmla="*/ 136 w 269"/>
                <a:gd name="T9" fmla="*/ 96 h 117"/>
                <a:gd name="T10" fmla="*/ 244 w 269"/>
                <a:gd name="T11" fmla="*/ 108 h 117"/>
                <a:gd name="T12" fmla="*/ 260 w 269"/>
                <a:gd name="T13" fmla="*/ 100 h 1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69"/>
                <a:gd name="T22" fmla="*/ 0 h 117"/>
                <a:gd name="T23" fmla="*/ 269 w 269"/>
                <a:gd name="T24" fmla="*/ 117 h 1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69" h="117">
                  <a:moveTo>
                    <a:pt x="0" y="0"/>
                  </a:moveTo>
                  <a:cubicBezTo>
                    <a:pt x="24" y="37"/>
                    <a:pt x="14" y="87"/>
                    <a:pt x="64" y="104"/>
                  </a:cubicBezTo>
                  <a:cubicBezTo>
                    <a:pt x="69" y="88"/>
                    <a:pt x="74" y="81"/>
                    <a:pt x="88" y="72"/>
                  </a:cubicBezTo>
                  <a:cubicBezTo>
                    <a:pt x="95" y="50"/>
                    <a:pt x="102" y="52"/>
                    <a:pt x="124" y="56"/>
                  </a:cubicBezTo>
                  <a:cubicBezTo>
                    <a:pt x="127" y="64"/>
                    <a:pt x="129" y="91"/>
                    <a:pt x="136" y="96"/>
                  </a:cubicBezTo>
                  <a:cubicBezTo>
                    <a:pt x="165" y="117"/>
                    <a:pt x="208" y="106"/>
                    <a:pt x="244" y="108"/>
                  </a:cubicBezTo>
                  <a:cubicBezTo>
                    <a:pt x="266" y="104"/>
                    <a:pt x="269" y="109"/>
                    <a:pt x="260" y="100"/>
                  </a:cubicBezTo>
                </a:path>
              </a:pathLst>
            </a:custGeom>
            <a:noFill/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416" name="Freeform 499"/>
            <p:cNvSpPr>
              <a:spLocks/>
            </p:cNvSpPr>
            <p:nvPr/>
          </p:nvSpPr>
          <p:spPr bwMode="auto">
            <a:xfrm>
              <a:off x="1848" y="2324"/>
              <a:ext cx="721" cy="483"/>
            </a:xfrm>
            <a:custGeom>
              <a:avLst/>
              <a:gdLst>
                <a:gd name="T0" fmla="*/ 16 w 721"/>
                <a:gd name="T1" fmla="*/ 0 h 483"/>
                <a:gd name="T2" fmla="*/ 0 w 721"/>
                <a:gd name="T3" fmla="*/ 88 h 483"/>
                <a:gd name="T4" fmla="*/ 4 w 721"/>
                <a:gd name="T5" fmla="*/ 108 h 483"/>
                <a:gd name="T6" fmla="*/ 16 w 721"/>
                <a:gd name="T7" fmla="*/ 112 h 483"/>
                <a:gd name="T8" fmla="*/ 120 w 721"/>
                <a:gd name="T9" fmla="*/ 140 h 483"/>
                <a:gd name="T10" fmla="*/ 140 w 721"/>
                <a:gd name="T11" fmla="*/ 192 h 483"/>
                <a:gd name="T12" fmla="*/ 164 w 721"/>
                <a:gd name="T13" fmla="*/ 200 h 483"/>
                <a:gd name="T14" fmla="*/ 200 w 721"/>
                <a:gd name="T15" fmla="*/ 196 h 483"/>
                <a:gd name="T16" fmla="*/ 236 w 721"/>
                <a:gd name="T17" fmla="*/ 200 h 483"/>
                <a:gd name="T18" fmla="*/ 268 w 721"/>
                <a:gd name="T19" fmla="*/ 292 h 483"/>
                <a:gd name="T20" fmla="*/ 328 w 721"/>
                <a:gd name="T21" fmla="*/ 308 h 483"/>
                <a:gd name="T22" fmla="*/ 384 w 721"/>
                <a:gd name="T23" fmla="*/ 352 h 483"/>
                <a:gd name="T24" fmla="*/ 444 w 721"/>
                <a:gd name="T25" fmla="*/ 364 h 483"/>
                <a:gd name="T26" fmla="*/ 480 w 721"/>
                <a:gd name="T27" fmla="*/ 408 h 483"/>
                <a:gd name="T28" fmla="*/ 544 w 721"/>
                <a:gd name="T29" fmla="*/ 436 h 483"/>
                <a:gd name="T30" fmla="*/ 572 w 721"/>
                <a:gd name="T31" fmla="*/ 408 h 483"/>
                <a:gd name="T32" fmla="*/ 608 w 721"/>
                <a:gd name="T33" fmla="*/ 412 h 483"/>
                <a:gd name="T34" fmla="*/ 612 w 721"/>
                <a:gd name="T35" fmla="*/ 424 h 483"/>
                <a:gd name="T36" fmla="*/ 624 w 721"/>
                <a:gd name="T37" fmla="*/ 428 h 483"/>
                <a:gd name="T38" fmla="*/ 656 w 721"/>
                <a:gd name="T39" fmla="*/ 444 h 483"/>
                <a:gd name="T40" fmla="*/ 688 w 721"/>
                <a:gd name="T41" fmla="*/ 468 h 483"/>
                <a:gd name="T42" fmla="*/ 720 w 721"/>
                <a:gd name="T43" fmla="*/ 468 h 48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721"/>
                <a:gd name="T67" fmla="*/ 0 h 483"/>
                <a:gd name="T68" fmla="*/ 721 w 721"/>
                <a:gd name="T69" fmla="*/ 483 h 48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721" h="483">
                  <a:moveTo>
                    <a:pt x="16" y="0"/>
                  </a:moveTo>
                  <a:cubicBezTo>
                    <a:pt x="28" y="36"/>
                    <a:pt x="10" y="57"/>
                    <a:pt x="0" y="88"/>
                  </a:cubicBezTo>
                  <a:cubicBezTo>
                    <a:pt x="1" y="95"/>
                    <a:pt x="0" y="102"/>
                    <a:pt x="4" y="108"/>
                  </a:cubicBezTo>
                  <a:cubicBezTo>
                    <a:pt x="6" y="112"/>
                    <a:pt x="12" y="110"/>
                    <a:pt x="16" y="112"/>
                  </a:cubicBezTo>
                  <a:cubicBezTo>
                    <a:pt x="57" y="133"/>
                    <a:pt x="67" y="136"/>
                    <a:pt x="120" y="140"/>
                  </a:cubicBezTo>
                  <a:cubicBezTo>
                    <a:pt x="123" y="154"/>
                    <a:pt x="126" y="183"/>
                    <a:pt x="140" y="192"/>
                  </a:cubicBezTo>
                  <a:cubicBezTo>
                    <a:pt x="147" y="196"/>
                    <a:pt x="164" y="200"/>
                    <a:pt x="164" y="200"/>
                  </a:cubicBezTo>
                  <a:cubicBezTo>
                    <a:pt x="176" y="199"/>
                    <a:pt x="188" y="196"/>
                    <a:pt x="200" y="196"/>
                  </a:cubicBezTo>
                  <a:cubicBezTo>
                    <a:pt x="212" y="196"/>
                    <a:pt x="225" y="196"/>
                    <a:pt x="236" y="200"/>
                  </a:cubicBezTo>
                  <a:cubicBezTo>
                    <a:pt x="256" y="207"/>
                    <a:pt x="255" y="279"/>
                    <a:pt x="268" y="292"/>
                  </a:cubicBezTo>
                  <a:cubicBezTo>
                    <a:pt x="278" y="302"/>
                    <a:pt x="314" y="304"/>
                    <a:pt x="328" y="308"/>
                  </a:cubicBezTo>
                  <a:cubicBezTo>
                    <a:pt x="348" y="321"/>
                    <a:pt x="363" y="338"/>
                    <a:pt x="384" y="352"/>
                  </a:cubicBezTo>
                  <a:cubicBezTo>
                    <a:pt x="392" y="358"/>
                    <a:pt x="433" y="362"/>
                    <a:pt x="444" y="364"/>
                  </a:cubicBezTo>
                  <a:cubicBezTo>
                    <a:pt x="457" y="383"/>
                    <a:pt x="462" y="396"/>
                    <a:pt x="480" y="408"/>
                  </a:cubicBezTo>
                  <a:cubicBezTo>
                    <a:pt x="488" y="431"/>
                    <a:pt x="522" y="429"/>
                    <a:pt x="544" y="436"/>
                  </a:cubicBezTo>
                  <a:cubicBezTo>
                    <a:pt x="557" y="432"/>
                    <a:pt x="572" y="408"/>
                    <a:pt x="572" y="408"/>
                  </a:cubicBezTo>
                  <a:cubicBezTo>
                    <a:pt x="584" y="409"/>
                    <a:pt x="597" y="408"/>
                    <a:pt x="608" y="412"/>
                  </a:cubicBezTo>
                  <a:cubicBezTo>
                    <a:pt x="612" y="414"/>
                    <a:pt x="609" y="421"/>
                    <a:pt x="612" y="424"/>
                  </a:cubicBezTo>
                  <a:cubicBezTo>
                    <a:pt x="615" y="427"/>
                    <a:pt x="620" y="427"/>
                    <a:pt x="624" y="428"/>
                  </a:cubicBezTo>
                  <a:cubicBezTo>
                    <a:pt x="633" y="454"/>
                    <a:pt x="620" y="428"/>
                    <a:pt x="656" y="444"/>
                  </a:cubicBezTo>
                  <a:cubicBezTo>
                    <a:pt x="666" y="449"/>
                    <a:pt x="668" y="464"/>
                    <a:pt x="688" y="468"/>
                  </a:cubicBezTo>
                  <a:cubicBezTo>
                    <a:pt x="721" y="474"/>
                    <a:pt x="720" y="483"/>
                    <a:pt x="720" y="468"/>
                  </a:cubicBezTo>
                </a:path>
              </a:pathLst>
            </a:custGeom>
            <a:noFill/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0186" name="Freeform 510"/>
          <p:cNvSpPr>
            <a:spLocks/>
          </p:cNvSpPr>
          <p:nvPr/>
        </p:nvSpPr>
        <p:spPr bwMode="auto">
          <a:xfrm>
            <a:off x="2493963" y="2503488"/>
            <a:ext cx="136525" cy="47625"/>
          </a:xfrm>
          <a:custGeom>
            <a:avLst/>
            <a:gdLst>
              <a:gd name="T0" fmla="*/ 2147483647 w 18"/>
              <a:gd name="T1" fmla="*/ 0 h 8"/>
              <a:gd name="T2" fmla="*/ 2147483647 w 18"/>
              <a:gd name="T3" fmla="*/ 2147483647 h 8"/>
              <a:gd name="T4" fmla="*/ 2147483647 w 18"/>
              <a:gd name="T5" fmla="*/ 0 h 8"/>
              <a:gd name="T6" fmla="*/ 0 60000 65536"/>
              <a:gd name="T7" fmla="*/ 0 60000 65536"/>
              <a:gd name="T8" fmla="*/ 0 60000 65536"/>
              <a:gd name="T9" fmla="*/ 0 w 18"/>
              <a:gd name="T10" fmla="*/ 0 h 8"/>
              <a:gd name="T11" fmla="*/ 18 w 18"/>
              <a:gd name="T12" fmla="*/ 8 h 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8">
                <a:moveTo>
                  <a:pt x="5" y="0"/>
                </a:moveTo>
                <a:cubicBezTo>
                  <a:pt x="14" y="1"/>
                  <a:pt x="18" y="5"/>
                  <a:pt x="8" y="7"/>
                </a:cubicBezTo>
                <a:cubicBezTo>
                  <a:pt x="0" y="6"/>
                  <a:pt x="1" y="8"/>
                  <a:pt x="5" y="0"/>
                </a:cubicBezTo>
                <a:close/>
              </a:path>
            </a:pathLst>
          </a:custGeom>
          <a:solidFill>
            <a:srgbClr val="993300"/>
          </a:solidFill>
          <a:ln w="3175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7" name="AutoShape 614"/>
          <p:cNvSpPr>
            <a:spLocks noChangeArrowheads="1"/>
          </p:cNvSpPr>
          <p:nvPr/>
        </p:nvSpPr>
        <p:spPr bwMode="auto">
          <a:xfrm>
            <a:off x="406399" y="2219327"/>
            <a:ext cx="2640000" cy="419100"/>
          </a:xfrm>
          <a:prstGeom prst="wedgeRoundRectCallout">
            <a:avLst>
              <a:gd name="adj1" fmla="val 40188"/>
              <a:gd name="adj2" fmla="val 226144"/>
              <a:gd name="adj3" fmla="val 16667"/>
            </a:avLst>
          </a:prstGeom>
          <a:solidFill>
            <a:srgbClr val="CCFFCC"/>
          </a:solidFill>
          <a:ln>
            <a:headEnd/>
            <a:tailEnd/>
          </a:ln>
          <a:effectLst>
            <a:innerShdw blurRad="114300">
              <a:prstClr val="black"/>
            </a:inn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1867" b="1" dirty="0">
                <a:solidFill>
                  <a:srgbClr val="000000"/>
                </a:solidFill>
              </a:rPr>
              <a:t>Санкт-Петербург</a:t>
            </a:r>
          </a:p>
        </p:txBody>
      </p:sp>
      <p:sp>
        <p:nvSpPr>
          <p:cNvPr id="168" name="AutoShape 617"/>
          <p:cNvSpPr>
            <a:spLocks noChangeArrowheads="1"/>
          </p:cNvSpPr>
          <p:nvPr/>
        </p:nvSpPr>
        <p:spPr bwMode="auto">
          <a:xfrm>
            <a:off x="3086101" y="1485900"/>
            <a:ext cx="3162300" cy="400051"/>
          </a:xfrm>
          <a:prstGeom prst="wedgeRoundRectCallout">
            <a:avLst>
              <a:gd name="adj1" fmla="val -55951"/>
              <a:gd name="adj2" fmla="val 417694"/>
              <a:gd name="adj3" fmla="val 16667"/>
            </a:avLst>
          </a:prstGeom>
          <a:solidFill>
            <a:srgbClr val="00B0F0"/>
          </a:solidFill>
          <a:ln>
            <a:headEnd/>
            <a:tailEnd/>
          </a:ln>
          <a:effectLst>
            <a:innerShdw blurRad="114300">
              <a:prstClr val="black"/>
            </a:inn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1867" b="1" dirty="0">
                <a:solidFill>
                  <a:srgbClr val="000000"/>
                </a:solidFill>
              </a:rPr>
              <a:t>Калининградская обл.</a:t>
            </a:r>
          </a:p>
        </p:txBody>
      </p:sp>
      <p:sp>
        <p:nvSpPr>
          <p:cNvPr id="171" name="AutoShape 613"/>
          <p:cNvSpPr>
            <a:spLocks noChangeArrowheads="1"/>
          </p:cNvSpPr>
          <p:nvPr/>
        </p:nvSpPr>
        <p:spPr bwMode="auto">
          <a:xfrm>
            <a:off x="3397099" y="5771488"/>
            <a:ext cx="1879600" cy="705513"/>
          </a:xfrm>
          <a:prstGeom prst="wedgeRoundRectCallout">
            <a:avLst>
              <a:gd name="adj1" fmla="val -35792"/>
              <a:gd name="adj2" fmla="val -375688"/>
              <a:gd name="adj3" fmla="val 16667"/>
            </a:avLst>
          </a:prstGeom>
          <a:solidFill>
            <a:schemeClr val="accent5">
              <a:lumMod val="75000"/>
            </a:schemeClr>
          </a:solidFill>
          <a:ln>
            <a:headEnd/>
            <a:tailEnd/>
          </a:ln>
          <a:effectLst>
            <a:innerShdw blurRad="114300">
              <a:prstClr val="black"/>
            </a:inn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67" b="1" dirty="0">
                <a:solidFill>
                  <a:srgbClr val="000000"/>
                </a:solidFill>
              </a:rPr>
              <a:t>Воронежская обл.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67" b="1" dirty="0">
              <a:solidFill>
                <a:srgbClr val="00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67" b="1" dirty="0">
                <a:solidFill>
                  <a:srgbClr val="000000"/>
                </a:solidFill>
              </a:rPr>
              <a:t> </a:t>
            </a:r>
            <a:endParaRPr lang="ru-RU" sz="1867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73" name="AutoShape 613"/>
          <p:cNvSpPr>
            <a:spLocks noChangeArrowheads="1"/>
          </p:cNvSpPr>
          <p:nvPr/>
        </p:nvSpPr>
        <p:spPr bwMode="auto">
          <a:xfrm>
            <a:off x="5344973" y="5880659"/>
            <a:ext cx="1794663" cy="697941"/>
          </a:xfrm>
          <a:prstGeom prst="wedgeRoundRectCallout">
            <a:avLst>
              <a:gd name="adj1" fmla="val -128545"/>
              <a:gd name="adj2" fmla="val -361501"/>
              <a:gd name="adj3" fmla="val 16667"/>
            </a:avLst>
          </a:prstGeom>
          <a:solidFill>
            <a:srgbClr val="FF9966"/>
          </a:solidFill>
          <a:ln>
            <a:headEnd/>
            <a:tailEnd/>
          </a:ln>
          <a:effectLst>
            <a:innerShdw blurRad="114300">
              <a:prstClr val="black"/>
            </a:inn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67" b="1" dirty="0">
                <a:solidFill>
                  <a:srgbClr val="000000"/>
                </a:solidFill>
              </a:rPr>
              <a:t>Пензенская обл.</a:t>
            </a:r>
          </a:p>
        </p:txBody>
      </p:sp>
      <p:sp>
        <p:nvSpPr>
          <p:cNvPr id="174" name="AutoShape 613"/>
          <p:cNvSpPr>
            <a:spLocks noChangeArrowheads="1"/>
          </p:cNvSpPr>
          <p:nvPr/>
        </p:nvSpPr>
        <p:spPr bwMode="auto">
          <a:xfrm>
            <a:off x="6502401" y="4457701"/>
            <a:ext cx="2717801" cy="495299"/>
          </a:xfrm>
          <a:prstGeom prst="wedgeRoundRectCallout">
            <a:avLst>
              <a:gd name="adj1" fmla="val -121816"/>
              <a:gd name="adj2" fmla="val -123137"/>
              <a:gd name="adj3" fmla="val 16667"/>
            </a:avLst>
          </a:prstGeom>
          <a:solidFill>
            <a:schemeClr val="accent5">
              <a:lumMod val="50000"/>
            </a:schemeClr>
          </a:solidFill>
          <a:ln>
            <a:headEnd/>
            <a:tailEnd/>
          </a:ln>
          <a:effectLst>
            <a:innerShdw blurRad="114300">
              <a:prstClr val="black"/>
            </a:inn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1867" b="1" dirty="0">
                <a:solidFill>
                  <a:srgbClr val="000000"/>
                </a:solidFill>
              </a:rPr>
              <a:t>Тюменская обл.</a:t>
            </a:r>
            <a:r>
              <a:rPr lang="ru-RU" sz="1867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ru-RU" sz="1867" b="1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76" name="AutoShape 613"/>
          <p:cNvSpPr>
            <a:spLocks noChangeArrowheads="1"/>
          </p:cNvSpPr>
          <p:nvPr/>
        </p:nvSpPr>
        <p:spPr bwMode="auto">
          <a:xfrm>
            <a:off x="7205133" y="3733801"/>
            <a:ext cx="2002368" cy="687224"/>
          </a:xfrm>
          <a:prstGeom prst="wedgeRoundRectCallout">
            <a:avLst>
              <a:gd name="adj1" fmla="val -207706"/>
              <a:gd name="adj2" fmla="val -38889"/>
              <a:gd name="adj3" fmla="val 16667"/>
            </a:avLst>
          </a:prstGeom>
          <a:solidFill>
            <a:srgbClr val="FFCCCC"/>
          </a:solidFill>
          <a:ln>
            <a:headEnd/>
            <a:tailEnd/>
          </a:ln>
          <a:effectLst>
            <a:innerShdw blurRad="114300">
              <a:prstClr val="black"/>
            </a:inn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1867" b="1" dirty="0">
                <a:solidFill>
                  <a:srgbClr val="000000"/>
                </a:solidFill>
              </a:rPr>
              <a:t>Чувашская Республика</a:t>
            </a:r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endParaRPr lang="ru-RU" sz="1867" b="1" dirty="0">
              <a:solidFill>
                <a:srgbClr val="000000"/>
              </a:solidFill>
            </a:endParaRPr>
          </a:p>
        </p:txBody>
      </p:sp>
      <p:graphicFrame>
        <p:nvGraphicFramePr>
          <p:cNvPr id="141" name="Таблица 140"/>
          <p:cNvGraphicFramePr>
            <a:graphicFrameLocks noGrp="1"/>
          </p:cNvGraphicFramePr>
          <p:nvPr/>
        </p:nvGraphicFramePr>
        <p:xfrm>
          <a:off x="9236075" y="828675"/>
          <a:ext cx="2847975" cy="5121275"/>
        </p:xfrm>
        <a:graphic>
          <a:graphicData uri="http://schemas.openxmlformats.org/drawingml/2006/table">
            <a:tbl>
              <a:tblPr/>
              <a:tblGrid>
                <a:gridCol w="2848640">
                  <a:extLst>
                    <a:ext uri="{9D8B030D-6E8A-4147-A177-3AD203B41FA5}"/>
                  </a:extLst>
                </a:gridCol>
              </a:tblGrid>
              <a:tr h="20885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spc="0" dirty="0">
                          <a:latin typeface="Times New Roman"/>
                          <a:ea typeface="Calibri"/>
                          <a:cs typeface="Times New Roman"/>
                        </a:rPr>
                        <a:t>Архангельская обл. (3 пробы)</a:t>
                      </a:r>
                      <a:endParaRPr lang="ru-RU" sz="1400" b="1" spc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/>
                </a:extLst>
              </a:tr>
              <a:tr h="20885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spc="0" dirty="0">
                          <a:latin typeface="Times New Roman"/>
                          <a:ea typeface="Calibri"/>
                          <a:cs typeface="Times New Roman"/>
                        </a:rPr>
                        <a:t>Астраханская обл. (3 пробы)</a:t>
                      </a:r>
                      <a:endParaRPr lang="ru-RU" sz="1400" b="1" spc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/>
                </a:extLst>
              </a:tr>
              <a:tr h="20885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spc="0" dirty="0">
                          <a:latin typeface="Times New Roman"/>
                          <a:ea typeface="Calibri"/>
                          <a:cs typeface="Times New Roman"/>
                        </a:rPr>
                        <a:t>Воронежская обл. (9 проб)</a:t>
                      </a:r>
                      <a:endParaRPr lang="ru-RU" sz="1400" b="1" spc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/>
                </a:extLst>
              </a:tr>
              <a:tr h="20885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spc="0" dirty="0">
                          <a:latin typeface="Times New Roman"/>
                          <a:ea typeface="Calibri"/>
                          <a:cs typeface="Times New Roman"/>
                        </a:rPr>
                        <a:t>г. Санкт-Петербург (12 проб)</a:t>
                      </a:r>
                      <a:endParaRPr lang="ru-RU" sz="1400" b="1" spc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/>
                </a:extLst>
              </a:tr>
              <a:tr h="20885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spc="0" dirty="0">
                          <a:latin typeface="Times New Roman"/>
                          <a:ea typeface="Calibri"/>
                          <a:cs typeface="Times New Roman"/>
                        </a:rPr>
                        <a:t>г.</a:t>
                      </a:r>
                      <a:r>
                        <a:rPr lang="ru-RU" sz="1400" b="1" spc="0" baseline="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b="1" spc="0" dirty="0">
                          <a:latin typeface="Times New Roman"/>
                          <a:ea typeface="Calibri"/>
                          <a:cs typeface="Times New Roman"/>
                        </a:rPr>
                        <a:t>Москва (12 проб)</a:t>
                      </a:r>
                      <a:endParaRPr lang="ru-RU" sz="1400" b="1" spc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/>
                </a:extLst>
              </a:tr>
              <a:tr h="20885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spc="0" dirty="0">
                          <a:latin typeface="Times New Roman"/>
                          <a:ea typeface="Calibri"/>
                          <a:cs typeface="Times New Roman"/>
                        </a:rPr>
                        <a:t>Калининградская обл.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spc="0" dirty="0">
                          <a:latin typeface="Times New Roman"/>
                          <a:ea typeface="Calibri"/>
                          <a:cs typeface="Times New Roman"/>
                        </a:rPr>
                        <a:t>(3 пробы)</a:t>
                      </a:r>
                      <a:endParaRPr lang="ru-RU" sz="1400" b="1" spc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/>
                </a:extLst>
              </a:tr>
              <a:tr h="20885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spc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Кировская обл. </a:t>
                      </a:r>
                      <a:r>
                        <a:rPr lang="ru-RU" sz="1400" b="1" spc="0" dirty="0">
                          <a:latin typeface="Times New Roman"/>
                          <a:ea typeface="Calibri"/>
                          <a:cs typeface="Times New Roman"/>
                        </a:rPr>
                        <a:t>(3 пробы)</a:t>
                      </a:r>
                      <a:endParaRPr lang="ru-RU" sz="1400" b="1" spc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/>
                </a:extLst>
              </a:tr>
              <a:tr h="20885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spc="0" dirty="0">
                          <a:latin typeface="Times New Roman"/>
                          <a:ea typeface="Calibri"/>
                          <a:cs typeface="Times New Roman"/>
                        </a:rPr>
                        <a:t>Краснодарский </a:t>
                      </a:r>
                      <a:r>
                        <a:rPr lang="ru-RU" sz="1400" b="1" spc="0" baseline="0" dirty="0">
                          <a:latin typeface="Times New Roman"/>
                          <a:ea typeface="Calibri"/>
                          <a:cs typeface="Times New Roman"/>
                        </a:rPr>
                        <a:t> к</a:t>
                      </a:r>
                      <a:r>
                        <a:rPr lang="ru-RU" sz="1400" b="1" spc="0" dirty="0">
                          <a:latin typeface="Times New Roman"/>
                          <a:ea typeface="Calibri"/>
                          <a:cs typeface="Times New Roman"/>
                        </a:rPr>
                        <a:t>рай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spc="0" dirty="0">
                          <a:latin typeface="Times New Roman"/>
                          <a:ea typeface="Calibri"/>
                          <a:cs typeface="Times New Roman"/>
                        </a:rPr>
                        <a:t>(3 пробы)</a:t>
                      </a:r>
                      <a:endParaRPr lang="ru-RU" sz="1400" b="1" spc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/>
                </a:extLst>
              </a:tr>
              <a:tr h="20885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spc="0" dirty="0">
                          <a:latin typeface="Times New Roman"/>
                          <a:ea typeface="Calibri"/>
                          <a:cs typeface="Times New Roman"/>
                        </a:rPr>
                        <a:t>Московская</a:t>
                      </a:r>
                      <a:r>
                        <a:rPr lang="ru-RU" sz="1400" b="1" spc="0" baseline="0" dirty="0">
                          <a:latin typeface="Times New Roman"/>
                          <a:ea typeface="Calibri"/>
                          <a:cs typeface="Times New Roman"/>
                        </a:rPr>
                        <a:t> обл. (3 пробы)</a:t>
                      </a:r>
                      <a:endParaRPr lang="ru-RU" sz="1400" b="1" spc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/>
                </a:extLst>
              </a:tr>
              <a:tr h="20885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spc="0" dirty="0">
                          <a:latin typeface="Times New Roman"/>
                          <a:ea typeface="Calibri"/>
                          <a:cs typeface="Times New Roman"/>
                        </a:rPr>
                        <a:t>Мурманская обл. (3 пробы)</a:t>
                      </a:r>
                      <a:endParaRPr lang="ru-RU" sz="1400" b="1" spc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/>
                </a:extLst>
              </a:tr>
              <a:tr h="20885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spc="0" dirty="0">
                          <a:latin typeface="Times New Roman"/>
                          <a:ea typeface="Calibri"/>
                          <a:cs typeface="Times New Roman"/>
                        </a:rPr>
                        <a:t>Орловская обл. (3 пробы)</a:t>
                      </a:r>
                      <a:endParaRPr lang="ru-RU" sz="1400" b="1" spc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/>
                </a:extLst>
              </a:tr>
              <a:tr h="17880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spc="0" dirty="0">
                          <a:latin typeface="Times New Roman"/>
                          <a:ea typeface="Calibri"/>
                          <a:cs typeface="Times New Roman"/>
                        </a:rPr>
                        <a:t>Пензенская обл. (3 пробы)</a:t>
                      </a:r>
                      <a:endParaRPr lang="ru-RU" sz="1400" b="1" spc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/>
                </a:extLst>
              </a:tr>
              <a:tr h="20885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spc="0" dirty="0">
                          <a:latin typeface="Times New Roman"/>
                          <a:ea typeface="Calibri"/>
                          <a:cs typeface="Times New Roman"/>
                        </a:rPr>
                        <a:t>Республика Татарстан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spc="0" dirty="0">
                          <a:latin typeface="Times New Roman"/>
                          <a:ea typeface="Calibri"/>
                          <a:cs typeface="Times New Roman"/>
                        </a:rPr>
                        <a:t>(6 проб)</a:t>
                      </a:r>
                      <a:endParaRPr lang="ru-RU" sz="1400" b="1" spc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/>
                </a:extLst>
              </a:tr>
              <a:tr h="20885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spc="0" dirty="0">
                          <a:latin typeface="Times New Roman"/>
                          <a:ea typeface="Calibri"/>
                          <a:cs typeface="Times New Roman"/>
                        </a:rPr>
                        <a:t>Ростовская обл. (3 пробы)</a:t>
                      </a:r>
                      <a:endParaRPr lang="ru-RU" sz="1400" b="1" spc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/>
                </a:extLst>
              </a:tr>
              <a:tr h="20885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spc="0" dirty="0">
                          <a:latin typeface="Times New Roman"/>
                          <a:ea typeface="Calibri"/>
                          <a:cs typeface="Times New Roman"/>
                        </a:rPr>
                        <a:t>Саратовская обл. (3 пробы)</a:t>
                      </a:r>
                      <a:endParaRPr lang="ru-RU" sz="1400" b="1" spc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/>
                </a:extLst>
              </a:tr>
              <a:tr h="20885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spc="0" dirty="0">
                          <a:latin typeface="Times New Roman"/>
                          <a:ea typeface="Calibri"/>
                          <a:cs typeface="Times New Roman"/>
                        </a:rPr>
                        <a:t>Смоленская обл. (3 пробы)</a:t>
                      </a:r>
                      <a:endParaRPr lang="ru-RU" sz="1400" b="1" spc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/>
                </a:extLst>
              </a:tr>
              <a:tr h="20885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spc="0" dirty="0">
                          <a:latin typeface="Times New Roman"/>
                          <a:ea typeface="Calibri"/>
                          <a:cs typeface="Times New Roman"/>
                        </a:rPr>
                        <a:t>Тамбовская обл. (12 пробы)</a:t>
                      </a:r>
                      <a:endParaRPr lang="ru-RU" sz="1400" b="1" spc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/>
                </a:extLst>
              </a:tr>
              <a:tr h="20885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spc="0" dirty="0">
                          <a:latin typeface="Times New Roman"/>
                          <a:ea typeface="Calibri"/>
                          <a:cs typeface="Times New Roman"/>
                        </a:rPr>
                        <a:t>Тюменская обл. (3 пробы)</a:t>
                      </a:r>
                      <a:endParaRPr lang="ru-RU" sz="1400" b="1" spc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/>
                </a:extLst>
              </a:tr>
              <a:tr h="20885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spc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Челябинская</a:t>
                      </a:r>
                      <a:r>
                        <a:rPr lang="ru-RU" sz="1400" b="1" spc="0" baseline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обл. (3 пробы)</a:t>
                      </a:r>
                      <a:endParaRPr lang="ru-RU" sz="1400" b="1" spc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/>
                </a:extLst>
              </a:tr>
              <a:tr h="28828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spc="0" dirty="0">
                          <a:latin typeface="Times New Roman"/>
                          <a:ea typeface="Calibri"/>
                          <a:cs typeface="Times New Roman"/>
                        </a:rPr>
                        <a:t>Чувашская республика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spc="0" dirty="0">
                          <a:latin typeface="Times New Roman"/>
                          <a:ea typeface="Calibri"/>
                          <a:cs typeface="Times New Roman"/>
                        </a:rPr>
                        <a:t>(3 пробы)</a:t>
                      </a:r>
                      <a:endParaRPr lang="ru-RU" sz="1400" b="1" spc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138" name="AutoShape 617"/>
          <p:cNvSpPr>
            <a:spLocks noChangeArrowheads="1"/>
          </p:cNvSpPr>
          <p:nvPr/>
        </p:nvSpPr>
        <p:spPr bwMode="auto">
          <a:xfrm>
            <a:off x="5499101" y="2447925"/>
            <a:ext cx="3162300" cy="400051"/>
          </a:xfrm>
          <a:prstGeom prst="wedgeRoundRectCallout">
            <a:avLst>
              <a:gd name="adj1" fmla="val -123421"/>
              <a:gd name="adj2" fmla="val 181980"/>
              <a:gd name="adj3" fmla="val 16667"/>
            </a:avLst>
          </a:prstGeom>
          <a:solidFill>
            <a:schemeClr val="accent1">
              <a:lumMod val="50000"/>
            </a:schemeClr>
          </a:solidFill>
          <a:ln>
            <a:headEnd/>
            <a:tailEnd/>
          </a:ln>
          <a:effectLst>
            <a:innerShdw blurRad="114300">
              <a:prstClr val="black"/>
            </a:inn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1867" b="1" dirty="0">
                <a:solidFill>
                  <a:srgbClr val="000000"/>
                </a:solidFill>
              </a:rPr>
              <a:t>Архангельская обл.</a:t>
            </a:r>
          </a:p>
        </p:txBody>
      </p:sp>
      <p:sp>
        <p:nvSpPr>
          <p:cNvPr id="139" name="AutoShape 617"/>
          <p:cNvSpPr>
            <a:spLocks noChangeArrowheads="1"/>
          </p:cNvSpPr>
          <p:nvPr/>
        </p:nvSpPr>
        <p:spPr bwMode="auto">
          <a:xfrm>
            <a:off x="4559300" y="1990724"/>
            <a:ext cx="2628901" cy="400051"/>
          </a:xfrm>
          <a:prstGeom prst="wedgeRoundRectCallout">
            <a:avLst>
              <a:gd name="adj1" fmla="val -109458"/>
              <a:gd name="adj2" fmla="val 289122"/>
              <a:gd name="adj3" fmla="val 16667"/>
            </a:avLst>
          </a:prstGeom>
          <a:solidFill>
            <a:schemeClr val="accent2">
              <a:lumMod val="60000"/>
              <a:lumOff val="40000"/>
            </a:schemeClr>
          </a:solidFill>
          <a:ln>
            <a:headEnd/>
            <a:tailEnd/>
          </a:ln>
          <a:effectLst>
            <a:innerShdw blurRad="114300">
              <a:prstClr val="black"/>
            </a:inn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1867" b="1" dirty="0">
                <a:solidFill>
                  <a:srgbClr val="000000"/>
                </a:solidFill>
              </a:rPr>
              <a:t>Мурманская обл.</a:t>
            </a:r>
          </a:p>
        </p:txBody>
      </p:sp>
      <p:sp>
        <p:nvSpPr>
          <p:cNvPr id="140" name="AutoShape 614"/>
          <p:cNvSpPr>
            <a:spLocks noChangeArrowheads="1"/>
          </p:cNvSpPr>
          <p:nvPr/>
        </p:nvSpPr>
        <p:spPr bwMode="auto">
          <a:xfrm>
            <a:off x="361215" y="2806208"/>
            <a:ext cx="1433499" cy="589361"/>
          </a:xfrm>
          <a:prstGeom prst="wedgeRoundRectCallout">
            <a:avLst>
              <a:gd name="adj1" fmla="val 148682"/>
              <a:gd name="adj2" fmla="val 99289"/>
              <a:gd name="adj3" fmla="val 16667"/>
            </a:avLst>
          </a:prstGeom>
          <a:solidFill>
            <a:srgbClr val="FF0000"/>
          </a:solidFill>
          <a:ln>
            <a:headEnd/>
            <a:tailEnd/>
          </a:ln>
          <a:effectLst>
            <a:innerShdw blurRad="114300">
              <a:prstClr val="black"/>
            </a:inn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1867" b="1" dirty="0">
                <a:solidFill>
                  <a:srgbClr val="000000"/>
                </a:solidFill>
              </a:rPr>
              <a:t>Москва</a:t>
            </a:r>
          </a:p>
        </p:txBody>
      </p:sp>
      <p:sp>
        <p:nvSpPr>
          <p:cNvPr id="142" name="AutoShape 613"/>
          <p:cNvSpPr>
            <a:spLocks noChangeArrowheads="1"/>
          </p:cNvSpPr>
          <p:nvPr/>
        </p:nvSpPr>
        <p:spPr bwMode="auto">
          <a:xfrm>
            <a:off x="6989234" y="3022601"/>
            <a:ext cx="2167468" cy="712624"/>
          </a:xfrm>
          <a:prstGeom prst="wedgeRoundRectCallout">
            <a:avLst>
              <a:gd name="adj1" fmla="val -187549"/>
              <a:gd name="adj2" fmla="val 70525"/>
              <a:gd name="adj3" fmla="val 16667"/>
            </a:avLst>
          </a:prstGeom>
          <a:solidFill>
            <a:srgbClr val="00B050"/>
          </a:solidFill>
          <a:ln>
            <a:headEnd/>
            <a:tailEnd/>
          </a:ln>
          <a:effectLst>
            <a:innerShdw blurRad="114300">
              <a:prstClr val="black"/>
            </a:inn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1867" b="1" dirty="0">
                <a:solidFill>
                  <a:srgbClr val="000000"/>
                </a:solidFill>
              </a:rPr>
              <a:t>Республика Татарстан</a:t>
            </a:r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endParaRPr lang="ru-RU" sz="1867" b="1" dirty="0">
              <a:solidFill>
                <a:srgbClr val="000000"/>
              </a:solidFill>
            </a:endParaRPr>
          </a:p>
        </p:txBody>
      </p:sp>
      <p:sp>
        <p:nvSpPr>
          <p:cNvPr id="143" name="AutoShape 613"/>
          <p:cNvSpPr>
            <a:spLocks noChangeArrowheads="1"/>
          </p:cNvSpPr>
          <p:nvPr/>
        </p:nvSpPr>
        <p:spPr bwMode="auto">
          <a:xfrm>
            <a:off x="4373034" y="3143249"/>
            <a:ext cx="2243668" cy="352427"/>
          </a:xfrm>
          <a:prstGeom prst="wedgeRoundRectCallout">
            <a:avLst>
              <a:gd name="adj1" fmla="val -68573"/>
              <a:gd name="adj2" fmla="val 130423"/>
              <a:gd name="adj3" fmla="val 16667"/>
            </a:avLst>
          </a:prstGeom>
          <a:solidFill>
            <a:schemeClr val="accent5">
              <a:lumMod val="90000"/>
            </a:schemeClr>
          </a:solidFill>
          <a:ln>
            <a:headEnd/>
            <a:tailEnd/>
          </a:ln>
          <a:effectLst>
            <a:innerShdw blurRad="114300">
              <a:prstClr val="black"/>
            </a:inn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1867" b="1" dirty="0">
                <a:solidFill>
                  <a:srgbClr val="000000"/>
                </a:solidFill>
              </a:rPr>
              <a:t>Московская обл.</a:t>
            </a:r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endParaRPr lang="ru-RU" sz="1867" b="1" dirty="0">
              <a:solidFill>
                <a:srgbClr val="000000"/>
              </a:solidFill>
            </a:endParaRPr>
          </a:p>
        </p:txBody>
      </p:sp>
      <p:sp>
        <p:nvSpPr>
          <p:cNvPr id="144" name="AutoShape 613"/>
          <p:cNvSpPr>
            <a:spLocks noChangeArrowheads="1"/>
          </p:cNvSpPr>
          <p:nvPr/>
        </p:nvSpPr>
        <p:spPr bwMode="auto">
          <a:xfrm>
            <a:off x="6712388" y="5529509"/>
            <a:ext cx="2408767" cy="333375"/>
          </a:xfrm>
          <a:prstGeom prst="wedgeRoundRectCallout">
            <a:avLst>
              <a:gd name="adj1" fmla="val -185242"/>
              <a:gd name="adj2" fmla="val -590257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headEnd/>
            <a:tailEnd/>
          </a:ln>
          <a:effectLst>
            <a:innerShdw blurRad="114300">
              <a:prstClr val="black"/>
            </a:inn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67" b="1" dirty="0">
                <a:solidFill>
                  <a:srgbClr val="000000"/>
                </a:solidFill>
              </a:rPr>
              <a:t>Смоленская обл.</a:t>
            </a:r>
          </a:p>
        </p:txBody>
      </p:sp>
      <p:sp>
        <p:nvSpPr>
          <p:cNvPr id="145" name="AutoShape 613"/>
          <p:cNvSpPr>
            <a:spLocks noChangeArrowheads="1"/>
          </p:cNvSpPr>
          <p:nvPr/>
        </p:nvSpPr>
        <p:spPr bwMode="auto">
          <a:xfrm>
            <a:off x="4347229" y="5200293"/>
            <a:ext cx="1807295" cy="667107"/>
          </a:xfrm>
          <a:prstGeom prst="wedgeRoundRectCallout">
            <a:avLst>
              <a:gd name="adj1" fmla="val -84851"/>
              <a:gd name="adj2" fmla="val -270651"/>
              <a:gd name="adj3" fmla="val 16667"/>
            </a:avLst>
          </a:prstGeom>
          <a:solidFill>
            <a:srgbClr val="0070C0"/>
          </a:solidFill>
          <a:ln>
            <a:headEnd/>
            <a:tailEnd/>
          </a:ln>
          <a:effectLst>
            <a:innerShdw blurRad="114300">
              <a:prstClr val="black"/>
            </a:inn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67" b="1" dirty="0">
                <a:solidFill>
                  <a:srgbClr val="000000"/>
                </a:solidFill>
              </a:rPr>
              <a:t>Саратовская обл.</a:t>
            </a:r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endParaRPr lang="ru-RU" sz="1867" b="1" dirty="0">
              <a:solidFill>
                <a:srgbClr val="000000"/>
              </a:solidFill>
            </a:endParaRPr>
          </a:p>
        </p:txBody>
      </p:sp>
      <p:sp>
        <p:nvSpPr>
          <p:cNvPr id="147" name="AutoShape 613"/>
          <p:cNvSpPr>
            <a:spLocks noChangeArrowheads="1"/>
          </p:cNvSpPr>
          <p:nvPr/>
        </p:nvSpPr>
        <p:spPr bwMode="auto">
          <a:xfrm>
            <a:off x="392990" y="5641009"/>
            <a:ext cx="2222500" cy="632791"/>
          </a:xfrm>
          <a:prstGeom prst="wedgeRoundRectCallout">
            <a:avLst>
              <a:gd name="adj1" fmla="val 73661"/>
              <a:gd name="adj2" fmla="val -349937"/>
              <a:gd name="adj3" fmla="val 16667"/>
            </a:avLst>
          </a:prstGeom>
          <a:solidFill>
            <a:srgbClr val="FF5050"/>
          </a:solidFill>
          <a:ln>
            <a:headEnd/>
            <a:tailEnd/>
          </a:ln>
          <a:effectLst>
            <a:innerShdw blurRad="114300">
              <a:prstClr val="black"/>
            </a:inn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67" b="1" dirty="0">
                <a:solidFill>
                  <a:srgbClr val="000000"/>
                </a:solidFill>
              </a:rPr>
              <a:t>Краснодарский край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67" b="1" dirty="0">
              <a:solidFill>
                <a:srgbClr val="00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67" b="1" dirty="0">
                <a:solidFill>
                  <a:srgbClr val="000000"/>
                </a:solidFill>
              </a:rPr>
              <a:t> </a:t>
            </a:r>
            <a:endParaRPr lang="ru-RU" sz="1867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48" name="AutoShape 613"/>
          <p:cNvSpPr>
            <a:spLocks noChangeArrowheads="1"/>
          </p:cNvSpPr>
          <p:nvPr/>
        </p:nvSpPr>
        <p:spPr bwMode="auto">
          <a:xfrm>
            <a:off x="1019864" y="6313651"/>
            <a:ext cx="2676753" cy="366549"/>
          </a:xfrm>
          <a:prstGeom prst="wedgeRoundRectCallout">
            <a:avLst>
              <a:gd name="adj1" fmla="val 46564"/>
              <a:gd name="adj2" fmla="val -737123"/>
              <a:gd name="adj3" fmla="val 16667"/>
            </a:avLst>
          </a:prstGeom>
          <a:solidFill>
            <a:srgbClr val="FFFF66"/>
          </a:solidFill>
          <a:ln>
            <a:headEnd/>
            <a:tailEnd/>
          </a:ln>
          <a:effectLst>
            <a:innerShdw blurRad="114300">
              <a:prstClr val="black"/>
            </a:inn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67" b="1" dirty="0">
                <a:solidFill>
                  <a:srgbClr val="000000"/>
                </a:solidFill>
              </a:rPr>
              <a:t>Астраханская обл.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67" b="1" dirty="0">
              <a:solidFill>
                <a:srgbClr val="00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67" b="1" dirty="0">
                <a:solidFill>
                  <a:srgbClr val="000000"/>
                </a:solidFill>
              </a:rPr>
              <a:t> </a:t>
            </a:r>
            <a:endParaRPr lang="ru-RU" sz="1867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50" name="AutoShape 613"/>
          <p:cNvSpPr>
            <a:spLocks noChangeArrowheads="1"/>
          </p:cNvSpPr>
          <p:nvPr/>
        </p:nvSpPr>
        <p:spPr bwMode="auto">
          <a:xfrm>
            <a:off x="171115" y="4384855"/>
            <a:ext cx="1612899" cy="650875"/>
          </a:xfrm>
          <a:prstGeom prst="wedgeRoundRectCallout">
            <a:avLst>
              <a:gd name="adj1" fmla="val 133791"/>
              <a:gd name="adj2" fmla="val -138590"/>
              <a:gd name="adj3" fmla="val 16667"/>
            </a:avLst>
          </a:prstGeom>
          <a:solidFill>
            <a:srgbClr val="996600"/>
          </a:solidFill>
          <a:ln>
            <a:headEnd/>
            <a:tailEnd/>
          </a:ln>
          <a:effectLst>
            <a:innerShdw blurRad="114300">
              <a:prstClr val="black"/>
            </a:inn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67" b="1" dirty="0">
                <a:solidFill>
                  <a:srgbClr val="000000"/>
                </a:solidFill>
              </a:rPr>
              <a:t>Орловская обл.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67" b="1" dirty="0">
                <a:solidFill>
                  <a:srgbClr val="000000"/>
                </a:solidFill>
              </a:rPr>
              <a:t> </a:t>
            </a:r>
            <a:endParaRPr lang="ru-RU" sz="1867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51" name="AutoShape 613"/>
          <p:cNvSpPr>
            <a:spLocks noChangeArrowheads="1"/>
          </p:cNvSpPr>
          <p:nvPr/>
        </p:nvSpPr>
        <p:spPr bwMode="auto">
          <a:xfrm>
            <a:off x="152403" y="3733802"/>
            <a:ext cx="1654592" cy="588604"/>
          </a:xfrm>
          <a:prstGeom prst="wedgeRoundRectCallout">
            <a:avLst>
              <a:gd name="adj1" fmla="val 121740"/>
              <a:gd name="adj2" fmla="val -60780"/>
              <a:gd name="adj3" fmla="val 16667"/>
            </a:avLst>
          </a:prstGeom>
          <a:solidFill>
            <a:srgbClr val="FF00FF"/>
          </a:solidFill>
          <a:ln>
            <a:headEnd/>
            <a:tailEnd/>
          </a:ln>
          <a:effectLst>
            <a:innerShdw blurRad="114300">
              <a:prstClr val="black"/>
            </a:inn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67" b="1" dirty="0">
                <a:solidFill>
                  <a:srgbClr val="000000"/>
                </a:solidFill>
              </a:rPr>
              <a:t>Тамбовская обл.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67" b="1" dirty="0">
                <a:solidFill>
                  <a:srgbClr val="000000"/>
                </a:solidFill>
              </a:rPr>
              <a:t> </a:t>
            </a:r>
            <a:endParaRPr lang="ru-RU" sz="1867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53" name="AutoShape 613"/>
          <p:cNvSpPr>
            <a:spLocks noChangeArrowheads="1"/>
          </p:cNvSpPr>
          <p:nvPr/>
        </p:nvSpPr>
        <p:spPr bwMode="auto">
          <a:xfrm>
            <a:off x="6825073" y="5096714"/>
            <a:ext cx="2281767" cy="333375"/>
          </a:xfrm>
          <a:prstGeom prst="wedgeRoundRectCallout">
            <a:avLst>
              <a:gd name="adj1" fmla="val -174365"/>
              <a:gd name="adj2" fmla="val -367038"/>
              <a:gd name="adj3" fmla="val 16667"/>
            </a:avLst>
          </a:prstGeom>
          <a:solidFill>
            <a:srgbClr val="FF7C80"/>
          </a:solidFill>
          <a:ln>
            <a:headEnd/>
            <a:tailEnd/>
          </a:ln>
          <a:effectLst>
            <a:innerShdw blurRad="114300">
              <a:prstClr val="black"/>
            </a:inn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67" b="1" dirty="0">
                <a:solidFill>
                  <a:srgbClr val="000000"/>
                </a:solidFill>
              </a:rPr>
              <a:t>Кировская обл.</a:t>
            </a:r>
          </a:p>
        </p:txBody>
      </p:sp>
      <p:sp>
        <p:nvSpPr>
          <p:cNvPr id="149" name="AutoShape 613"/>
          <p:cNvSpPr>
            <a:spLocks noChangeArrowheads="1"/>
          </p:cNvSpPr>
          <p:nvPr/>
        </p:nvSpPr>
        <p:spPr bwMode="auto">
          <a:xfrm>
            <a:off x="141594" y="5034039"/>
            <a:ext cx="1790700" cy="688975"/>
          </a:xfrm>
          <a:prstGeom prst="wedgeRoundRectCallout">
            <a:avLst>
              <a:gd name="adj1" fmla="val 123253"/>
              <a:gd name="adj2" fmla="val -250128"/>
              <a:gd name="adj3" fmla="val 16667"/>
            </a:avLst>
          </a:prstGeom>
          <a:solidFill>
            <a:srgbClr val="99FF66"/>
          </a:solidFill>
          <a:ln>
            <a:headEnd/>
            <a:tailEnd/>
          </a:ln>
          <a:effectLst>
            <a:innerShdw blurRad="114300">
              <a:prstClr val="black"/>
            </a:inn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67" b="1" dirty="0">
                <a:solidFill>
                  <a:srgbClr val="000000"/>
                </a:solidFill>
              </a:rPr>
              <a:t>Ростовская обл.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67" b="1" dirty="0">
                <a:solidFill>
                  <a:srgbClr val="000000"/>
                </a:solidFill>
              </a:rPr>
              <a:t> </a:t>
            </a:r>
            <a:endParaRPr lang="ru-RU" sz="1867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82" name="AutoShape 617"/>
          <p:cNvSpPr>
            <a:spLocks noChangeArrowheads="1"/>
          </p:cNvSpPr>
          <p:nvPr/>
        </p:nvSpPr>
        <p:spPr bwMode="auto">
          <a:xfrm>
            <a:off x="2641018" y="3346623"/>
            <a:ext cx="1485900" cy="682625"/>
          </a:xfrm>
          <a:prstGeom prst="wedgeRoundRectCallout">
            <a:avLst>
              <a:gd name="adj1" fmla="val -21457"/>
              <a:gd name="adj2" fmla="val 46879"/>
              <a:gd name="adj3" fmla="val 16667"/>
            </a:avLst>
          </a:prstGeom>
          <a:solidFill>
            <a:srgbClr val="FFC000"/>
          </a:solidFill>
          <a:ln>
            <a:headEnd/>
            <a:tailEnd/>
          </a:ln>
          <a:effectLst>
            <a:innerShdw blurRad="114300">
              <a:prstClr val="black"/>
            </a:inn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1867" b="1" dirty="0">
                <a:solidFill>
                  <a:srgbClr val="000000"/>
                </a:solidFill>
              </a:rPr>
              <a:t>Сергиев Посад</a:t>
            </a:r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endParaRPr lang="ru-RU" sz="1867" b="1" dirty="0">
              <a:solidFill>
                <a:srgbClr val="000000"/>
              </a:solidFill>
            </a:endParaRPr>
          </a:p>
        </p:txBody>
      </p:sp>
      <p:sp>
        <p:nvSpPr>
          <p:cNvPr id="158" name="TextBox 157"/>
          <p:cNvSpPr txBox="1"/>
          <p:nvPr/>
        </p:nvSpPr>
        <p:spPr>
          <a:xfrm>
            <a:off x="876489" y="254161"/>
            <a:ext cx="10400265" cy="392339"/>
          </a:xfrm>
          <a:prstGeom prst="rect">
            <a:avLst/>
          </a:prstGeom>
          <a:noFill/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 anchor="ctr"/>
          <a:lstStyle/>
          <a:p>
            <a:pPr algn="ctr" defTabSz="1285353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gradFill flip="none" rotWithShape="1">
                  <a:gsLst>
                    <a:gs pos="0">
                      <a:srgbClr val="4F81BD">
                        <a:lumMod val="50000"/>
                      </a:srgbClr>
                    </a:gs>
                    <a:gs pos="50000">
                      <a:srgbClr val="4F81BD">
                        <a:lumMod val="75000"/>
                      </a:srgbClr>
                    </a:gs>
                    <a:gs pos="100000">
                      <a:srgbClr val="4F81BD">
                        <a:lumMod val="60000"/>
                        <a:lumOff val="40000"/>
                      </a:srgbClr>
                    </a:gs>
                  </a:gsLst>
                  <a:lin ang="16200000" scaled="1"/>
                  <a:tileRect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География проб, поступивших из 20 регионов для выявления </a:t>
            </a:r>
          </a:p>
          <a:p>
            <a:pPr algn="ctr" defTabSz="1285353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gradFill flip="none" rotWithShape="1">
                  <a:gsLst>
                    <a:gs pos="0">
                      <a:srgbClr val="4F81BD">
                        <a:lumMod val="50000"/>
                      </a:srgbClr>
                    </a:gs>
                    <a:gs pos="50000">
                      <a:srgbClr val="4F81BD">
                        <a:lumMod val="75000"/>
                      </a:srgbClr>
                    </a:gs>
                    <a:gs pos="100000">
                      <a:srgbClr val="4F81BD">
                        <a:lumMod val="60000"/>
                        <a:lumOff val="40000"/>
                      </a:srgbClr>
                    </a:gs>
                  </a:gsLst>
                  <a:lin ang="16200000" scaled="1"/>
                  <a:tileRect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вируса Эбола в 2014-2015 гг.  </a:t>
            </a:r>
          </a:p>
        </p:txBody>
      </p:sp>
      <p:sp>
        <p:nvSpPr>
          <p:cNvPr id="154" name="AutoShape 614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392990" y="767406"/>
            <a:ext cx="8489936" cy="589361"/>
          </a:xfrm>
          <a:prstGeom prst="wedgeRoundRectCallout">
            <a:avLst>
              <a:gd name="adj1" fmla="val 48444"/>
              <a:gd name="adj2" fmla="val -4713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>
            <a:headEnd/>
            <a:tailEnd/>
          </a:ln>
          <a:effectLst>
            <a:innerShdw blurRad="114300">
              <a:prstClr val="black"/>
            </a:inn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 было проанализировано 96 биопроб от 32 человек</a:t>
            </a:r>
          </a:p>
        </p:txBody>
      </p:sp>
      <p:sp>
        <p:nvSpPr>
          <p:cNvPr id="152" name="AutoShape 613"/>
          <p:cNvSpPr>
            <a:spLocks noChangeArrowheads="1"/>
          </p:cNvSpPr>
          <p:nvPr/>
        </p:nvSpPr>
        <p:spPr bwMode="auto">
          <a:xfrm>
            <a:off x="7233410" y="6189823"/>
            <a:ext cx="2076599" cy="385660"/>
          </a:xfrm>
          <a:prstGeom prst="wedgeRoundRectCallout">
            <a:avLst>
              <a:gd name="adj1" fmla="val -227820"/>
              <a:gd name="adj2" fmla="val -615115"/>
              <a:gd name="adj3" fmla="val 16667"/>
            </a:avLst>
          </a:prstGeom>
          <a:solidFill>
            <a:srgbClr val="666699"/>
          </a:solidFill>
          <a:ln>
            <a:headEnd/>
            <a:tailEnd/>
          </a:ln>
          <a:effectLst>
            <a:innerShdw blurRad="114300">
              <a:prstClr val="black"/>
            </a:inn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67" b="1" dirty="0">
                <a:solidFill>
                  <a:srgbClr val="000000"/>
                </a:solidFill>
              </a:rPr>
              <a:t>Челябинская обл.</a:t>
            </a:r>
          </a:p>
        </p:txBody>
      </p:sp>
      <p:grpSp>
        <p:nvGrpSpPr>
          <p:cNvPr id="50418" name="Group 3"/>
          <p:cNvGrpSpPr>
            <a:grpSpLocks/>
          </p:cNvGrpSpPr>
          <p:nvPr/>
        </p:nvGrpSpPr>
        <p:grpSpPr bwMode="auto">
          <a:xfrm>
            <a:off x="11293475" y="136525"/>
            <a:ext cx="771525" cy="536575"/>
            <a:chOff x="5207" y="58"/>
            <a:chExt cx="487" cy="338"/>
          </a:xfrm>
        </p:grpSpPr>
        <p:graphicFrame>
          <p:nvGraphicFramePr>
            <p:cNvPr id="50419" name="Object 3"/>
            <p:cNvGraphicFramePr>
              <a:graphicFrameLocks noChangeAspect="1"/>
            </p:cNvGraphicFramePr>
            <p:nvPr/>
          </p:nvGraphicFramePr>
          <p:xfrm>
            <a:off x="5207" y="58"/>
            <a:ext cx="487" cy="338"/>
          </p:xfrm>
          <a:graphic>
            <a:graphicData uri="http://schemas.openxmlformats.org/presentationml/2006/ole">
              <p:oleObj spid="_x0000_s50419" name="Точечный рисунок" r:id="rId5" imgW="4266667" imgH="3486637" progId="PBrush">
                <p:embed/>
              </p:oleObj>
            </a:graphicData>
          </a:graphic>
        </p:graphicFrame>
        <p:sp>
          <p:nvSpPr>
            <p:cNvPr id="50420" name="Rectangle 5"/>
            <p:cNvSpPr>
              <a:spLocks noChangeArrowheads="1"/>
            </p:cNvSpPr>
            <p:nvPr/>
          </p:nvSpPr>
          <p:spPr bwMode="auto">
            <a:xfrm>
              <a:off x="5301" y="103"/>
              <a:ext cx="278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5758" tIns="47879" rIns="95758" bIns="47879" anchor="ctr"/>
            <a:lstStyle/>
            <a:p>
              <a:pPr algn="ctr" defTabSz="955675">
                <a:lnSpc>
                  <a:spcPct val="90000"/>
                </a:lnSpc>
              </a:pPr>
              <a:fld id="{87189478-5842-4D7B-84B8-D5BEC04B5737}" type="slidenum">
                <a:rPr lang="ru-RU" altLang="ru-RU" sz="2800" b="1">
                  <a:solidFill>
                    <a:srgbClr val="FFFA1B"/>
                  </a:solidFill>
                  <a:latin typeface="Calibri" pitchFamily="34" charset="0"/>
                  <a:cs typeface="Arial" charset="0"/>
                </a:rPr>
                <a:pPr algn="ctr" defTabSz="955675">
                  <a:lnSpc>
                    <a:spcPct val="90000"/>
                  </a:lnSpc>
                </a:pPr>
                <a:t>12</a:t>
              </a:fld>
              <a:endParaRPr lang="ru-RU" altLang="ru-RU" sz="2800" b="1">
                <a:solidFill>
                  <a:srgbClr val="FFFA1B"/>
                </a:solidFill>
                <a:latin typeface="Calibri" pitchFamily="34" charset="0"/>
                <a:cs typeface="Arial" charset="0"/>
              </a:endParaRPr>
            </a:p>
          </p:txBody>
        </p:sp>
      </p:grp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0" y="3888"/>
            <a:ext cx="12192000" cy="6854112"/>
          </a:xfrm>
          <a:prstGeom prst="rect">
            <a:avLst/>
          </a:prstGeom>
          <a:gradFill>
            <a:gsLst>
              <a:gs pos="0">
                <a:srgbClr val="0066FF">
                  <a:alpha val="80000"/>
                </a:srgbClr>
              </a:gs>
              <a:gs pos="50000">
                <a:schemeClr val="bg1">
                  <a:alpha val="94000"/>
                  <a:lumMod val="95000"/>
                </a:schemeClr>
              </a:gs>
              <a:gs pos="100000">
                <a:srgbClr val="66CCFF">
                  <a:alpha val="8000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08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267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-3472" y="217122"/>
            <a:ext cx="12195472" cy="426143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9525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 prstMaterial="dkEdge"/>
        </p:spPr>
        <p:txBody>
          <a:bodyPr lIns="137485" tIns="68739" rIns="137485" bIns="68739" anchor="ctr">
            <a:spAutoFit/>
          </a:bodyPr>
          <a:lstStyle/>
          <a:p>
            <a:pPr algn="ctr" defTabSz="1095687">
              <a:defRPr/>
            </a:pPr>
            <a:endParaRPr lang="ru-RU" sz="1867" b="1" kern="0" dirty="0">
              <a:ln w="18000">
                <a:solidFill>
                  <a:srgbClr val="FFFF00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-15048" y="175365"/>
            <a:ext cx="12218623" cy="392339"/>
          </a:xfrm>
          <a:prstGeom prst="rect">
            <a:avLst/>
          </a:prstGeom>
          <a:noFill/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 anchor="ctr"/>
          <a:lstStyle/>
          <a:p>
            <a:pPr algn="ctr" defTabSz="1285353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gradFill flip="none" rotWithShape="1">
                  <a:gsLst>
                    <a:gs pos="0">
                      <a:srgbClr val="4F81BD">
                        <a:lumMod val="50000"/>
                      </a:srgbClr>
                    </a:gs>
                    <a:gs pos="50000">
                      <a:srgbClr val="4F81BD">
                        <a:lumMod val="75000"/>
                      </a:srgbClr>
                    </a:gs>
                    <a:gs pos="100000">
                      <a:srgbClr val="4F81BD">
                        <a:lumMod val="60000"/>
                        <a:lumOff val="40000"/>
                      </a:srgbClr>
                    </a:gs>
                  </a:gsLst>
                  <a:lin ang="16200000" scaled="1"/>
                  <a:tileRect/>
                </a:gradFill>
                <a:effectLst>
                  <a:glow rad="127000">
                    <a:prstClr val="white"/>
                  </a:glow>
                </a:effectLst>
                <a:latin typeface="+mn-lt"/>
                <a:cs typeface="Arial" pitchFamily="34" charset="0"/>
              </a:rPr>
              <a:t>Особенности набора реагентов на основе метода ПЦР-РВ</a:t>
            </a:r>
          </a:p>
        </p:txBody>
      </p:sp>
      <p:pic>
        <p:nvPicPr>
          <p:cNvPr id="51209" name="Рисунок 7"/>
          <p:cNvPicPr>
            <a:picLocks noChangeAspect="1"/>
          </p:cNvPicPr>
          <p:nvPr/>
        </p:nvPicPr>
        <p:blipFill>
          <a:blip r:embed="rId5"/>
          <a:srcRect t="4434" b="13841"/>
          <a:stretch>
            <a:fillRect/>
          </a:stretch>
        </p:blipFill>
        <p:spPr bwMode="auto">
          <a:xfrm>
            <a:off x="0" y="-9525"/>
            <a:ext cx="576263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10" name="Rectangle 4"/>
          <p:cNvSpPr>
            <a:spLocks noChangeArrowheads="1"/>
          </p:cNvSpPr>
          <p:nvPr/>
        </p:nvSpPr>
        <p:spPr bwMode="auto">
          <a:xfrm>
            <a:off x="211138" y="1044575"/>
            <a:ext cx="11857037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0850" algn="just">
              <a:spcAft>
                <a:spcPts val="2400"/>
              </a:spcAft>
            </a:pPr>
            <a:r>
              <a:rPr lang="ru-RU" altLang="ru-RU" sz="2400" b="1">
                <a:latin typeface="Times New Roman" pitchFamily="18" charset="0"/>
                <a:cs typeface="Arial" charset="0"/>
              </a:rPr>
              <a:t>1. Выпускаются в виде готовых лиофилизированных смесей. Для проведения анализа требуется только внесение разбавителя и препарата ДНК/РНК.</a:t>
            </a:r>
          </a:p>
          <a:p>
            <a:pPr indent="450850" algn="just">
              <a:spcAft>
                <a:spcPts val="2400"/>
              </a:spcAft>
            </a:pPr>
            <a:r>
              <a:rPr lang="ru-RU" altLang="ru-RU" sz="2400" b="1">
                <a:latin typeface="Times New Roman" pitchFamily="18" charset="0"/>
                <a:cs typeface="Arial" charset="0"/>
              </a:rPr>
              <a:t>2. Хранение при температуре от плюс 2 до плюс 6 °С, возможность транспортирования при комнатной температуре (до плюс 20 °С).</a:t>
            </a:r>
          </a:p>
          <a:p>
            <a:pPr indent="450850" algn="just">
              <a:spcAft>
                <a:spcPts val="2400"/>
              </a:spcAft>
            </a:pPr>
            <a:r>
              <a:rPr lang="ru-RU" altLang="ru-RU" sz="2400" b="1">
                <a:latin typeface="Times New Roman" pitchFamily="18" charset="0"/>
                <a:cs typeface="Arial" charset="0"/>
              </a:rPr>
              <a:t>3. Контроль всех этапов анализа с помощью синтетических ДНК/РНК, в том числе контроль выделения ДНК/РНК.</a:t>
            </a:r>
          </a:p>
          <a:p>
            <a:pPr indent="450850" algn="just">
              <a:spcAft>
                <a:spcPts val="2400"/>
              </a:spcAft>
            </a:pPr>
            <a:r>
              <a:rPr lang="ru-RU" altLang="ru-RU" sz="2400" b="1">
                <a:latin typeface="Times New Roman" pitchFamily="18" charset="0"/>
                <a:cs typeface="Arial" charset="0"/>
              </a:rPr>
              <a:t>4. Отсутствие необходимости проведения реакции обратной транскрипции для выявления РНК. Анализ идет в формате одностадийной ОТ-ПЦР-РВ.</a:t>
            </a:r>
          </a:p>
          <a:p>
            <a:pPr indent="450850" algn="just">
              <a:spcAft>
                <a:spcPts val="2400"/>
              </a:spcAft>
            </a:pPr>
            <a:r>
              <a:rPr lang="ru-RU" altLang="ru-RU" sz="2400" b="1">
                <a:latin typeface="Times New Roman" pitchFamily="18" charset="0"/>
                <a:cs typeface="Arial" charset="0"/>
              </a:rPr>
              <a:t>5. Адаптированы к прибору АНК-32М (48) российского производства, апробированы на приборах ДТ-48 (Россия), </a:t>
            </a:r>
            <a:r>
              <a:rPr lang="en-US" altLang="ru-RU" sz="2400" b="1">
                <a:latin typeface="Times New Roman" pitchFamily="18" charset="0"/>
                <a:cs typeface="Arial" charset="0"/>
              </a:rPr>
              <a:t>CFX-96</a:t>
            </a:r>
            <a:r>
              <a:rPr lang="ru-RU" altLang="ru-RU" sz="2400" b="1">
                <a:latin typeface="Times New Roman" pitchFamily="18" charset="0"/>
                <a:cs typeface="Arial" charset="0"/>
              </a:rPr>
              <a:t> (США), </a:t>
            </a:r>
            <a:r>
              <a:rPr lang="en-US" altLang="ru-RU" sz="2400" b="1">
                <a:latin typeface="Times New Roman" pitchFamily="18" charset="0"/>
                <a:cs typeface="Arial" charset="0"/>
              </a:rPr>
              <a:t>RotorGene (</a:t>
            </a:r>
            <a:r>
              <a:rPr lang="ru-RU" altLang="ru-RU" sz="2400" b="1">
                <a:latin typeface="Times New Roman" pitchFamily="18" charset="0"/>
                <a:cs typeface="Arial" charset="0"/>
              </a:rPr>
              <a:t>США)</a:t>
            </a:r>
          </a:p>
        </p:txBody>
      </p:sp>
      <p:grpSp>
        <p:nvGrpSpPr>
          <p:cNvPr id="51212" name="Group 3"/>
          <p:cNvGrpSpPr>
            <a:grpSpLocks/>
          </p:cNvGrpSpPr>
          <p:nvPr/>
        </p:nvGrpSpPr>
        <p:grpSpPr bwMode="auto">
          <a:xfrm>
            <a:off x="11293475" y="136525"/>
            <a:ext cx="771525" cy="536575"/>
            <a:chOff x="5207" y="58"/>
            <a:chExt cx="487" cy="338"/>
          </a:xfrm>
        </p:grpSpPr>
        <p:graphicFrame>
          <p:nvGraphicFramePr>
            <p:cNvPr id="51213" name="Object 3"/>
            <p:cNvGraphicFramePr>
              <a:graphicFrameLocks noChangeAspect="1"/>
            </p:cNvGraphicFramePr>
            <p:nvPr/>
          </p:nvGraphicFramePr>
          <p:xfrm>
            <a:off x="5207" y="58"/>
            <a:ext cx="487" cy="338"/>
          </p:xfrm>
          <a:graphic>
            <a:graphicData uri="http://schemas.openxmlformats.org/presentationml/2006/ole">
              <p:oleObj spid="_x0000_s51213" name="Точечный рисунок" r:id="rId6" imgW="4266667" imgH="3486637" progId="PBrush">
                <p:embed/>
              </p:oleObj>
            </a:graphicData>
          </a:graphic>
        </p:graphicFrame>
        <p:sp>
          <p:nvSpPr>
            <p:cNvPr id="51214" name="Rectangle 5"/>
            <p:cNvSpPr>
              <a:spLocks noChangeArrowheads="1"/>
            </p:cNvSpPr>
            <p:nvPr/>
          </p:nvSpPr>
          <p:spPr bwMode="auto">
            <a:xfrm>
              <a:off x="5301" y="103"/>
              <a:ext cx="278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5758" tIns="47879" rIns="95758" bIns="47879" anchor="ctr"/>
            <a:lstStyle/>
            <a:p>
              <a:pPr algn="ctr" defTabSz="955675">
                <a:lnSpc>
                  <a:spcPct val="90000"/>
                </a:lnSpc>
              </a:pPr>
              <a:fld id="{A80A006B-B5A9-4BE4-80F2-7A6EECC02F8F}" type="slidenum">
                <a:rPr lang="ru-RU" altLang="ru-RU" sz="2800" b="1">
                  <a:solidFill>
                    <a:srgbClr val="FFFA1B"/>
                  </a:solidFill>
                  <a:latin typeface="Calibri" pitchFamily="34" charset="0"/>
                  <a:cs typeface="Arial" charset="0"/>
                </a:rPr>
                <a:pPr algn="ctr" defTabSz="955675">
                  <a:lnSpc>
                    <a:spcPct val="90000"/>
                  </a:lnSpc>
                </a:pPr>
                <a:t>13</a:t>
              </a:fld>
              <a:endParaRPr lang="ru-RU" altLang="ru-RU" sz="2800" b="1">
                <a:solidFill>
                  <a:srgbClr val="FFFA1B"/>
                </a:solidFill>
                <a:latin typeface="Calibri" pitchFamily="34" charset="0"/>
                <a:cs typeface="Arial" charset="0"/>
              </a:endParaRPr>
            </a:p>
          </p:txBody>
        </p:sp>
      </p:grpSp>
    </p:spTree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-1644" y="13103"/>
            <a:ext cx="12192000" cy="6854112"/>
          </a:xfrm>
          <a:prstGeom prst="rect">
            <a:avLst/>
          </a:prstGeom>
          <a:gradFill>
            <a:gsLst>
              <a:gs pos="0">
                <a:srgbClr val="0066FF">
                  <a:alpha val="80000"/>
                </a:srgbClr>
              </a:gs>
              <a:gs pos="50000">
                <a:schemeClr val="bg1">
                  <a:alpha val="94000"/>
                  <a:lumMod val="95000"/>
                </a:schemeClr>
              </a:gs>
              <a:gs pos="100000">
                <a:srgbClr val="66CCFF">
                  <a:alpha val="8000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08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267">
              <a:solidFill>
                <a:prstClr val="white"/>
              </a:solidFill>
            </a:endParaRPr>
          </a:p>
        </p:txBody>
      </p:sp>
      <p:sp>
        <p:nvSpPr>
          <p:cNvPr id="11268" name="TextBox 3"/>
          <p:cNvSpPr txBox="1">
            <a:spLocks noChangeArrowheads="1"/>
          </p:cNvSpPr>
          <p:nvPr/>
        </p:nvSpPr>
        <p:spPr bwMode="auto">
          <a:xfrm>
            <a:off x="9921875" y="119063"/>
            <a:ext cx="727075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789" dirty="0"/>
              <a:t>6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-3472" y="230881"/>
            <a:ext cx="12195472" cy="426143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9525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 prstMaterial="dkEdge"/>
        </p:spPr>
        <p:txBody>
          <a:bodyPr lIns="137485" tIns="68739" rIns="137485" bIns="68739" anchor="ctr">
            <a:spAutoFit/>
          </a:bodyPr>
          <a:lstStyle/>
          <a:p>
            <a:pPr algn="ctr" defTabSz="1095687">
              <a:defRPr/>
            </a:pPr>
            <a:endParaRPr lang="ru-RU" sz="1867" b="1" kern="0" dirty="0">
              <a:ln w="18000">
                <a:solidFill>
                  <a:srgbClr val="FFFF00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23282" y="199735"/>
            <a:ext cx="12218623" cy="392339"/>
          </a:xfrm>
          <a:prstGeom prst="rect">
            <a:avLst/>
          </a:prstGeom>
          <a:noFill/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 anchor="ctr"/>
          <a:lstStyle/>
          <a:p>
            <a:pPr algn="ctr" defTabSz="1285353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gradFill flip="none" rotWithShape="1">
                  <a:gsLst>
                    <a:gs pos="0">
                      <a:srgbClr val="4F81BD">
                        <a:lumMod val="50000"/>
                      </a:srgbClr>
                    </a:gs>
                    <a:gs pos="50000">
                      <a:srgbClr val="4F81BD">
                        <a:lumMod val="75000"/>
                      </a:srgbClr>
                    </a:gs>
                    <a:gs pos="100000">
                      <a:srgbClr val="4F81BD">
                        <a:lumMod val="60000"/>
                        <a:lumOff val="40000"/>
                      </a:srgbClr>
                    </a:gs>
                  </a:gsLst>
                  <a:lin ang="16200000" scaled="1"/>
                  <a:tileRect/>
                </a:gradFill>
                <a:latin typeface="+mn-lt"/>
              </a:rPr>
              <a:t>Государственная регистрация набора реагентов</a:t>
            </a:r>
          </a:p>
        </p:txBody>
      </p:sp>
      <p:pic>
        <p:nvPicPr>
          <p:cNvPr id="53258" name="Рисунок 7"/>
          <p:cNvPicPr>
            <a:picLocks noChangeAspect="1"/>
          </p:cNvPicPr>
          <p:nvPr/>
        </p:nvPicPr>
        <p:blipFill>
          <a:blip r:embed="rId4"/>
          <a:srcRect t="4434" b="13841"/>
          <a:stretch>
            <a:fillRect/>
          </a:stretch>
        </p:blipFill>
        <p:spPr bwMode="auto">
          <a:xfrm>
            <a:off x="0" y="-9525"/>
            <a:ext cx="576263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9" name="Picture 3" descr="image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38213" y="1066800"/>
            <a:ext cx="3063875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60" name="Picture 5" descr="image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34125" y="1066800"/>
            <a:ext cx="3182938" cy="459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61" name="Picture 4" descr="image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937500" y="1539875"/>
            <a:ext cx="3233738" cy="466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62" name="Picture 2" descr="image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533650" y="1781175"/>
            <a:ext cx="3100388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3264" name="Group 3"/>
          <p:cNvGrpSpPr>
            <a:grpSpLocks/>
          </p:cNvGrpSpPr>
          <p:nvPr/>
        </p:nvGrpSpPr>
        <p:grpSpPr bwMode="auto">
          <a:xfrm>
            <a:off x="11293475" y="136525"/>
            <a:ext cx="771525" cy="536575"/>
            <a:chOff x="5207" y="58"/>
            <a:chExt cx="487" cy="338"/>
          </a:xfrm>
        </p:grpSpPr>
        <p:graphicFrame>
          <p:nvGraphicFramePr>
            <p:cNvPr id="53265" name="Object 3"/>
            <p:cNvGraphicFramePr>
              <a:graphicFrameLocks noChangeAspect="1"/>
            </p:cNvGraphicFramePr>
            <p:nvPr/>
          </p:nvGraphicFramePr>
          <p:xfrm>
            <a:off x="5207" y="58"/>
            <a:ext cx="487" cy="338"/>
          </p:xfrm>
          <a:graphic>
            <a:graphicData uri="http://schemas.openxmlformats.org/presentationml/2006/ole">
              <p:oleObj spid="_x0000_s53265" name="Точечный рисунок" r:id="rId9" imgW="4266667" imgH="3486637" progId="PBrush">
                <p:embed/>
              </p:oleObj>
            </a:graphicData>
          </a:graphic>
        </p:graphicFrame>
        <p:sp>
          <p:nvSpPr>
            <p:cNvPr id="53266" name="Rectangle 5"/>
            <p:cNvSpPr>
              <a:spLocks noChangeArrowheads="1"/>
            </p:cNvSpPr>
            <p:nvPr/>
          </p:nvSpPr>
          <p:spPr bwMode="auto">
            <a:xfrm>
              <a:off x="5301" y="103"/>
              <a:ext cx="278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5758" tIns="47879" rIns="95758" bIns="47879" anchor="ctr"/>
            <a:lstStyle/>
            <a:p>
              <a:pPr algn="ctr" defTabSz="955675">
                <a:lnSpc>
                  <a:spcPct val="90000"/>
                </a:lnSpc>
              </a:pPr>
              <a:fld id="{B3198E31-FFFF-412F-9F49-E54CB472B999}" type="slidenum">
                <a:rPr lang="ru-RU" altLang="ru-RU" sz="2800" b="1">
                  <a:solidFill>
                    <a:srgbClr val="FFFA1B"/>
                  </a:solidFill>
                  <a:latin typeface="Calibri" pitchFamily="34" charset="0"/>
                  <a:cs typeface="Arial" charset="0"/>
                </a:rPr>
                <a:pPr algn="ctr" defTabSz="955675">
                  <a:lnSpc>
                    <a:spcPct val="90000"/>
                  </a:lnSpc>
                </a:pPr>
                <a:t>14</a:t>
              </a:fld>
              <a:endParaRPr lang="ru-RU" altLang="ru-RU" sz="2800" b="1">
                <a:solidFill>
                  <a:srgbClr val="FFFA1B"/>
                </a:solidFill>
                <a:latin typeface="Calibri" pitchFamily="34" charset="0"/>
                <a:cs typeface="Arial" charset="0"/>
              </a:endParaRPr>
            </a:p>
          </p:txBody>
        </p:sp>
      </p:grpSp>
    </p:spTree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-1644" y="13103"/>
            <a:ext cx="12192000" cy="6854112"/>
          </a:xfrm>
          <a:prstGeom prst="rect">
            <a:avLst/>
          </a:prstGeom>
          <a:gradFill>
            <a:gsLst>
              <a:gs pos="0">
                <a:srgbClr val="0066FF">
                  <a:alpha val="80000"/>
                </a:srgbClr>
              </a:gs>
              <a:gs pos="50000">
                <a:schemeClr val="bg1">
                  <a:alpha val="94000"/>
                  <a:lumMod val="95000"/>
                </a:schemeClr>
              </a:gs>
              <a:gs pos="100000">
                <a:srgbClr val="66CCFF">
                  <a:alpha val="8000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08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267">
              <a:solidFill>
                <a:prstClr val="white"/>
              </a:solidFill>
            </a:endParaRPr>
          </a:p>
        </p:txBody>
      </p:sp>
      <p:sp>
        <p:nvSpPr>
          <p:cNvPr id="11266" name="Прямоугольник 5"/>
          <p:cNvSpPr>
            <a:spLocks noChangeArrowheads="1"/>
          </p:cNvSpPr>
          <p:nvPr/>
        </p:nvSpPr>
        <p:spPr bwMode="auto">
          <a:xfrm>
            <a:off x="187325" y="769938"/>
            <a:ext cx="11798300" cy="593883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xtLst/>
        </p:spPr>
        <p:txBody>
          <a:bodyPr lIns="90079" tIns="45040" rIns="90079" bIns="45040">
            <a:spAutoFit/>
          </a:bodyPr>
          <a:lstStyle/>
          <a:p>
            <a:pPr indent="620713" algn="just">
              <a:spcAft>
                <a:spcPts val="1200"/>
              </a:spcAft>
              <a:defRPr/>
            </a:pPr>
            <a:r>
              <a:rPr lang="ru-RU" sz="2000" b="1">
                <a:latin typeface="Times New Roman" pitchFamily="18" charset="0"/>
                <a:cs typeface="Times New Roman" pitchFamily="18" charset="0"/>
              </a:rPr>
              <a:t>1. Разработан мультиплексный набор реагентов обеспечивающий выявление специфических фрагментов нуклеиновых кислот вирусов Эбола и Марбург, а также обнаружение нуклеиновых кислот высоковирулентных для человека видов вируса Эбола по отдельному каналу детекции. Обоснован состав набора реагентов, обеспечивающий контроль всех этапов анализа, а также сохранение функциональных характеристик в течение 12 месяцев при температуре от 2 до 8 °С, что дает возможность его использования специалистами мобильных диагностических групп в лабораторных и полевых условиях.</a:t>
            </a:r>
          </a:p>
          <a:p>
            <a:pPr indent="620713" algn="just">
              <a:spcAft>
                <a:spcPts val="1200"/>
              </a:spcAft>
              <a:defRPr/>
            </a:pPr>
            <a:r>
              <a:rPr lang="ru-RU" sz="2000" b="1">
                <a:latin typeface="Times New Roman" pitchFamily="18" charset="0"/>
                <a:cs typeface="Times New Roman" pitchFamily="18" charset="0"/>
              </a:rPr>
              <a:t>2. Разработанный набор реагентов обеспечивает выявление специфических фрагментов нуклеиновых кислот вирусов Эбола и Марбург с чувствительностью не более 1,0∙103 БОЕ∙мл</a:t>
            </a:r>
            <a:r>
              <a:rPr lang="ru-RU" sz="2000" b="1" baseline="30000"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ru-RU" sz="2000" b="1">
                <a:latin typeface="Times New Roman" pitchFamily="18" charset="0"/>
                <a:cs typeface="Times New Roman" pitchFamily="18" charset="0"/>
              </a:rPr>
              <a:t> и воспроизводимостью не менее 97 %, за время не более 3-х часов. Клинические испытания показали, что набор реагентов «ОМ-Скрин-Эбола/Марбург-РВ» по своим характеристикам не уступает зарегистрированным в Российской Федерации диагностическим наборам реагентов для выявления нуклеиновых кислот данных особо опасных вирусов.</a:t>
            </a:r>
          </a:p>
          <a:p>
            <a:pPr indent="620713" algn="just">
              <a:spcAft>
                <a:spcPts val="1200"/>
              </a:spcAft>
              <a:defRPr/>
            </a:pPr>
            <a:r>
              <a:rPr lang="ru-RU" sz="2000" b="1">
                <a:latin typeface="Times New Roman" pitchFamily="18" charset="0"/>
                <a:cs typeface="Times New Roman" pitchFamily="18" charset="0"/>
              </a:rPr>
              <a:t>3. Практическая значимость проведенных исследований заключается в том, что сконструирован, допущен к обращению на территории Российской Федерации как медицинское изделие для диагностики ин витро (приказ Росздравнадзора от 16 сентября 2016 г. № 9713) диагностический набор реагентов на основе метода мультиплексной одностадийной ОТ-ПЦР-РВ для выявления специфических фрагментов нуклеиновых кислот вирусов Эбола и Марбург.</a:t>
            </a:r>
          </a:p>
        </p:txBody>
      </p:sp>
      <p:sp>
        <p:nvSpPr>
          <p:cNvPr id="11268" name="TextBox 3"/>
          <p:cNvSpPr txBox="1">
            <a:spLocks noChangeArrowheads="1"/>
          </p:cNvSpPr>
          <p:nvPr/>
        </p:nvSpPr>
        <p:spPr bwMode="auto">
          <a:xfrm>
            <a:off x="9921875" y="119063"/>
            <a:ext cx="727075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789" dirty="0"/>
              <a:t>6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-3472" y="230881"/>
            <a:ext cx="12195472" cy="426143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9525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 prstMaterial="dkEdge"/>
        </p:spPr>
        <p:txBody>
          <a:bodyPr lIns="137485" tIns="68739" rIns="137485" bIns="68739" anchor="ctr">
            <a:spAutoFit/>
          </a:bodyPr>
          <a:lstStyle/>
          <a:p>
            <a:pPr algn="ctr" defTabSz="1095687">
              <a:defRPr/>
            </a:pPr>
            <a:endParaRPr lang="ru-RU" sz="1867" b="1" kern="0" dirty="0">
              <a:ln w="18000">
                <a:solidFill>
                  <a:srgbClr val="FFFF00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23282" y="199735"/>
            <a:ext cx="12218623" cy="392339"/>
          </a:xfrm>
          <a:prstGeom prst="rect">
            <a:avLst/>
          </a:prstGeom>
          <a:noFill/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 anchor="ctr"/>
          <a:lstStyle/>
          <a:p>
            <a:pPr algn="ctr" defTabSz="1285353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gradFill flip="none" rotWithShape="1">
                  <a:gsLst>
                    <a:gs pos="0">
                      <a:srgbClr val="4F81BD">
                        <a:lumMod val="50000"/>
                      </a:srgbClr>
                    </a:gs>
                    <a:gs pos="50000">
                      <a:srgbClr val="4F81BD">
                        <a:lumMod val="75000"/>
                      </a:srgbClr>
                    </a:gs>
                    <a:gs pos="100000">
                      <a:srgbClr val="4F81BD">
                        <a:lumMod val="60000"/>
                        <a:lumOff val="40000"/>
                      </a:srgbClr>
                    </a:gs>
                  </a:gsLst>
                  <a:lin ang="16200000" scaled="1"/>
                  <a:tileRect/>
                </a:gradFill>
                <a:latin typeface="+mn-lt"/>
              </a:rPr>
              <a:t>ВЫВОДЫ</a:t>
            </a:r>
          </a:p>
        </p:txBody>
      </p:sp>
      <p:pic>
        <p:nvPicPr>
          <p:cNvPr id="54283" name="Рисунок 7"/>
          <p:cNvPicPr>
            <a:picLocks noChangeAspect="1"/>
          </p:cNvPicPr>
          <p:nvPr/>
        </p:nvPicPr>
        <p:blipFill>
          <a:blip r:embed="rId4"/>
          <a:srcRect t="4434" b="13841"/>
          <a:stretch>
            <a:fillRect/>
          </a:stretch>
        </p:blipFill>
        <p:spPr bwMode="auto">
          <a:xfrm>
            <a:off x="0" y="-9525"/>
            <a:ext cx="576263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4285" name="Group 3"/>
          <p:cNvGrpSpPr>
            <a:grpSpLocks/>
          </p:cNvGrpSpPr>
          <p:nvPr/>
        </p:nvGrpSpPr>
        <p:grpSpPr bwMode="auto">
          <a:xfrm>
            <a:off x="11293475" y="136525"/>
            <a:ext cx="771525" cy="536575"/>
            <a:chOff x="5207" y="58"/>
            <a:chExt cx="487" cy="338"/>
          </a:xfrm>
        </p:grpSpPr>
        <p:graphicFrame>
          <p:nvGraphicFramePr>
            <p:cNvPr id="54286" name="Object 3"/>
            <p:cNvGraphicFramePr>
              <a:graphicFrameLocks noChangeAspect="1"/>
            </p:cNvGraphicFramePr>
            <p:nvPr/>
          </p:nvGraphicFramePr>
          <p:xfrm>
            <a:off x="5207" y="58"/>
            <a:ext cx="487" cy="338"/>
          </p:xfrm>
          <a:graphic>
            <a:graphicData uri="http://schemas.openxmlformats.org/presentationml/2006/ole">
              <p:oleObj spid="_x0000_s54286" name="Точечный рисунок" r:id="rId5" imgW="4266667" imgH="3486637" progId="PBrush">
                <p:embed/>
              </p:oleObj>
            </a:graphicData>
          </a:graphic>
        </p:graphicFrame>
        <p:sp>
          <p:nvSpPr>
            <p:cNvPr id="54287" name="Rectangle 5"/>
            <p:cNvSpPr>
              <a:spLocks noChangeArrowheads="1"/>
            </p:cNvSpPr>
            <p:nvPr/>
          </p:nvSpPr>
          <p:spPr bwMode="auto">
            <a:xfrm>
              <a:off x="5301" y="103"/>
              <a:ext cx="278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5758" tIns="47879" rIns="95758" bIns="47879" anchor="ctr"/>
            <a:lstStyle/>
            <a:p>
              <a:pPr algn="ctr" defTabSz="955675">
                <a:lnSpc>
                  <a:spcPct val="90000"/>
                </a:lnSpc>
              </a:pPr>
              <a:fld id="{456C9C4A-05BE-4EAA-8854-CD6265746EBB}" type="slidenum">
                <a:rPr lang="ru-RU" altLang="ru-RU" sz="2800" b="1">
                  <a:solidFill>
                    <a:srgbClr val="FFFA1B"/>
                  </a:solidFill>
                  <a:latin typeface="Calibri" pitchFamily="34" charset="0"/>
                  <a:cs typeface="Arial" charset="0"/>
                </a:rPr>
                <a:pPr algn="ctr" defTabSz="955675">
                  <a:lnSpc>
                    <a:spcPct val="90000"/>
                  </a:lnSpc>
                </a:pPr>
                <a:t>15</a:t>
              </a:fld>
              <a:endParaRPr lang="ru-RU" altLang="ru-RU" sz="2800" b="1">
                <a:solidFill>
                  <a:srgbClr val="FFFA1B"/>
                </a:solidFill>
                <a:latin typeface="Calibri" pitchFamily="34" charset="0"/>
                <a:cs typeface="Arial" charset="0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/>
              <a:ext uri="{28A0092B-C50C-407E-A947-70E740481C1C}"/>
            </a:extLst>
          </a:blip>
          <a:stretch>
            <a:fillRect/>
          </a:stretch>
        </p:blipFill>
        <p:spPr>
          <a:xfrm>
            <a:off x="8633" y="20898"/>
            <a:ext cx="12158907" cy="6830484"/>
          </a:xfrm>
          <a:prstGeom prst="rect">
            <a:avLst/>
          </a:prstGeom>
        </p:spPr>
      </p:pic>
      <p:sp>
        <p:nvSpPr>
          <p:cNvPr id="2051" name="Rectangle 2"/>
          <p:cNvSpPr>
            <a:spLocks noChangeArrowheads="1"/>
          </p:cNvSpPr>
          <p:nvPr/>
        </p:nvSpPr>
        <p:spPr bwMode="auto">
          <a:xfrm>
            <a:off x="1543050" y="14288"/>
            <a:ext cx="9105900" cy="6829425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09E8E84-426E-40DD-AFC4-6F175D3DCCD1}"/>
            <a:ext uri="{91240B29-F687-4F45-9708-019B960494DF}"/>
          </a:extLst>
        </p:spPr>
        <p:txBody>
          <a:bodyPr lIns="12649" tIns="12649" rIns="12649" bIns="12649"/>
          <a:lstStyle/>
          <a:p>
            <a:pPr algn="ctr" fontAlgn="auto">
              <a:spcBef>
                <a:spcPts val="0"/>
              </a:spcBef>
              <a:spcAft>
                <a:spcPct val="10000"/>
              </a:spcAft>
              <a:buClr>
                <a:srgbClr val="CC3300"/>
              </a:buClr>
              <a:buFont typeface="ITC Zapf Dingbats"/>
              <a:buNone/>
              <a:defRPr/>
            </a:pPr>
            <a:endParaRPr lang="ru-RU" altLang="ru-RU" sz="240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55299" name="Прямоугольник 12"/>
          <p:cNvSpPr>
            <a:spLocks noChangeArrowheads="1"/>
          </p:cNvSpPr>
          <p:nvPr/>
        </p:nvSpPr>
        <p:spPr bwMode="auto">
          <a:xfrm>
            <a:off x="2141538" y="174625"/>
            <a:ext cx="939323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400" b="1">
                <a:solidFill>
                  <a:srgbClr val="FFFF00"/>
                </a:solidFill>
                <a:latin typeface="Calibri" pitchFamily="34" charset="0"/>
              </a:rPr>
              <a:t>ФЕДЕРАЛЬНОЕ ГОСУДАРСТВЕННОЕ БЮДЖЕТНОЕ УЧРЕЖДЕНИЕ </a:t>
            </a:r>
            <a:br>
              <a:rPr lang="ru-RU" altLang="ru-RU" sz="2400" b="1">
                <a:solidFill>
                  <a:srgbClr val="FFFF00"/>
                </a:solidFill>
                <a:latin typeface="Calibri" pitchFamily="34" charset="0"/>
              </a:rPr>
            </a:br>
            <a:r>
              <a:rPr lang="ru-RU" altLang="ru-RU" sz="2400" b="1">
                <a:solidFill>
                  <a:srgbClr val="FFFF00"/>
                </a:solidFill>
                <a:latin typeface="Calibri" pitchFamily="34" charset="0"/>
              </a:rPr>
              <a:t>«48 ЦЕНТРАЛЬНЫЙ НАУЧНО-ИССЛЕДОВАТЕЛЬСКИЙ ИНСТИТУТ» </a:t>
            </a:r>
            <a:br>
              <a:rPr lang="ru-RU" altLang="ru-RU" sz="2400" b="1">
                <a:solidFill>
                  <a:srgbClr val="FFFF00"/>
                </a:solidFill>
                <a:latin typeface="Calibri" pitchFamily="34" charset="0"/>
              </a:rPr>
            </a:br>
            <a:r>
              <a:rPr lang="ru-RU" altLang="ru-RU" sz="2400" b="1">
                <a:solidFill>
                  <a:srgbClr val="FFFF00"/>
                </a:solidFill>
                <a:latin typeface="Calibri" pitchFamily="34" charset="0"/>
              </a:rPr>
              <a:t>МИНИСТЕРСТВА ОБОРОНЫ РОССИЙСКОЙ ФЕДЕРАЦИИ</a:t>
            </a:r>
          </a:p>
        </p:txBody>
      </p:sp>
      <p:pic>
        <p:nvPicPr>
          <p:cNvPr id="55300" name="Рисунок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3200" y="14288"/>
            <a:ext cx="1798638" cy="254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1" name="Рисунок 7"/>
          <p:cNvPicPr>
            <a:picLocks noChangeAspect="1"/>
          </p:cNvPicPr>
          <p:nvPr/>
        </p:nvPicPr>
        <p:blipFill>
          <a:blip r:embed="rId5"/>
          <a:srcRect r="21005"/>
          <a:stretch>
            <a:fillRect/>
          </a:stretch>
        </p:blipFill>
        <p:spPr bwMode="auto">
          <a:xfrm>
            <a:off x="7581900" y="82550"/>
            <a:ext cx="4598988" cy="676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ustomShape 1"/>
          <p:cNvSpPr/>
          <p:nvPr/>
        </p:nvSpPr>
        <p:spPr>
          <a:xfrm>
            <a:off x="-4763" y="2749550"/>
            <a:ext cx="12172951" cy="1781175"/>
          </a:xfrm>
          <a:prstGeom prst="rect">
            <a:avLst/>
          </a:prstGeom>
          <a:noFill/>
          <a:ln>
            <a:noFill/>
          </a:ln>
        </p:spPr>
        <p:txBody>
          <a:bodyPr lIns="78164" tIns="39081" rIns="78164" bIns="39081"/>
          <a:lstStyle/>
          <a:p>
            <a:pPr algn="ctr" defTabSz="794128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391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endParaRPr>
          </a:p>
          <a:p>
            <a:pPr algn="ctr" defTabSz="79412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391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СПАСИБО ЗА ВНИМАНИЕ</a:t>
            </a:r>
            <a:r>
              <a:rPr lang="ru-RU" sz="2191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!</a:t>
            </a:r>
          </a:p>
          <a:p>
            <a:pPr algn="ctr" defTabSz="794128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191" b="1" dirty="0">
              <a:solidFill>
                <a:srgbClr val="FFFF00"/>
              </a:solidFill>
              <a:latin typeface="+mn-lt"/>
              <a:cs typeface="Times New Roman" pitchFamily="18" charset="0"/>
            </a:endParaRPr>
          </a:p>
          <a:p>
            <a:pPr algn="ctr" defTabSz="794128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191" b="1" dirty="0">
              <a:solidFill>
                <a:srgbClr val="FFFF00"/>
              </a:solidFill>
              <a:latin typeface="+mn-lt"/>
              <a:cs typeface="Times New Roman" pitchFamily="18" charset="0"/>
            </a:endParaRPr>
          </a:p>
          <a:p>
            <a:pPr algn="ctr" defTabSz="794128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191" b="1" dirty="0">
              <a:solidFill>
                <a:srgbClr val="FFFF0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479550" y="4454525"/>
            <a:ext cx="9204325" cy="24225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794128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593" b="1" dirty="0">
              <a:solidFill>
                <a:srgbClr val="FFFF00"/>
              </a:solidFill>
              <a:latin typeface="+mn-lt"/>
              <a:cs typeface="Times New Roman" pitchFamily="18" charset="0"/>
            </a:endParaRPr>
          </a:p>
          <a:p>
            <a:pPr algn="ctr" defTabSz="794128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593" b="1" dirty="0">
              <a:solidFill>
                <a:srgbClr val="FFFF00"/>
              </a:solidFill>
              <a:latin typeface="+mn-lt"/>
              <a:cs typeface="Times New Roman" pitchFamily="18" charset="0"/>
            </a:endParaRPr>
          </a:p>
          <a:p>
            <a:pPr algn="ctr" defTabSz="794128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593" b="1" dirty="0">
              <a:solidFill>
                <a:srgbClr val="FFFF00"/>
              </a:solidFill>
              <a:latin typeface="+mn-lt"/>
              <a:cs typeface="Times New Roman" pitchFamily="18" charset="0"/>
            </a:endParaRPr>
          </a:p>
          <a:p>
            <a:pPr algn="ctr" defTabSz="794128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593" b="1" dirty="0">
              <a:solidFill>
                <a:srgbClr val="FFFF00"/>
              </a:solidFill>
              <a:latin typeface="+mn-lt"/>
              <a:cs typeface="Times New Roman" pitchFamily="18" charset="0"/>
            </a:endParaRPr>
          </a:p>
          <a:p>
            <a:pPr algn="ctr" defTabSz="794128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593" b="1" dirty="0">
              <a:solidFill>
                <a:srgbClr val="FFFF00"/>
              </a:solidFill>
              <a:latin typeface="+mn-lt"/>
              <a:cs typeface="Times New Roman" pitchFamily="18" charset="0"/>
            </a:endParaRPr>
          </a:p>
          <a:p>
            <a:pPr algn="ctr" defTabSz="794128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593" b="1" dirty="0">
              <a:solidFill>
                <a:srgbClr val="FFFF00"/>
              </a:solidFill>
              <a:latin typeface="+mn-lt"/>
              <a:cs typeface="Times New Roman" pitchFamily="18" charset="0"/>
            </a:endParaRPr>
          </a:p>
          <a:p>
            <a:pPr algn="ctr" defTabSz="794128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593" b="1" dirty="0">
              <a:solidFill>
                <a:srgbClr val="FFFF00"/>
              </a:solidFill>
              <a:latin typeface="+mn-lt"/>
              <a:cs typeface="Times New Roman" pitchFamily="18" charset="0"/>
            </a:endParaRPr>
          </a:p>
          <a:p>
            <a:pPr algn="ctr" defTabSz="794128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593" b="1" dirty="0">
              <a:solidFill>
                <a:srgbClr val="FFFF00"/>
              </a:solidFill>
              <a:latin typeface="+mn-lt"/>
              <a:cs typeface="Times New Roman" pitchFamily="18" charset="0"/>
            </a:endParaRPr>
          </a:p>
          <a:p>
            <a:pPr algn="ctr" defTabSz="79412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FF00"/>
                </a:solidFill>
                <a:latin typeface="+mn-lt"/>
                <a:cs typeface="Times New Roman" pitchFamily="18" charset="0"/>
              </a:rPr>
              <a:t>Сергиев Посад, 2017</a:t>
            </a:r>
          </a:p>
        </p:txBody>
      </p:sp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0" y="3888"/>
            <a:ext cx="12192000" cy="6854112"/>
          </a:xfrm>
          <a:prstGeom prst="rect">
            <a:avLst/>
          </a:prstGeom>
          <a:gradFill>
            <a:gsLst>
              <a:gs pos="0">
                <a:srgbClr val="0066FF">
                  <a:alpha val="80000"/>
                </a:srgbClr>
              </a:gs>
              <a:gs pos="50000">
                <a:schemeClr val="bg1">
                  <a:alpha val="94000"/>
                  <a:lumMod val="95000"/>
                </a:schemeClr>
              </a:gs>
              <a:gs pos="100000">
                <a:srgbClr val="66CCFF">
                  <a:alpha val="8000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08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267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0341" y="15509"/>
            <a:ext cx="12195472" cy="426143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9525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 prstMaterial="dkEdge"/>
        </p:spPr>
        <p:txBody>
          <a:bodyPr lIns="137485" tIns="68739" rIns="137485" bIns="68739" anchor="ctr">
            <a:spAutoFit/>
          </a:bodyPr>
          <a:lstStyle/>
          <a:p>
            <a:pPr algn="ctr" defTabSz="1095687">
              <a:defRPr/>
            </a:pPr>
            <a:endParaRPr lang="ru-RU" sz="1867" b="1" kern="0" dirty="0">
              <a:ln w="18000">
                <a:solidFill>
                  <a:srgbClr val="FFFF00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-38860" y="75352"/>
            <a:ext cx="12218622" cy="392340"/>
          </a:xfrm>
          <a:prstGeom prst="rect">
            <a:avLst/>
          </a:prstGeom>
          <a:noFill/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 anchor="ctr"/>
          <a:lstStyle/>
          <a:p>
            <a:pPr algn="ctr" defTabSz="1285353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tabLst>
                <a:tab pos="622300" algn="l"/>
              </a:tabLst>
              <a:defRPr/>
            </a:pPr>
            <a:r>
              <a:rPr lang="ru-RU" sz="2400" b="1" dirty="0">
                <a:gradFill flip="none" rotWithShape="1">
                  <a:gsLst>
                    <a:gs pos="0">
                      <a:srgbClr val="4F81BD">
                        <a:lumMod val="50000"/>
                      </a:srgbClr>
                    </a:gs>
                    <a:gs pos="50000">
                      <a:srgbClr val="4F81BD">
                        <a:lumMod val="75000"/>
                      </a:srgbClr>
                    </a:gs>
                    <a:gs pos="100000">
                      <a:srgbClr val="4F81BD">
                        <a:lumMod val="60000"/>
                        <a:lumOff val="40000"/>
                      </a:srgbClr>
                    </a:gs>
                  </a:gsLst>
                  <a:lin ang="16200000" scaled="1"/>
                  <a:tileRect/>
                </a:gradFill>
                <a:effectLst>
                  <a:glow rad="127000">
                    <a:prstClr val="white"/>
                  </a:glow>
                </a:effectLst>
                <a:latin typeface="+mn-lt"/>
                <a:cs typeface="Arial" pitchFamily="34" charset="0"/>
              </a:rPr>
              <a:t>Требования к набору реагентов на основе метода ОТ-ПЦР-РВ</a:t>
            </a:r>
          </a:p>
        </p:txBody>
      </p:sp>
      <p:pic>
        <p:nvPicPr>
          <p:cNvPr id="32777" name="Рисунок 7"/>
          <p:cNvPicPr>
            <a:picLocks noChangeAspect="1"/>
          </p:cNvPicPr>
          <p:nvPr/>
        </p:nvPicPr>
        <p:blipFill>
          <a:blip r:embed="rId5"/>
          <a:srcRect t="4434" b="13841"/>
          <a:stretch>
            <a:fillRect/>
          </a:stretch>
        </p:blipFill>
        <p:spPr bwMode="auto">
          <a:xfrm>
            <a:off x="0" y="-9525"/>
            <a:ext cx="576263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2805" name="Group 37"/>
          <p:cNvGraphicFramePr>
            <a:graphicFrameLocks noGrp="1"/>
          </p:cNvGraphicFramePr>
          <p:nvPr/>
        </p:nvGraphicFramePr>
        <p:xfrm>
          <a:off x="134938" y="739775"/>
          <a:ext cx="11917362" cy="5938838"/>
        </p:xfrm>
        <a:graphic>
          <a:graphicData uri="http://schemas.openxmlformats.org/drawingml/2006/table">
            <a:tbl>
              <a:tblPr/>
              <a:tblGrid>
                <a:gridCol w="11917362"/>
              </a:tblGrid>
              <a:tr h="2254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-Roman"/>
                          <a:cs typeface="Times New Roman" pitchFamily="18" charset="0"/>
                        </a:rPr>
                        <a:t>Высокая аналитическая чувствительность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335" marR="443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54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Использование флуоресцентных зондов в формате 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TaqMan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335" marR="443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32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Использование нуклеотидных аналогов с целью компенсации вырожденности геномов</a:t>
                      </a:r>
                    </a:p>
                  </a:txBody>
                  <a:tcPr marL="44335" marR="443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54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Проведение анализа в формате одностадийной ОТ-ПЦР-РВ, </a:t>
                      </a: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позволяющего осуществлять последовательное проведение реакций ОТ и ПЦР-РВ в одной микропробирке для выявления РНК вирусов Эбола и Марбург.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335" marR="443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54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Отсутствие этапа электрофореза</a:t>
                      </a:r>
                    </a:p>
                  </a:txBody>
                  <a:tcPr marL="44335" marR="443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19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Использование внутреннего контроля (полученного </a:t>
                      </a: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на основе синтетической ДНК/РНК) </a:t>
                      </a: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всех этапов анализа в каждой пробирке</a:t>
                      </a:r>
                    </a:p>
                  </a:txBody>
                  <a:tcPr marL="44335" marR="443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62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Мультиплексирование с целью одновременного выявления возбудителей со сходной клинической картиной либо пересекающимися нозоареалами</a:t>
                      </a:r>
                    </a:p>
                  </a:txBody>
                  <a:tcPr marL="44335" marR="443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Максимально простая подготовка анализа</a:t>
                      </a:r>
                    </a:p>
                  </a:txBody>
                  <a:tcPr marL="44335" marR="443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95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Максимально объективная и простая интерпретация результатов анализа</a:t>
                      </a:r>
                    </a:p>
                  </a:txBody>
                  <a:tcPr marL="44335" marR="443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Хранение набора реагентов при положительных температурах</a:t>
                      </a:r>
                    </a:p>
                  </a:txBody>
                  <a:tcPr marL="44335" marR="443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4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Транспортирование без соблюдения холодовой цепи</a:t>
                      </a:r>
                    </a:p>
                  </a:txBody>
                  <a:tcPr marL="44335" marR="443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32809" name="Group 3"/>
          <p:cNvGrpSpPr>
            <a:grpSpLocks/>
          </p:cNvGrpSpPr>
          <p:nvPr/>
        </p:nvGrpSpPr>
        <p:grpSpPr bwMode="auto">
          <a:xfrm>
            <a:off x="11268075" y="0"/>
            <a:ext cx="771525" cy="536575"/>
            <a:chOff x="5207" y="58"/>
            <a:chExt cx="487" cy="338"/>
          </a:xfrm>
        </p:grpSpPr>
        <p:graphicFrame>
          <p:nvGraphicFramePr>
            <p:cNvPr id="32810" name="Object 3"/>
            <p:cNvGraphicFramePr>
              <a:graphicFrameLocks noChangeAspect="1"/>
            </p:cNvGraphicFramePr>
            <p:nvPr/>
          </p:nvGraphicFramePr>
          <p:xfrm>
            <a:off x="5207" y="58"/>
            <a:ext cx="487" cy="338"/>
          </p:xfrm>
          <a:graphic>
            <a:graphicData uri="http://schemas.openxmlformats.org/presentationml/2006/ole">
              <p:oleObj spid="_x0000_s32810" name="Точечный рисунок" r:id="rId6" imgW="4266667" imgH="3486637" progId="PBrush">
                <p:embed/>
              </p:oleObj>
            </a:graphicData>
          </a:graphic>
        </p:graphicFrame>
        <p:sp>
          <p:nvSpPr>
            <p:cNvPr id="32811" name="Rectangle 5"/>
            <p:cNvSpPr>
              <a:spLocks noChangeArrowheads="1"/>
            </p:cNvSpPr>
            <p:nvPr/>
          </p:nvSpPr>
          <p:spPr bwMode="auto">
            <a:xfrm>
              <a:off x="5301" y="103"/>
              <a:ext cx="278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5758" tIns="47879" rIns="95758" bIns="47879" anchor="ctr"/>
            <a:lstStyle/>
            <a:p>
              <a:pPr algn="ctr" defTabSz="955675">
                <a:lnSpc>
                  <a:spcPct val="90000"/>
                </a:lnSpc>
              </a:pPr>
              <a:fld id="{AF547941-AD3C-4953-A00F-F3B507E511F7}" type="slidenum">
                <a:rPr lang="ru-RU" altLang="ru-RU" sz="2800" b="1">
                  <a:solidFill>
                    <a:srgbClr val="FFFA1B"/>
                  </a:solidFill>
                  <a:latin typeface="Calibri" pitchFamily="34" charset="0"/>
                  <a:cs typeface="Arial" charset="0"/>
                </a:rPr>
                <a:pPr algn="ctr" defTabSz="955675">
                  <a:lnSpc>
                    <a:spcPct val="90000"/>
                  </a:lnSpc>
                </a:pPr>
                <a:t>2</a:t>
              </a:fld>
              <a:endParaRPr lang="ru-RU" altLang="ru-RU" sz="2800" b="1">
                <a:solidFill>
                  <a:srgbClr val="FFFA1B"/>
                </a:solidFill>
                <a:latin typeface="Calibri" pitchFamily="34" charset="0"/>
                <a:cs typeface="Arial" charset="0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-28267" y="-9960"/>
            <a:ext cx="12192000" cy="6948498"/>
          </a:xfrm>
          <a:prstGeom prst="rect">
            <a:avLst/>
          </a:prstGeom>
          <a:gradFill>
            <a:gsLst>
              <a:gs pos="0">
                <a:srgbClr val="0066FF">
                  <a:alpha val="80000"/>
                </a:srgbClr>
              </a:gs>
              <a:gs pos="50000">
                <a:schemeClr val="bg1">
                  <a:alpha val="94000"/>
                  <a:lumMod val="95000"/>
                </a:schemeClr>
              </a:gs>
              <a:gs pos="100000">
                <a:srgbClr val="66CCFF">
                  <a:alpha val="8000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08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267">
              <a:solidFill>
                <a:prstClr val="white"/>
              </a:solidFill>
            </a:endParaRPr>
          </a:p>
        </p:txBody>
      </p:sp>
      <p:sp>
        <p:nvSpPr>
          <p:cNvPr id="11268" name="TextBox 3"/>
          <p:cNvSpPr txBox="1">
            <a:spLocks noChangeArrowheads="1"/>
          </p:cNvSpPr>
          <p:nvPr/>
        </p:nvSpPr>
        <p:spPr bwMode="auto">
          <a:xfrm>
            <a:off x="9921875" y="119063"/>
            <a:ext cx="727075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789" dirty="0"/>
              <a:t>6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-3472" y="230881"/>
            <a:ext cx="12195472" cy="426143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9525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 prstMaterial="dkEdge"/>
        </p:spPr>
        <p:txBody>
          <a:bodyPr lIns="137485" tIns="68739" rIns="137485" bIns="68739" anchor="ctr">
            <a:spAutoFit/>
          </a:bodyPr>
          <a:lstStyle/>
          <a:p>
            <a:pPr algn="ctr" defTabSz="1095687">
              <a:defRPr/>
            </a:pPr>
            <a:endParaRPr lang="ru-RU" sz="1867" b="1" kern="0" dirty="0">
              <a:ln w="18000">
                <a:solidFill>
                  <a:srgbClr val="FFFF00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28267" y="197435"/>
            <a:ext cx="12218623" cy="392339"/>
          </a:xfrm>
          <a:prstGeom prst="rect">
            <a:avLst/>
          </a:prstGeom>
          <a:noFill/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 anchor="ctr"/>
          <a:lstStyle/>
          <a:p>
            <a:pPr algn="ctr" defTabSz="1285353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gradFill flip="none" rotWithShape="1">
                  <a:gsLst>
                    <a:gs pos="0">
                      <a:srgbClr val="4F81BD">
                        <a:lumMod val="50000"/>
                      </a:srgbClr>
                    </a:gs>
                    <a:gs pos="50000">
                      <a:srgbClr val="4F81BD">
                        <a:lumMod val="75000"/>
                      </a:srgbClr>
                    </a:gs>
                    <a:gs pos="100000">
                      <a:srgbClr val="4F81BD">
                        <a:lumMod val="60000"/>
                        <a:lumOff val="40000"/>
                      </a:srgbClr>
                    </a:gs>
                  </a:gsLst>
                  <a:lin ang="16200000" scaled="1"/>
                  <a:tileRect/>
                </a:gradFill>
                <a:effectLst>
                  <a:glow rad="127000">
                    <a:prstClr val="white"/>
                  </a:glow>
                </a:effectLst>
                <a:latin typeface="+mn-lt"/>
                <a:cs typeface="Arial" pitchFamily="34" charset="0"/>
              </a:rPr>
              <a:t>Схема мультиплексного выявления РНК вирусов </a:t>
            </a:r>
            <a:r>
              <a:rPr lang="ru-RU" sz="2400" b="1" dirty="0" err="1">
                <a:gradFill flip="none" rotWithShape="1">
                  <a:gsLst>
                    <a:gs pos="0">
                      <a:srgbClr val="4F81BD">
                        <a:lumMod val="50000"/>
                      </a:srgbClr>
                    </a:gs>
                    <a:gs pos="50000">
                      <a:srgbClr val="4F81BD">
                        <a:lumMod val="75000"/>
                      </a:srgbClr>
                    </a:gs>
                    <a:gs pos="100000">
                      <a:srgbClr val="4F81BD">
                        <a:lumMod val="60000"/>
                        <a:lumOff val="40000"/>
                      </a:srgbClr>
                    </a:gs>
                  </a:gsLst>
                  <a:lin ang="16200000" scaled="1"/>
                  <a:tileRect/>
                </a:gradFill>
                <a:effectLst>
                  <a:glow rad="127000">
                    <a:prstClr val="white"/>
                  </a:glow>
                </a:effectLst>
                <a:latin typeface="+mn-lt"/>
                <a:cs typeface="Arial" pitchFamily="34" charset="0"/>
              </a:rPr>
              <a:t>Эбола</a:t>
            </a:r>
            <a:r>
              <a:rPr lang="ru-RU" sz="2400" b="1" dirty="0">
                <a:gradFill flip="none" rotWithShape="1">
                  <a:gsLst>
                    <a:gs pos="0">
                      <a:srgbClr val="4F81BD">
                        <a:lumMod val="50000"/>
                      </a:srgbClr>
                    </a:gs>
                    <a:gs pos="50000">
                      <a:srgbClr val="4F81BD">
                        <a:lumMod val="75000"/>
                      </a:srgbClr>
                    </a:gs>
                    <a:gs pos="100000">
                      <a:srgbClr val="4F81BD">
                        <a:lumMod val="60000"/>
                        <a:lumOff val="40000"/>
                      </a:srgbClr>
                    </a:gs>
                  </a:gsLst>
                  <a:lin ang="16200000" scaled="1"/>
                  <a:tileRect/>
                </a:gradFill>
                <a:effectLst>
                  <a:glow rad="127000">
                    <a:prstClr val="white"/>
                  </a:glow>
                </a:effectLst>
                <a:latin typeface="+mn-lt"/>
                <a:cs typeface="Arial" pitchFamily="34" charset="0"/>
              </a:rPr>
              <a:t> и Марбург</a:t>
            </a:r>
          </a:p>
        </p:txBody>
      </p:sp>
      <p:pic>
        <p:nvPicPr>
          <p:cNvPr id="34825" name="Рисунок 7"/>
          <p:cNvPicPr>
            <a:picLocks noChangeAspect="1"/>
          </p:cNvPicPr>
          <p:nvPr/>
        </p:nvPicPr>
        <p:blipFill>
          <a:blip r:embed="rId5"/>
          <a:srcRect t="4434" b="13841"/>
          <a:stretch>
            <a:fillRect/>
          </a:stretch>
        </p:blipFill>
        <p:spPr bwMode="auto">
          <a:xfrm>
            <a:off x="0" y="-9525"/>
            <a:ext cx="576263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7" name="Rectangle 17"/>
          <p:cNvSpPr>
            <a:spLocks noChangeArrowheads="1"/>
          </p:cNvSpPr>
          <p:nvPr/>
        </p:nvSpPr>
        <p:spPr bwMode="auto">
          <a:xfrm>
            <a:off x="2611438" y="-2235200"/>
            <a:ext cx="9072562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4828" name="Содержимое 2"/>
          <p:cNvSpPr txBox="1">
            <a:spLocks/>
          </p:cNvSpPr>
          <p:nvPr/>
        </p:nvSpPr>
        <p:spPr bwMode="auto">
          <a:xfrm>
            <a:off x="0" y="1825625"/>
            <a:ext cx="12163425" cy="480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ru-RU" altLang="ru-RU" sz="3200">
                <a:latin typeface="Times New Roman" pitchFamily="18" charset="0"/>
                <a:cs typeface="Times New Roman" pitchFamily="18" charset="0"/>
              </a:rPr>
              <a:t>Канал </a:t>
            </a:r>
            <a:r>
              <a:rPr lang="en-US" altLang="ru-RU" sz="32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FAM</a:t>
            </a:r>
            <a:r>
              <a:rPr lang="en-US" altLang="ru-RU" sz="320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altLang="ru-RU" sz="3200">
                <a:latin typeface="Times New Roman" pitchFamily="18" charset="0"/>
                <a:cs typeface="Times New Roman" pitchFamily="18" charset="0"/>
              </a:rPr>
              <a:t>вирус Эбола Рестон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ru-RU" altLang="ru-RU" sz="3200">
                <a:latin typeface="Times New Roman" pitchFamily="18" charset="0"/>
                <a:cs typeface="Times New Roman" pitchFamily="18" charset="0"/>
              </a:rPr>
              <a:t>Канал </a:t>
            </a:r>
            <a:r>
              <a:rPr lang="en-US" altLang="ru-RU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R6G</a:t>
            </a:r>
            <a:r>
              <a:rPr lang="ru-RU" altLang="ru-RU" sz="3200">
                <a:latin typeface="Times New Roman" pitchFamily="18" charset="0"/>
                <a:cs typeface="Times New Roman" pitchFamily="18" charset="0"/>
              </a:rPr>
              <a:t> – вирус Марбург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ru-RU" altLang="ru-RU" sz="3200">
                <a:latin typeface="Times New Roman" pitchFamily="18" charset="0"/>
                <a:cs typeface="Times New Roman" pitchFamily="18" charset="0"/>
              </a:rPr>
              <a:t>Канал </a:t>
            </a:r>
            <a:r>
              <a:rPr lang="en-US" altLang="ru-RU" sz="32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ROX</a:t>
            </a:r>
            <a:r>
              <a:rPr lang="ru-RU" altLang="ru-RU" sz="3200">
                <a:latin typeface="Times New Roman" pitchFamily="18" charset="0"/>
                <a:cs typeface="Times New Roman" pitchFamily="18" charset="0"/>
              </a:rPr>
              <a:t> – патогенные для человека вирусы Эбола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ru-RU" altLang="ru-RU" sz="3200">
                <a:latin typeface="Times New Roman" pitchFamily="18" charset="0"/>
                <a:cs typeface="Times New Roman" pitchFamily="18" charset="0"/>
              </a:rPr>
              <a:t>Канал </a:t>
            </a:r>
            <a:r>
              <a:rPr lang="en-US" altLang="ru-RU" sz="32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Cy5</a:t>
            </a:r>
            <a:r>
              <a:rPr lang="ru-RU" altLang="ru-RU" sz="3200">
                <a:latin typeface="Times New Roman" pitchFamily="18" charset="0"/>
                <a:cs typeface="Times New Roman" pitchFamily="18" charset="0"/>
              </a:rPr>
              <a:t> – внутренний положительный контроль ОТ-ПЦР-РВ (ВПК)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ru-RU" altLang="ru-RU" sz="3200">
                <a:latin typeface="Times New Roman" pitchFamily="18" charset="0"/>
                <a:cs typeface="Times New Roman" pitchFamily="18" charset="0"/>
              </a:rPr>
              <a:t>Канал </a:t>
            </a:r>
            <a:r>
              <a:rPr lang="en-US" altLang="ru-RU" sz="3200" b="1">
                <a:solidFill>
                  <a:srgbClr val="4BACC6"/>
                </a:solidFill>
                <a:latin typeface="Times New Roman" pitchFamily="18" charset="0"/>
                <a:cs typeface="Times New Roman" pitchFamily="18" charset="0"/>
              </a:rPr>
              <a:t>Cy5.5</a:t>
            </a:r>
            <a:r>
              <a:rPr lang="ru-RU" altLang="ru-RU" sz="3200">
                <a:latin typeface="Times New Roman" pitchFamily="18" charset="0"/>
                <a:cs typeface="Times New Roman" pitchFamily="18" charset="0"/>
              </a:rPr>
              <a:t> – внутренний положительный контроль выделения РНК (ВПК-В-РНК)</a:t>
            </a:r>
          </a:p>
        </p:txBody>
      </p:sp>
      <p:grpSp>
        <p:nvGrpSpPr>
          <p:cNvPr id="34830" name="Group 3"/>
          <p:cNvGrpSpPr>
            <a:grpSpLocks/>
          </p:cNvGrpSpPr>
          <p:nvPr/>
        </p:nvGrpSpPr>
        <p:grpSpPr bwMode="auto">
          <a:xfrm>
            <a:off x="11268075" y="152400"/>
            <a:ext cx="771525" cy="536575"/>
            <a:chOff x="5207" y="58"/>
            <a:chExt cx="487" cy="338"/>
          </a:xfrm>
        </p:grpSpPr>
        <p:graphicFrame>
          <p:nvGraphicFramePr>
            <p:cNvPr id="34831" name="Object 3"/>
            <p:cNvGraphicFramePr>
              <a:graphicFrameLocks noChangeAspect="1"/>
            </p:cNvGraphicFramePr>
            <p:nvPr/>
          </p:nvGraphicFramePr>
          <p:xfrm>
            <a:off x="5207" y="58"/>
            <a:ext cx="487" cy="338"/>
          </p:xfrm>
          <a:graphic>
            <a:graphicData uri="http://schemas.openxmlformats.org/presentationml/2006/ole">
              <p:oleObj spid="_x0000_s34831" name="Точечный рисунок" r:id="rId6" imgW="4266667" imgH="3486637" progId="PBrush">
                <p:embed/>
              </p:oleObj>
            </a:graphicData>
          </a:graphic>
        </p:graphicFrame>
        <p:sp>
          <p:nvSpPr>
            <p:cNvPr id="34832" name="Rectangle 5"/>
            <p:cNvSpPr>
              <a:spLocks noChangeArrowheads="1"/>
            </p:cNvSpPr>
            <p:nvPr/>
          </p:nvSpPr>
          <p:spPr bwMode="auto">
            <a:xfrm>
              <a:off x="5301" y="103"/>
              <a:ext cx="278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5758" tIns="47879" rIns="95758" bIns="47879" anchor="ctr"/>
            <a:lstStyle/>
            <a:p>
              <a:pPr algn="ctr" defTabSz="955675">
                <a:lnSpc>
                  <a:spcPct val="90000"/>
                </a:lnSpc>
              </a:pPr>
              <a:fld id="{2E48234F-5CA3-4CE0-820C-6FD9C812939F}" type="slidenum">
                <a:rPr lang="ru-RU" altLang="ru-RU" sz="2800" b="1">
                  <a:solidFill>
                    <a:srgbClr val="FFFA1B"/>
                  </a:solidFill>
                  <a:latin typeface="Calibri" pitchFamily="34" charset="0"/>
                  <a:cs typeface="Arial" charset="0"/>
                </a:rPr>
                <a:pPr algn="ctr" defTabSz="955675">
                  <a:lnSpc>
                    <a:spcPct val="90000"/>
                  </a:lnSpc>
                </a:pPr>
                <a:t>3</a:t>
              </a:fld>
              <a:endParaRPr lang="ru-RU" altLang="ru-RU" sz="2800" b="1">
                <a:solidFill>
                  <a:srgbClr val="FFFA1B"/>
                </a:solidFill>
                <a:latin typeface="Calibri" pitchFamily="34" charset="0"/>
                <a:cs typeface="Arial" charset="0"/>
              </a:endParaRPr>
            </a:p>
          </p:txBody>
        </p:sp>
      </p:grpSp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-1644" y="13103"/>
            <a:ext cx="12192000" cy="6854112"/>
          </a:xfrm>
          <a:prstGeom prst="rect">
            <a:avLst/>
          </a:prstGeom>
          <a:gradFill>
            <a:gsLst>
              <a:gs pos="0">
                <a:srgbClr val="0066FF">
                  <a:alpha val="80000"/>
                </a:srgbClr>
              </a:gs>
              <a:gs pos="50000">
                <a:schemeClr val="bg1">
                  <a:alpha val="94000"/>
                  <a:lumMod val="95000"/>
                </a:schemeClr>
              </a:gs>
              <a:gs pos="100000">
                <a:srgbClr val="66CCFF">
                  <a:alpha val="8000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08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267">
              <a:solidFill>
                <a:prstClr val="white"/>
              </a:solidFill>
            </a:endParaRPr>
          </a:p>
        </p:txBody>
      </p:sp>
      <p:sp>
        <p:nvSpPr>
          <p:cNvPr id="11268" name="TextBox 3"/>
          <p:cNvSpPr txBox="1">
            <a:spLocks noChangeArrowheads="1"/>
          </p:cNvSpPr>
          <p:nvPr/>
        </p:nvSpPr>
        <p:spPr bwMode="auto">
          <a:xfrm>
            <a:off x="9921875" y="119063"/>
            <a:ext cx="727075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789" dirty="0"/>
              <a:t>6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-3472" y="230881"/>
            <a:ext cx="12195472" cy="426143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9525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 prstMaterial="dkEdge"/>
        </p:spPr>
        <p:txBody>
          <a:bodyPr lIns="137485" tIns="68739" rIns="137485" bIns="68739" anchor="ctr">
            <a:spAutoFit/>
          </a:bodyPr>
          <a:lstStyle/>
          <a:p>
            <a:pPr algn="ctr" defTabSz="1095687">
              <a:defRPr/>
            </a:pPr>
            <a:endParaRPr lang="ru-RU" sz="1867" b="1" kern="0" dirty="0">
              <a:ln w="18000">
                <a:solidFill>
                  <a:srgbClr val="FFFF00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28267" y="197435"/>
            <a:ext cx="12218623" cy="392339"/>
          </a:xfrm>
          <a:prstGeom prst="rect">
            <a:avLst/>
          </a:prstGeom>
          <a:noFill/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 anchor="ctr"/>
          <a:lstStyle/>
          <a:p>
            <a:pPr algn="ctr" defTabSz="1285353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gradFill flip="none" rotWithShape="1">
                  <a:gsLst>
                    <a:gs pos="0">
                      <a:srgbClr val="4F81BD">
                        <a:lumMod val="50000"/>
                      </a:srgbClr>
                    </a:gs>
                    <a:gs pos="50000">
                      <a:srgbClr val="4F81BD">
                        <a:lumMod val="75000"/>
                      </a:srgbClr>
                    </a:gs>
                    <a:gs pos="100000">
                      <a:srgbClr val="4F81BD">
                        <a:lumMod val="60000"/>
                        <a:lumOff val="40000"/>
                      </a:srgbClr>
                    </a:gs>
                  </a:gsLst>
                  <a:lin ang="16200000" scaled="1"/>
                  <a:tileRect/>
                </a:gradFill>
                <a:effectLst>
                  <a:glow rad="127000">
                    <a:prstClr val="white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Выявление РНК вируса </a:t>
            </a:r>
            <a:r>
              <a:rPr lang="ru-RU" sz="2400" b="1" dirty="0" err="1">
                <a:gradFill flip="none" rotWithShape="1">
                  <a:gsLst>
                    <a:gs pos="0">
                      <a:srgbClr val="4F81BD">
                        <a:lumMod val="50000"/>
                      </a:srgbClr>
                    </a:gs>
                    <a:gs pos="50000">
                      <a:srgbClr val="4F81BD">
                        <a:lumMod val="75000"/>
                      </a:srgbClr>
                    </a:gs>
                    <a:gs pos="100000">
                      <a:srgbClr val="4F81BD">
                        <a:lumMod val="60000"/>
                        <a:lumOff val="40000"/>
                      </a:srgbClr>
                    </a:gs>
                  </a:gsLst>
                  <a:lin ang="16200000" scaled="1"/>
                  <a:tileRect/>
                </a:gradFill>
                <a:effectLst>
                  <a:glow rad="127000">
                    <a:prstClr val="white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Эбола</a:t>
            </a:r>
            <a:r>
              <a:rPr lang="ru-RU" sz="2400" b="1" dirty="0">
                <a:gradFill flip="none" rotWithShape="1">
                  <a:gsLst>
                    <a:gs pos="0">
                      <a:srgbClr val="4F81BD">
                        <a:lumMod val="50000"/>
                      </a:srgbClr>
                    </a:gs>
                    <a:gs pos="50000">
                      <a:srgbClr val="4F81BD">
                        <a:lumMod val="75000"/>
                      </a:srgbClr>
                    </a:gs>
                    <a:gs pos="100000">
                      <a:srgbClr val="4F81BD">
                        <a:lumMod val="60000"/>
                        <a:lumOff val="40000"/>
                      </a:srgbClr>
                    </a:gs>
                  </a:gsLst>
                  <a:lin ang="16200000" scaled="1"/>
                  <a:tileRect/>
                </a:gradFill>
                <a:effectLst>
                  <a:glow rad="127000">
                    <a:prstClr val="white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методом мультиплексной ОТ-ПЦР-РВ</a:t>
            </a:r>
          </a:p>
        </p:txBody>
      </p:sp>
      <p:pic>
        <p:nvPicPr>
          <p:cNvPr id="36873" name="Рисунок 7"/>
          <p:cNvPicPr>
            <a:picLocks noChangeAspect="1"/>
          </p:cNvPicPr>
          <p:nvPr/>
        </p:nvPicPr>
        <p:blipFill>
          <a:blip r:embed="rId5"/>
          <a:srcRect t="4434" b="13841"/>
          <a:stretch>
            <a:fillRect/>
          </a:stretch>
        </p:blipFill>
        <p:spPr bwMode="auto">
          <a:xfrm>
            <a:off x="0" y="-9525"/>
            <a:ext cx="576263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5" name="Rectangle 17"/>
          <p:cNvSpPr>
            <a:spLocks noChangeArrowheads="1"/>
          </p:cNvSpPr>
          <p:nvPr/>
        </p:nvSpPr>
        <p:spPr bwMode="auto">
          <a:xfrm>
            <a:off x="2611438" y="-2235200"/>
            <a:ext cx="9072562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graphicFrame>
        <p:nvGraphicFramePr>
          <p:cNvPr id="17" name="Group 87"/>
          <p:cNvGraphicFramePr>
            <a:graphicFrameLocks noGrp="1"/>
          </p:cNvGraphicFramePr>
          <p:nvPr/>
        </p:nvGraphicFramePr>
        <p:xfrm>
          <a:off x="134938" y="841375"/>
          <a:ext cx="11917362" cy="5729288"/>
        </p:xfrm>
        <a:graphic>
          <a:graphicData uri="http://schemas.openxmlformats.org/drawingml/2006/table">
            <a:tbl>
              <a:tblPr/>
              <a:tblGrid>
                <a:gridCol w="2502643">
                  <a:extLst>
                    <a:ext uri="{9D8B030D-6E8A-4147-A177-3AD203B41FA5}"/>
                  </a:extLst>
                </a:gridCol>
                <a:gridCol w="1935906">
                  <a:extLst>
                    <a:ext uri="{9D8B030D-6E8A-4147-A177-3AD203B41FA5}"/>
                  </a:extLst>
                </a:gridCol>
                <a:gridCol w="1938554">
                  <a:extLst>
                    <a:ext uri="{9D8B030D-6E8A-4147-A177-3AD203B41FA5}"/>
                  </a:extLst>
                </a:gridCol>
                <a:gridCol w="1935908">
                  <a:extLst>
                    <a:ext uri="{9D8B030D-6E8A-4147-A177-3AD203B41FA5}"/>
                  </a:extLst>
                </a:gridCol>
                <a:gridCol w="1935906">
                  <a:extLst>
                    <a:ext uri="{9D8B030D-6E8A-4147-A177-3AD203B41FA5}"/>
                  </a:extLst>
                </a:gridCol>
                <a:gridCol w="1668428">
                  <a:extLst>
                    <a:ext uri="{9D8B030D-6E8A-4147-A177-3AD203B41FA5}"/>
                  </a:extLst>
                </a:gridCol>
              </a:tblGrid>
              <a:tr h="766941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89125" algn="l"/>
                        </a:tabLst>
                      </a:pPr>
                      <a:r>
                        <a:rPr kumimoji="0" lang="ru-RU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Праймеры</a:t>
                      </a:r>
                      <a:r>
                        <a:rPr kumimoji="0" lang="ru-RU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и зонды для выявления РНК…</a:t>
                      </a:r>
                    </a:p>
                  </a:txBody>
                  <a:tcPr marL="33980" marR="339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89125" algn="l"/>
                        </a:tabLst>
                      </a:pPr>
                      <a:r>
                        <a:rPr kumimoji="0" lang="ru-RU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Результат ПЦР-РВ при выявлении РНК вируса</a:t>
                      </a: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 разведении…(</a:t>
                      </a: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Ct</a:t>
                      </a:r>
                      <a:r>
                        <a:rPr kumimoji="0" lang="ru-RU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Х±σ</a:t>
                      </a:r>
                      <a:r>
                        <a:rPr kumimoji="0" lang="ru-RU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ru-RU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=4)</a:t>
                      </a:r>
                    </a:p>
                  </a:txBody>
                  <a:tcPr marL="33980" marR="339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89125" algn="l"/>
                        </a:tabLst>
                      </a:pPr>
                      <a:r>
                        <a:rPr kumimoji="0" lang="ru-RU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Эффектив</a:t>
                      </a: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b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ность</a:t>
                      </a:r>
                      <a:r>
                        <a:rPr kumimoji="0" lang="ru-RU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br>
                        <a:rPr kumimoji="0" lang="ru-RU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реакции, %</a:t>
                      </a:r>
                    </a:p>
                  </a:txBody>
                  <a:tcPr marL="33980" marR="339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3152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89125" algn="l"/>
                        </a:tabLst>
                      </a:pPr>
                      <a:r>
                        <a:rPr kumimoji="0" lang="ru-RU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kumimoji="0" lang="ru-RU" sz="22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-2</a:t>
                      </a:r>
                      <a:endParaRPr kumimoji="0" lang="ru-RU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980" marR="339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89125" algn="l"/>
                        </a:tabLst>
                      </a:pPr>
                      <a:r>
                        <a:rPr kumimoji="0" lang="ru-RU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kumimoji="0" lang="ru-RU" sz="22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-3</a:t>
                      </a:r>
                      <a:endParaRPr kumimoji="0" lang="ru-RU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980" marR="339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89125" algn="l"/>
                        </a:tabLst>
                      </a:pPr>
                      <a:r>
                        <a:rPr kumimoji="0" lang="ru-RU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kumimoji="0" lang="ru-RU" sz="22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-4</a:t>
                      </a:r>
                      <a:endParaRPr kumimoji="0" lang="ru-RU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980" marR="339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89125" algn="l"/>
                        </a:tabLst>
                      </a:pPr>
                      <a:r>
                        <a:rPr kumimoji="0" lang="ru-RU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kumimoji="0" lang="ru-RU" sz="22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-5</a:t>
                      </a:r>
                      <a:endParaRPr kumimoji="0" lang="ru-RU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980" marR="339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89125" algn="l"/>
                        </a:tabLst>
                      </a:pPr>
                      <a:endParaRPr kumimoji="0" lang="ru-RU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980" marR="339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6305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89125" algn="l"/>
                        </a:tabLst>
                      </a:pPr>
                      <a:r>
                        <a:rPr kumimoji="0" lang="ru-RU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Вируса </a:t>
                      </a:r>
                      <a:r>
                        <a:rPr kumimoji="0" lang="ru-RU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Эбола</a:t>
                      </a:r>
                      <a:endParaRPr kumimoji="0" lang="ru-RU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980" marR="339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Положительный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(26,5±0,1)</a:t>
                      </a:r>
                    </a:p>
                  </a:txBody>
                  <a:tcPr marL="33980" marR="339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Положительный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(30,1±0,1)</a:t>
                      </a:r>
                    </a:p>
                  </a:txBody>
                  <a:tcPr marL="33980" marR="339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Положительный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(33,7±0,3)</a:t>
                      </a:r>
                    </a:p>
                  </a:txBody>
                  <a:tcPr marL="33980" marR="339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Положительный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(37,4±0,3)</a:t>
                      </a:r>
                    </a:p>
                  </a:txBody>
                  <a:tcPr marL="33980" marR="339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89125" algn="l"/>
                        </a:tabLst>
                      </a:pPr>
                      <a:r>
                        <a:rPr kumimoji="0" lang="ru-RU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89</a:t>
                      </a:r>
                    </a:p>
                  </a:txBody>
                  <a:tcPr marL="33980" marR="339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6305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89125" algn="l"/>
                        </a:tabLst>
                      </a:pPr>
                      <a:r>
                        <a:rPr kumimoji="0" lang="ru-RU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Вирусов Марбург и Эбола</a:t>
                      </a:r>
                    </a:p>
                  </a:txBody>
                  <a:tcPr marL="33980" marR="339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Положительный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(26,6±0,1)</a:t>
                      </a:r>
                    </a:p>
                  </a:txBody>
                  <a:tcPr marL="33980" marR="339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Положительный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(30,4±0,1)</a:t>
                      </a:r>
                    </a:p>
                  </a:txBody>
                  <a:tcPr marL="33980" marR="339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Положительный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(33,9±0,1)</a:t>
                      </a:r>
                    </a:p>
                  </a:txBody>
                  <a:tcPr marL="33980" marR="339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Положительный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(37,0±0,5)</a:t>
                      </a:r>
                    </a:p>
                  </a:txBody>
                  <a:tcPr marL="33980" marR="339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89125" algn="l"/>
                        </a:tabLst>
                      </a:pPr>
                      <a:r>
                        <a:rPr kumimoji="0" lang="ru-RU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94</a:t>
                      </a:r>
                    </a:p>
                  </a:txBody>
                  <a:tcPr marL="33980" marR="339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6305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89125" algn="l"/>
                        </a:tabLst>
                      </a:pPr>
                      <a:r>
                        <a:rPr kumimoji="0" lang="ru-RU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Вирусов Марбург и Эбола, ВПК</a:t>
                      </a:r>
                    </a:p>
                  </a:txBody>
                  <a:tcPr marL="33980" marR="339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Положительный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(26,4±0,1)</a:t>
                      </a:r>
                    </a:p>
                  </a:txBody>
                  <a:tcPr marL="33980" marR="339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Положительный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(31,0±0,4)</a:t>
                      </a:r>
                    </a:p>
                  </a:txBody>
                  <a:tcPr marL="33980" marR="339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Положительный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(33,9±0,4)</a:t>
                      </a:r>
                    </a:p>
                  </a:txBody>
                  <a:tcPr marL="33980" marR="339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Положительный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(37,6±0,3)</a:t>
                      </a:r>
                    </a:p>
                  </a:txBody>
                  <a:tcPr marL="33980" marR="339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89125" algn="l"/>
                        </a:tabLst>
                      </a:pPr>
                      <a:r>
                        <a:rPr kumimoji="0" lang="ru-RU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92</a:t>
                      </a:r>
                    </a:p>
                  </a:txBody>
                  <a:tcPr marL="33980" marR="339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9458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89125" algn="l"/>
                        </a:tabLst>
                      </a:pPr>
                      <a:r>
                        <a:rPr kumimoji="0" lang="ru-RU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Вирусов Марбург и Эбола, ВПК и</a:t>
                      </a:r>
                      <a:br>
                        <a:rPr kumimoji="0" lang="ru-RU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ВПК-В-РНК</a:t>
                      </a:r>
                    </a:p>
                  </a:txBody>
                  <a:tcPr marL="33980" marR="339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Положительный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(26,4±0,1)</a:t>
                      </a:r>
                    </a:p>
                  </a:txBody>
                  <a:tcPr marL="33980" marR="339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Положительный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(30,9±0,2)</a:t>
                      </a:r>
                    </a:p>
                  </a:txBody>
                  <a:tcPr marL="33980" marR="339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Положительный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(33,4±0,2)</a:t>
                      </a:r>
                    </a:p>
                  </a:txBody>
                  <a:tcPr marL="33980" marR="339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Положительный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(37,8±0,5)</a:t>
                      </a:r>
                    </a:p>
                  </a:txBody>
                  <a:tcPr marL="33980" marR="339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89125" algn="l"/>
                        </a:tabLst>
                      </a:pPr>
                      <a:r>
                        <a:rPr kumimoji="0" lang="ru-RU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33980" marR="339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grpSp>
        <p:nvGrpSpPr>
          <p:cNvPr id="36923" name="Group 3"/>
          <p:cNvGrpSpPr>
            <a:grpSpLocks/>
          </p:cNvGrpSpPr>
          <p:nvPr/>
        </p:nvGrpSpPr>
        <p:grpSpPr bwMode="auto">
          <a:xfrm>
            <a:off x="11277600" y="152400"/>
            <a:ext cx="771525" cy="536575"/>
            <a:chOff x="5207" y="58"/>
            <a:chExt cx="487" cy="338"/>
          </a:xfrm>
        </p:grpSpPr>
        <p:graphicFrame>
          <p:nvGraphicFramePr>
            <p:cNvPr id="36924" name="Object 3"/>
            <p:cNvGraphicFramePr>
              <a:graphicFrameLocks noChangeAspect="1"/>
            </p:cNvGraphicFramePr>
            <p:nvPr/>
          </p:nvGraphicFramePr>
          <p:xfrm>
            <a:off x="5207" y="58"/>
            <a:ext cx="487" cy="338"/>
          </p:xfrm>
          <a:graphic>
            <a:graphicData uri="http://schemas.openxmlformats.org/presentationml/2006/ole">
              <p:oleObj spid="_x0000_s36924" name="Точечный рисунок" r:id="rId6" imgW="4266667" imgH="3486637" progId="PBrush">
                <p:embed/>
              </p:oleObj>
            </a:graphicData>
          </a:graphic>
        </p:graphicFrame>
        <p:sp>
          <p:nvSpPr>
            <p:cNvPr id="36925" name="Rectangle 5"/>
            <p:cNvSpPr>
              <a:spLocks noChangeArrowheads="1"/>
            </p:cNvSpPr>
            <p:nvPr/>
          </p:nvSpPr>
          <p:spPr bwMode="auto">
            <a:xfrm>
              <a:off x="5301" y="103"/>
              <a:ext cx="278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5758" tIns="47879" rIns="95758" bIns="47879" anchor="ctr"/>
            <a:lstStyle/>
            <a:p>
              <a:pPr algn="ctr" defTabSz="955675">
                <a:lnSpc>
                  <a:spcPct val="90000"/>
                </a:lnSpc>
              </a:pPr>
              <a:fld id="{ABAE7822-5306-4B79-A6F8-BE1136632D5F}" type="slidenum">
                <a:rPr lang="ru-RU" altLang="ru-RU" sz="2800" b="1">
                  <a:solidFill>
                    <a:srgbClr val="FFFA1B"/>
                  </a:solidFill>
                  <a:latin typeface="Calibri" pitchFamily="34" charset="0"/>
                  <a:cs typeface="Arial" charset="0"/>
                </a:rPr>
                <a:pPr algn="ctr" defTabSz="955675">
                  <a:lnSpc>
                    <a:spcPct val="90000"/>
                  </a:lnSpc>
                </a:pPr>
                <a:t>4</a:t>
              </a:fld>
              <a:endParaRPr lang="ru-RU" altLang="ru-RU" sz="2800" b="1">
                <a:solidFill>
                  <a:srgbClr val="FFFA1B"/>
                </a:solidFill>
                <a:latin typeface="Calibri" pitchFamily="34" charset="0"/>
                <a:cs typeface="Arial" charset="0"/>
              </a:endParaRPr>
            </a:p>
          </p:txBody>
        </p:sp>
      </p:grpSp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Прямоугольник 157"/>
          <p:cNvSpPr/>
          <p:nvPr/>
        </p:nvSpPr>
        <p:spPr>
          <a:xfrm>
            <a:off x="-3136" y="-3103"/>
            <a:ext cx="12189088" cy="6858000"/>
          </a:xfrm>
          <a:prstGeom prst="rect">
            <a:avLst/>
          </a:prstGeom>
          <a:gradFill>
            <a:gsLst>
              <a:gs pos="0">
                <a:srgbClr val="0066FF">
                  <a:alpha val="80000"/>
                </a:srgbClr>
              </a:gs>
              <a:gs pos="50000">
                <a:schemeClr val="bg1">
                  <a:alpha val="94000"/>
                  <a:lumMod val="95000"/>
                </a:schemeClr>
              </a:gs>
              <a:gs pos="100000">
                <a:srgbClr val="66CCFF">
                  <a:alpha val="8000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69656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3">
              <a:solidFill>
                <a:prstClr val="white"/>
              </a:solidFill>
            </a:endParaRPr>
          </a:p>
        </p:txBody>
      </p:sp>
      <p:sp>
        <p:nvSpPr>
          <p:cNvPr id="160" name="Прямоугольник 159"/>
          <p:cNvSpPr/>
          <p:nvPr/>
        </p:nvSpPr>
        <p:spPr>
          <a:xfrm>
            <a:off x="-3472" y="138521"/>
            <a:ext cx="12195472" cy="426143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9525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 prstMaterial="dkEdge"/>
        </p:spPr>
        <p:txBody>
          <a:bodyPr lIns="137485" tIns="68739" rIns="137485" bIns="68739" anchor="ctr">
            <a:spAutoFit/>
          </a:bodyPr>
          <a:lstStyle/>
          <a:p>
            <a:pPr algn="ctr" defTabSz="1095687">
              <a:defRPr/>
            </a:pPr>
            <a:endParaRPr lang="ru-RU" sz="1867" b="1" kern="0" dirty="0">
              <a:ln w="18000">
                <a:solidFill>
                  <a:srgbClr val="FFFF00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920" name="Рисунок 7"/>
          <p:cNvPicPr>
            <a:picLocks noChangeAspect="1"/>
          </p:cNvPicPr>
          <p:nvPr/>
        </p:nvPicPr>
        <p:blipFill>
          <a:blip r:embed="rId5"/>
          <a:srcRect t="4434" b="13841"/>
          <a:stretch>
            <a:fillRect/>
          </a:stretch>
        </p:blipFill>
        <p:spPr bwMode="auto">
          <a:xfrm>
            <a:off x="0" y="-9525"/>
            <a:ext cx="576263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1" name="TextBox 160"/>
          <p:cNvSpPr txBox="1"/>
          <p:nvPr/>
        </p:nvSpPr>
        <p:spPr>
          <a:xfrm>
            <a:off x="-178145" y="166846"/>
            <a:ext cx="11549478" cy="274025"/>
          </a:xfrm>
          <a:prstGeom prst="rect">
            <a:avLst/>
          </a:prstGeom>
          <a:noFill/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 anchor="ctr"/>
          <a:lstStyle/>
          <a:p>
            <a:pPr algn="ctr" defTabSz="102237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gradFill flip="none" rotWithShape="1">
                  <a:gsLst>
                    <a:gs pos="0">
                      <a:srgbClr val="4F81BD">
                        <a:lumMod val="50000"/>
                      </a:srgbClr>
                    </a:gs>
                    <a:gs pos="50000">
                      <a:srgbClr val="4F81BD">
                        <a:lumMod val="75000"/>
                      </a:srgbClr>
                    </a:gs>
                    <a:gs pos="100000">
                      <a:srgbClr val="4F81BD">
                        <a:lumMod val="60000"/>
                        <a:lumOff val="40000"/>
                      </a:srgbClr>
                    </a:gs>
                  </a:gsLst>
                  <a:lin ang="16200000" scaled="1"/>
                  <a:tileRect/>
                </a:gradFill>
                <a:effectLst>
                  <a:glow rad="127000">
                    <a:prstClr val="white"/>
                  </a:glow>
                </a:effectLst>
                <a:latin typeface="+mn-lt"/>
                <a:cs typeface="Arial" pitchFamily="34" charset="0"/>
              </a:rPr>
              <a:t>Выявление РНК вирусов </a:t>
            </a:r>
            <a:r>
              <a:rPr lang="ru-RU" sz="2400" b="1" dirty="0" err="1">
                <a:gradFill flip="none" rotWithShape="1">
                  <a:gsLst>
                    <a:gs pos="0">
                      <a:srgbClr val="4F81BD">
                        <a:lumMod val="50000"/>
                      </a:srgbClr>
                    </a:gs>
                    <a:gs pos="50000">
                      <a:srgbClr val="4F81BD">
                        <a:lumMod val="75000"/>
                      </a:srgbClr>
                    </a:gs>
                    <a:gs pos="100000">
                      <a:srgbClr val="4F81BD">
                        <a:lumMod val="60000"/>
                        <a:lumOff val="40000"/>
                      </a:srgbClr>
                    </a:gs>
                  </a:gsLst>
                  <a:lin ang="16200000" scaled="1"/>
                  <a:tileRect/>
                </a:gradFill>
                <a:effectLst>
                  <a:glow rad="127000">
                    <a:prstClr val="white"/>
                  </a:glow>
                </a:effectLst>
                <a:latin typeface="+mn-lt"/>
                <a:cs typeface="Arial" pitchFamily="34" charset="0"/>
              </a:rPr>
              <a:t>Эбола</a:t>
            </a:r>
            <a:r>
              <a:rPr lang="ru-RU" sz="2400" b="1" dirty="0">
                <a:gradFill flip="none" rotWithShape="1">
                  <a:gsLst>
                    <a:gs pos="0">
                      <a:srgbClr val="4F81BD">
                        <a:lumMod val="50000"/>
                      </a:srgbClr>
                    </a:gs>
                    <a:gs pos="50000">
                      <a:srgbClr val="4F81BD">
                        <a:lumMod val="75000"/>
                      </a:srgbClr>
                    </a:gs>
                    <a:gs pos="100000">
                      <a:srgbClr val="4F81BD">
                        <a:lumMod val="60000"/>
                        <a:lumOff val="40000"/>
                      </a:srgbClr>
                    </a:gs>
                  </a:gsLst>
                  <a:lin ang="16200000" scaled="1"/>
                  <a:tileRect/>
                </a:gradFill>
                <a:effectLst>
                  <a:glow rad="127000">
                    <a:prstClr val="white"/>
                  </a:glow>
                </a:effectLst>
                <a:latin typeface="+mn-lt"/>
                <a:cs typeface="Arial" pitchFamily="34" charset="0"/>
              </a:rPr>
              <a:t> и Марбург в одностадийной ОТ-ПЦР-РВ</a:t>
            </a:r>
          </a:p>
          <a:p>
            <a:pPr algn="ctr" defTabSz="102237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gradFill flip="none" rotWithShape="1">
                  <a:gsLst>
                    <a:gs pos="0">
                      <a:srgbClr val="4F81BD">
                        <a:lumMod val="50000"/>
                      </a:srgbClr>
                    </a:gs>
                    <a:gs pos="50000">
                      <a:srgbClr val="4F81BD">
                        <a:lumMod val="75000"/>
                      </a:srgbClr>
                    </a:gs>
                    <a:gs pos="100000">
                      <a:srgbClr val="4F81BD">
                        <a:lumMod val="60000"/>
                        <a:lumOff val="40000"/>
                      </a:srgbClr>
                    </a:gs>
                  </a:gsLst>
                  <a:lin ang="16200000" scaled="1"/>
                  <a:tileRect/>
                </a:gradFill>
                <a:effectLst>
                  <a:glow rad="127000">
                    <a:prstClr val="white"/>
                  </a:glow>
                </a:effectLst>
                <a:latin typeface="+mn-lt"/>
                <a:cs typeface="Arial" pitchFamily="34" charset="0"/>
              </a:rPr>
              <a:t>с использованием различных </a:t>
            </a:r>
            <a:r>
              <a:rPr lang="ru-RU" sz="2400" b="1" dirty="0" err="1">
                <a:gradFill flip="none" rotWithShape="1">
                  <a:gsLst>
                    <a:gs pos="0">
                      <a:srgbClr val="4F81BD">
                        <a:lumMod val="50000"/>
                      </a:srgbClr>
                    </a:gs>
                    <a:gs pos="50000">
                      <a:srgbClr val="4F81BD">
                        <a:lumMod val="75000"/>
                      </a:srgbClr>
                    </a:gs>
                    <a:gs pos="100000">
                      <a:srgbClr val="4F81BD">
                        <a:lumMod val="60000"/>
                        <a:lumOff val="40000"/>
                      </a:srgbClr>
                    </a:gs>
                  </a:gsLst>
                  <a:lin ang="16200000" scaled="1"/>
                  <a:tileRect/>
                </a:gradFill>
                <a:effectLst>
                  <a:glow rad="127000">
                    <a:prstClr val="white"/>
                  </a:glow>
                </a:effectLst>
                <a:latin typeface="+mn-lt"/>
                <a:cs typeface="Arial" pitchFamily="34" charset="0"/>
              </a:rPr>
              <a:t>ревертаз</a:t>
            </a:r>
            <a:endParaRPr lang="ru-RU" sz="2400" b="1" dirty="0">
              <a:gradFill flip="none" rotWithShape="1">
                <a:gsLst>
                  <a:gs pos="0">
                    <a:srgbClr val="4F81BD">
                      <a:lumMod val="50000"/>
                    </a:srgbClr>
                  </a:gs>
                  <a:gs pos="50000">
                    <a:srgbClr val="4F81BD">
                      <a:lumMod val="75000"/>
                    </a:srgbClr>
                  </a:gs>
                  <a:gs pos="100000">
                    <a:srgbClr val="4F81BD">
                      <a:lumMod val="60000"/>
                      <a:lumOff val="40000"/>
                    </a:srgbClr>
                  </a:gs>
                </a:gsLst>
                <a:lin ang="16200000" scaled="1"/>
                <a:tileRect/>
              </a:gradFill>
              <a:effectLst>
                <a:glow rad="127000">
                  <a:prstClr val="white"/>
                </a:glow>
              </a:effectLst>
              <a:latin typeface="+mn-lt"/>
              <a:cs typeface="Arial" pitchFamily="34" charset="0"/>
            </a:endParaRPr>
          </a:p>
        </p:txBody>
      </p:sp>
      <p:graphicFrame>
        <p:nvGraphicFramePr>
          <p:cNvPr id="100" name="Group 50"/>
          <p:cNvGraphicFramePr>
            <a:graphicFrameLocks noGrp="1"/>
          </p:cNvGraphicFramePr>
          <p:nvPr/>
        </p:nvGraphicFramePr>
        <p:xfrm>
          <a:off x="412750" y="993775"/>
          <a:ext cx="11541125" cy="4864100"/>
        </p:xfrm>
        <a:graphic>
          <a:graphicData uri="http://schemas.openxmlformats.org/drawingml/2006/table">
            <a:tbl>
              <a:tblPr/>
              <a:tblGrid>
                <a:gridCol w="1469562">
                  <a:extLst>
                    <a:ext uri="{9D8B030D-6E8A-4147-A177-3AD203B41FA5}"/>
                  </a:extLst>
                </a:gridCol>
                <a:gridCol w="1678639">
                  <a:extLst>
                    <a:ext uri="{9D8B030D-6E8A-4147-A177-3AD203B41FA5}"/>
                  </a:extLst>
                </a:gridCol>
                <a:gridCol w="1678639">
                  <a:extLst>
                    <a:ext uri="{9D8B030D-6E8A-4147-A177-3AD203B41FA5}"/>
                  </a:extLst>
                </a:gridCol>
                <a:gridCol w="1678639">
                  <a:extLst>
                    <a:ext uri="{9D8B030D-6E8A-4147-A177-3AD203B41FA5}"/>
                  </a:extLst>
                </a:gridCol>
                <a:gridCol w="1678639">
                  <a:extLst>
                    <a:ext uri="{9D8B030D-6E8A-4147-A177-3AD203B41FA5}"/>
                  </a:extLst>
                </a:gridCol>
                <a:gridCol w="1678639">
                  <a:extLst>
                    <a:ext uri="{9D8B030D-6E8A-4147-A177-3AD203B41FA5}"/>
                  </a:extLst>
                </a:gridCol>
                <a:gridCol w="1678639">
                  <a:extLst>
                    <a:ext uri="{9D8B030D-6E8A-4147-A177-3AD203B41FA5}"/>
                  </a:extLst>
                </a:gridCol>
              </a:tblGrid>
              <a:tr h="1598926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89125" algn="l"/>
                        </a:tabLst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Вирус</a:t>
                      </a:r>
                    </a:p>
                  </a:txBody>
                  <a:tcPr marL="68288" marR="6828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89125" algn="l"/>
                        </a:tabLst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Выявление РНК вируса </a:t>
                      </a:r>
                      <a:r>
                        <a:rPr kumimoji="0" lang="ru-RU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Эбола</a:t>
                      </a: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 одностадийной 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ОТ-ПЦР-РВ с использованием фермента… и РНК вируса Эбола </a:t>
                      </a:r>
                      <a:b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разведении…(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Ct</a:t>
                      </a: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Х±σ,</a:t>
                      </a: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=4)</a:t>
                      </a:r>
                    </a:p>
                  </a:txBody>
                  <a:tcPr marL="68288" marR="6828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10856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89125" algn="l"/>
                        </a:tabLst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AMV</a:t>
                      </a: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-ревертаза</a:t>
                      </a:r>
                    </a:p>
                  </a:txBody>
                  <a:tcPr marL="68288" marR="6828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89125" algn="l"/>
                        </a:tabLst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MMLV</a:t>
                      </a: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-ревертаза 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Superscript III</a:t>
                      </a:r>
                      <a:endParaRPr kumimoji="0" 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288" marR="6828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89125" algn="l"/>
                        </a:tabLst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MMLV</a:t>
                      </a: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-ревертаза </a:t>
                      </a:r>
                      <a:r>
                        <a:rPr kumimoji="0" lang="ru-RU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Синтол</a:t>
                      </a:r>
                      <a:endParaRPr kumimoji="0" 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288" marR="6828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5798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89125" algn="l"/>
                        </a:tabLst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kumimoji="0" lang="ru-RU" sz="24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-2</a:t>
                      </a:r>
                      <a:endParaRPr kumimoji="0" 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288" marR="6828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89125" algn="l"/>
                        </a:tabLst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kumimoji="0" lang="ru-RU" sz="24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-4</a:t>
                      </a:r>
                      <a:endParaRPr kumimoji="0" 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288" marR="6828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89125" algn="l"/>
                        </a:tabLst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kumimoji="0" lang="ru-RU" sz="24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-2</a:t>
                      </a:r>
                      <a:endParaRPr kumimoji="0" 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288" marR="6828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89125" algn="l"/>
                        </a:tabLst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kumimoji="0" lang="ru-RU" sz="24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-4</a:t>
                      </a:r>
                      <a:endParaRPr kumimoji="0" 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288" marR="6828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89125" algn="l"/>
                        </a:tabLst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kumimoji="0" lang="ru-RU" sz="24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-2</a:t>
                      </a:r>
                      <a:endParaRPr kumimoji="0" 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288" marR="6828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89125" algn="l"/>
                        </a:tabLst>
                      </a:pPr>
                      <a:r>
                        <a:rPr kumimoji="0" lang="ru-RU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kumimoji="0" lang="ru-RU" sz="24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-4</a:t>
                      </a:r>
                      <a:endParaRPr kumimoji="0" lang="ru-RU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288" marR="6828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15989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89125" algn="l"/>
                        </a:tabLst>
                      </a:pPr>
                      <a:r>
                        <a:rPr kumimoji="0" lang="ru-RU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Эбола</a:t>
                      </a: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Заир</a:t>
                      </a:r>
                    </a:p>
                  </a:txBody>
                  <a:tcPr marL="68288" marR="6828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Положительный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(25,1±0,2)</a:t>
                      </a:r>
                    </a:p>
                  </a:txBody>
                  <a:tcPr marL="68288" marR="6828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Положительный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(32,2±0,3)</a:t>
                      </a:r>
                    </a:p>
                  </a:txBody>
                  <a:tcPr marL="68288" marR="6828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Положительный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(23,7±0,3)</a:t>
                      </a:r>
                    </a:p>
                  </a:txBody>
                  <a:tcPr marL="68288" marR="6828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Положительный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(31,4±0,2)</a:t>
                      </a:r>
                    </a:p>
                  </a:txBody>
                  <a:tcPr marL="68288" marR="6828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Положительный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(24,0±0,2)</a:t>
                      </a:r>
                    </a:p>
                  </a:txBody>
                  <a:tcPr marL="68288" marR="6828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Положительный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(31,6±0,1)</a:t>
                      </a:r>
                    </a:p>
                  </a:txBody>
                  <a:tcPr marL="68288" marR="6828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grpSp>
        <p:nvGrpSpPr>
          <p:cNvPr id="38955" name="Group 3"/>
          <p:cNvGrpSpPr>
            <a:grpSpLocks/>
          </p:cNvGrpSpPr>
          <p:nvPr/>
        </p:nvGrpSpPr>
        <p:grpSpPr bwMode="auto">
          <a:xfrm>
            <a:off x="11301413" y="119063"/>
            <a:ext cx="771525" cy="536575"/>
            <a:chOff x="5207" y="58"/>
            <a:chExt cx="487" cy="338"/>
          </a:xfrm>
        </p:grpSpPr>
        <p:graphicFrame>
          <p:nvGraphicFramePr>
            <p:cNvPr id="38956" name="Object 3"/>
            <p:cNvGraphicFramePr>
              <a:graphicFrameLocks noChangeAspect="1"/>
            </p:cNvGraphicFramePr>
            <p:nvPr/>
          </p:nvGraphicFramePr>
          <p:xfrm>
            <a:off x="5207" y="58"/>
            <a:ext cx="487" cy="338"/>
          </p:xfrm>
          <a:graphic>
            <a:graphicData uri="http://schemas.openxmlformats.org/presentationml/2006/ole">
              <p:oleObj spid="_x0000_s38956" name="Точечный рисунок" r:id="rId6" imgW="4266667" imgH="3486637" progId="PBrush">
                <p:embed/>
              </p:oleObj>
            </a:graphicData>
          </a:graphic>
        </p:graphicFrame>
        <p:sp>
          <p:nvSpPr>
            <p:cNvPr id="38957" name="Rectangle 5"/>
            <p:cNvSpPr>
              <a:spLocks noChangeArrowheads="1"/>
            </p:cNvSpPr>
            <p:nvPr/>
          </p:nvSpPr>
          <p:spPr bwMode="auto">
            <a:xfrm>
              <a:off x="5301" y="103"/>
              <a:ext cx="278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5758" tIns="47879" rIns="95758" bIns="47879" anchor="ctr"/>
            <a:lstStyle/>
            <a:p>
              <a:pPr algn="ctr" defTabSz="955675">
                <a:lnSpc>
                  <a:spcPct val="90000"/>
                </a:lnSpc>
              </a:pPr>
              <a:fld id="{F3A157B9-E7C4-42B6-A7EE-DBF8CF18EAEF}" type="slidenum">
                <a:rPr lang="ru-RU" altLang="ru-RU" sz="2800" b="1">
                  <a:solidFill>
                    <a:srgbClr val="FFFA1B"/>
                  </a:solidFill>
                  <a:latin typeface="Calibri" pitchFamily="34" charset="0"/>
                  <a:cs typeface="Arial" charset="0"/>
                </a:rPr>
                <a:pPr algn="ctr" defTabSz="955675">
                  <a:lnSpc>
                    <a:spcPct val="90000"/>
                  </a:lnSpc>
                </a:pPr>
                <a:t>5</a:t>
              </a:fld>
              <a:endParaRPr lang="ru-RU" altLang="ru-RU" sz="2800" b="1">
                <a:solidFill>
                  <a:srgbClr val="FFFA1B"/>
                </a:solidFill>
                <a:latin typeface="Calibri" pitchFamily="34" charset="0"/>
                <a:cs typeface="Arial" charset="0"/>
              </a:endParaRPr>
            </a:p>
          </p:txBody>
        </p:sp>
      </p:grpSp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Прямоугольник 456"/>
          <p:cNvSpPr/>
          <p:nvPr/>
        </p:nvSpPr>
        <p:spPr>
          <a:xfrm>
            <a:off x="-2611" y="1"/>
            <a:ext cx="12189088" cy="6858000"/>
          </a:xfrm>
          <a:prstGeom prst="rect">
            <a:avLst/>
          </a:prstGeom>
          <a:gradFill>
            <a:gsLst>
              <a:gs pos="0">
                <a:srgbClr val="0066FF">
                  <a:alpha val="80000"/>
                </a:srgbClr>
              </a:gs>
              <a:gs pos="50000">
                <a:schemeClr val="bg1">
                  <a:alpha val="94000"/>
                  <a:lumMod val="95000"/>
                </a:schemeClr>
              </a:gs>
              <a:gs pos="100000">
                <a:srgbClr val="66CCFF">
                  <a:alpha val="8000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69656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3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-3472" y="217122"/>
            <a:ext cx="12195472" cy="426143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9525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 prstMaterial="dkEdge"/>
        </p:spPr>
        <p:txBody>
          <a:bodyPr lIns="137485" tIns="68739" rIns="137485" bIns="68739" anchor="ctr">
            <a:spAutoFit/>
          </a:bodyPr>
          <a:lstStyle/>
          <a:p>
            <a:pPr algn="ctr" defTabSz="1095687">
              <a:defRPr/>
            </a:pPr>
            <a:endParaRPr lang="ru-RU" sz="1867" b="1" kern="0" dirty="0">
              <a:ln w="18000">
                <a:solidFill>
                  <a:srgbClr val="FFFF00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-23282" y="185976"/>
            <a:ext cx="12218623" cy="392339"/>
          </a:xfrm>
          <a:prstGeom prst="rect">
            <a:avLst/>
          </a:prstGeom>
          <a:noFill/>
          <a:ln>
            <a:noFill/>
          </a:ln>
          <a:effectLst>
            <a:glow rad="101600">
              <a:schemeClr val="bg1">
                <a:alpha val="40000"/>
              </a:schemeClr>
            </a:glow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 anchor="ctr"/>
          <a:lstStyle/>
          <a:p>
            <a:pPr algn="ctr" defTabSz="1285353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2133" b="1" dirty="0">
              <a:gradFill flip="none" rotWithShape="1">
                <a:gsLst>
                  <a:gs pos="0">
                    <a:srgbClr val="4F81BD">
                      <a:lumMod val="50000"/>
                    </a:srgbClr>
                  </a:gs>
                  <a:gs pos="50000">
                    <a:srgbClr val="4F81BD">
                      <a:lumMod val="75000"/>
                    </a:srgbClr>
                  </a:gs>
                  <a:gs pos="100000">
                    <a:srgbClr val="4F81BD">
                      <a:lumMod val="60000"/>
                      <a:lumOff val="40000"/>
                    </a:srgbClr>
                  </a:gs>
                </a:gsLst>
                <a:lin ang="16200000" scaled="1"/>
                <a:tileRect/>
              </a:gradFill>
              <a:latin typeface="+mn-lt"/>
              <a:cs typeface="Arial" pitchFamily="34" charset="0"/>
            </a:endParaRPr>
          </a:p>
        </p:txBody>
      </p:sp>
      <p:sp>
        <p:nvSpPr>
          <p:cNvPr id="522" name="TextBox 521"/>
          <p:cNvSpPr txBox="1"/>
          <p:nvPr/>
        </p:nvSpPr>
        <p:spPr>
          <a:xfrm>
            <a:off x="15710" y="214956"/>
            <a:ext cx="12218623" cy="392339"/>
          </a:xfrm>
          <a:prstGeom prst="rect">
            <a:avLst/>
          </a:prstGeom>
          <a:noFill/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 anchor="ctr"/>
          <a:lstStyle/>
          <a:p>
            <a:pPr algn="ctr" defTabSz="1285353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400" b="1" dirty="0">
                <a:gradFill flip="none" rotWithShape="1">
                  <a:gsLst>
                    <a:gs pos="0">
                      <a:srgbClr val="4F81BD">
                        <a:lumMod val="50000"/>
                      </a:srgbClr>
                    </a:gs>
                    <a:gs pos="50000">
                      <a:srgbClr val="4F81BD">
                        <a:lumMod val="75000"/>
                      </a:srgbClr>
                    </a:gs>
                    <a:gs pos="100000">
                      <a:srgbClr val="4F81BD">
                        <a:lumMod val="60000"/>
                        <a:lumOff val="40000"/>
                      </a:srgbClr>
                    </a:gs>
                  </a:gsLst>
                  <a:lin ang="16200000" scaled="1"/>
                  <a:tileRect/>
                </a:gradFill>
                <a:effectLst>
                  <a:glow rad="127000">
                    <a:prstClr val="white"/>
                  </a:glow>
                </a:effectLst>
                <a:latin typeface="+mn-lt"/>
                <a:cs typeface="Arial" pitchFamily="34" charset="0"/>
              </a:rPr>
              <a:t>Температурно-временной режим амплификации</a:t>
            </a:r>
            <a:endParaRPr lang="ru-RU" sz="2400" b="1" dirty="0">
              <a:gradFill flip="none" rotWithShape="1">
                <a:gsLst>
                  <a:gs pos="0">
                    <a:srgbClr val="4F81BD">
                      <a:lumMod val="50000"/>
                    </a:srgbClr>
                  </a:gs>
                  <a:gs pos="50000">
                    <a:srgbClr val="4F81BD">
                      <a:lumMod val="75000"/>
                    </a:srgbClr>
                  </a:gs>
                  <a:gs pos="100000">
                    <a:srgbClr val="4F81BD">
                      <a:lumMod val="60000"/>
                      <a:lumOff val="40000"/>
                    </a:srgbClr>
                  </a:gs>
                </a:gsLst>
                <a:lin ang="16200000" scaled="1"/>
                <a:tileRect/>
              </a:gradFill>
              <a:effectLst>
                <a:glow rad="127000">
                  <a:prstClr val="white"/>
                </a:glow>
              </a:effectLst>
              <a:latin typeface="+mn-lt"/>
              <a:cs typeface="Arial" pitchFamily="34" charset="0"/>
            </a:endParaRPr>
          </a:p>
        </p:txBody>
      </p:sp>
      <p:pic>
        <p:nvPicPr>
          <p:cNvPr id="40972" name="Рисунок 7"/>
          <p:cNvPicPr>
            <a:picLocks noChangeAspect="1"/>
          </p:cNvPicPr>
          <p:nvPr/>
        </p:nvPicPr>
        <p:blipFill>
          <a:blip r:embed="rId5"/>
          <a:srcRect t="4434" b="13841"/>
          <a:stretch>
            <a:fillRect/>
          </a:stretch>
        </p:blipFill>
        <p:spPr bwMode="auto">
          <a:xfrm>
            <a:off x="0" y="-9525"/>
            <a:ext cx="576263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33" name="Таблица 432"/>
          <p:cNvGraphicFramePr>
            <a:graphicFrameLocks noGrp="1"/>
          </p:cNvGraphicFramePr>
          <p:nvPr/>
        </p:nvGraphicFramePr>
        <p:xfrm>
          <a:off x="576263" y="904875"/>
          <a:ext cx="11493500" cy="4449763"/>
        </p:xfrm>
        <a:graphic>
          <a:graphicData uri="http://schemas.openxmlformats.org/drawingml/2006/table">
            <a:tbl>
              <a:tblPr/>
              <a:tblGrid>
                <a:gridCol w="3875936">
                  <a:extLst>
                    <a:ext uri="{9D8B030D-6E8A-4147-A177-3AD203B41FA5}"/>
                  </a:extLst>
                </a:gridCol>
                <a:gridCol w="5289207">
                  <a:extLst>
                    <a:ext uri="{9D8B030D-6E8A-4147-A177-3AD203B41FA5}"/>
                  </a:extLst>
                </a:gridCol>
                <a:gridCol w="2327996">
                  <a:extLst>
                    <a:ext uri="{9D8B030D-6E8A-4147-A177-3AD203B41FA5}"/>
                  </a:extLst>
                </a:gridCol>
              </a:tblGrid>
              <a:tr h="6097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Шаги амплификации</a:t>
                      </a:r>
                    </a:p>
                  </a:txBody>
                  <a:tcPr marL="67297" marR="6729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Температурно-временной режим</a:t>
                      </a:r>
                    </a:p>
                  </a:txBody>
                  <a:tcPr marL="67297" marR="6729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</a:t>
                      </a:r>
                      <a:br>
                        <a:rPr kumimoji="0" lang="ru-RU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циклов</a:t>
                      </a:r>
                    </a:p>
                  </a:txBody>
                  <a:tcPr marL="67297" marR="6729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6097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Обратная транскрипция</a:t>
                      </a:r>
                    </a:p>
                  </a:txBody>
                  <a:tcPr marL="67297" marR="6729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 </a:t>
                      </a:r>
                      <a:r>
                        <a:rPr kumimoji="0" lang="ru-RU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ºС</a:t>
                      </a: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900 секунд</a:t>
                      </a:r>
                    </a:p>
                  </a:txBody>
                  <a:tcPr marL="67297" marR="6729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7297" marR="6729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9145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Денатурация, </a:t>
                      </a:r>
                      <a:b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активация полимеразы</a:t>
                      </a:r>
                    </a:p>
                  </a:txBody>
                  <a:tcPr marL="67297" marR="6729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 ºС, 300 секунд</a:t>
                      </a:r>
                    </a:p>
                  </a:txBody>
                  <a:tcPr marL="67297" marR="6729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7297" marR="6729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9145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Отжиг, элонгация</a:t>
                      </a:r>
                    </a:p>
                  </a:txBody>
                  <a:tcPr marL="67297" marR="6729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ºС</a:t>
                      </a: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40 секунд </a:t>
                      </a:r>
                      <a:b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одновременным считыванием сигнала флуоресценции</a:t>
                      </a:r>
                    </a:p>
                  </a:txBody>
                  <a:tcPr marL="67297" marR="6729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</a:p>
                  </a:txBody>
                  <a:tcPr marL="67297" marR="6729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6249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Денатурация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297" marR="6729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 </a:t>
                      </a:r>
                      <a:r>
                        <a:rPr kumimoji="0" lang="ru-RU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ºС</a:t>
                      </a: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15 секунд</a:t>
                      </a:r>
                    </a:p>
                  </a:txBody>
                  <a:tcPr marL="67297" marR="6729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297" marR="67297" marT="0" marB="0" anchor="ctr" horzOverflow="overflow"/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40999" name="TextBox 6"/>
          <p:cNvSpPr txBox="1">
            <a:spLocks noChangeArrowheads="1"/>
          </p:cNvSpPr>
          <p:nvPr/>
        </p:nvSpPr>
        <p:spPr bwMode="auto">
          <a:xfrm>
            <a:off x="576263" y="5673725"/>
            <a:ext cx="11491912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altLang="ru-RU" sz="2400" b="1">
                <a:latin typeface="Times New Roman" pitchFamily="18" charset="0"/>
                <a:cs typeface="Arial" charset="0"/>
              </a:rPr>
              <a:t>Продолжительность амплификации по данному температурно-временному режиму составляет не более 100 минут</a:t>
            </a:r>
          </a:p>
        </p:txBody>
      </p:sp>
      <p:grpSp>
        <p:nvGrpSpPr>
          <p:cNvPr id="41001" name="Group 3"/>
          <p:cNvGrpSpPr>
            <a:grpSpLocks/>
          </p:cNvGrpSpPr>
          <p:nvPr/>
        </p:nvGrpSpPr>
        <p:grpSpPr bwMode="auto">
          <a:xfrm>
            <a:off x="11293475" y="136525"/>
            <a:ext cx="771525" cy="536575"/>
            <a:chOff x="5207" y="58"/>
            <a:chExt cx="487" cy="338"/>
          </a:xfrm>
        </p:grpSpPr>
        <p:graphicFrame>
          <p:nvGraphicFramePr>
            <p:cNvPr id="41002" name="Object 3"/>
            <p:cNvGraphicFramePr>
              <a:graphicFrameLocks noChangeAspect="1"/>
            </p:cNvGraphicFramePr>
            <p:nvPr/>
          </p:nvGraphicFramePr>
          <p:xfrm>
            <a:off x="5207" y="58"/>
            <a:ext cx="487" cy="338"/>
          </p:xfrm>
          <a:graphic>
            <a:graphicData uri="http://schemas.openxmlformats.org/presentationml/2006/ole">
              <p:oleObj spid="_x0000_s41002" name="Точечный рисунок" r:id="rId6" imgW="4266667" imgH="3486637" progId="PBrush">
                <p:embed/>
              </p:oleObj>
            </a:graphicData>
          </a:graphic>
        </p:graphicFrame>
        <p:sp>
          <p:nvSpPr>
            <p:cNvPr id="41003" name="Rectangle 5"/>
            <p:cNvSpPr>
              <a:spLocks noChangeArrowheads="1"/>
            </p:cNvSpPr>
            <p:nvPr/>
          </p:nvSpPr>
          <p:spPr bwMode="auto">
            <a:xfrm>
              <a:off x="5301" y="103"/>
              <a:ext cx="278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5758" tIns="47879" rIns="95758" bIns="47879" anchor="ctr"/>
            <a:lstStyle/>
            <a:p>
              <a:pPr algn="ctr" defTabSz="955675">
                <a:lnSpc>
                  <a:spcPct val="90000"/>
                </a:lnSpc>
              </a:pPr>
              <a:fld id="{18D0498C-17BB-4E55-B6F0-E09AE133AEE0}" type="slidenum">
                <a:rPr lang="ru-RU" altLang="ru-RU" sz="2800" b="1">
                  <a:solidFill>
                    <a:srgbClr val="FFFA1B"/>
                  </a:solidFill>
                  <a:latin typeface="Calibri" pitchFamily="34" charset="0"/>
                  <a:cs typeface="Arial" charset="0"/>
                </a:rPr>
                <a:pPr algn="ctr" defTabSz="955675">
                  <a:lnSpc>
                    <a:spcPct val="90000"/>
                  </a:lnSpc>
                </a:pPr>
                <a:t>6</a:t>
              </a:fld>
              <a:endParaRPr lang="ru-RU" altLang="ru-RU" sz="2800" b="1">
                <a:solidFill>
                  <a:srgbClr val="FFFA1B"/>
                </a:solidFill>
                <a:latin typeface="Calibri" pitchFamily="34" charset="0"/>
                <a:cs typeface="Arial" charset="0"/>
              </a:endParaRPr>
            </a:p>
          </p:txBody>
        </p:sp>
      </p:grpSp>
    </p:spTree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0" y="5806"/>
            <a:ext cx="12192000" cy="6854112"/>
          </a:xfrm>
          <a:prstGeom prst="rect">
            <a:avLst/>
          </a:prstGeom>
          <a:gradFill>
            <a:gsLst>
              <a:gs pos="0">
                <a:srgbClr val="0066FF">
                  <a:alpha val="80000"/>
                </a:srgbClr>
              </a:gs>
              <a:gs pos="50000">
                <a:schemeClr val="bg1">
                  <a:alpha val="94000"/>
                  <a:lumMod val="95000"/>
                </a:schemeClr>
              </a:gs>
              <a:gs pos="100000">
                <a:srgbClr val="66CCFF">
                  <a:alpha val="8000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08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267" b="1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-9467" y="129796"/>
            <a:ext cx="12195472" cy="6120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9525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 prstMaterial="dkEdge"/>
        </p:spPr>
        <p:txBody>
          <a:bodyPr lIns="137485" tIns="68739" rIns="137485" bIns="68739" anchor="ctr">
            <a:spAutoFit/>
          </a:bodyPr>
          <a:lstStyle/>
          <a:p>
            <a:pPr algn="ctr" defTabSz="1095687">
              <a:defRPr/>
            </a:pPr>
            <a:endParaRPr lang="ru-RU" sz="1867" b="1" kern="0" dirty="0">
              <a:ln w="18000">
                <a:solidFill>
                  <a:srgbClr val="FFFF00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3017" name="Рисунок 7"/>
          <p:cNvPicPr>
            <a:picLocks noChangeAspect="1"/>
          </p:cNvPicPr>
          <p:nvPr/>
        </p:nvPicPr>
        <p:blipFill>
          <a:blip r:embed="rId5"/>
          <a:srcRect t="4434" b="13841"/>
          <a:stretch>
            <a:fillRect/>
          </a:stretch>
        </p:blipFill>
        <p:spPr bwMode="auto">
          <a:xfrm>
            <a:off x="0" y="-9525"/>
            <a:ext cx="576263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8" name="TextBox 5"/>
          <p:cNvSpPr txBox="1">
            <a:spLocks noChangeArrowheads="1"/>
          </p:cNvSpPr>
          <p:nvPr/>
        </p:nvSpPr>
        <p:spPr bwMode="auto">
          <a:xfrm>
            <a:off x="2024063" y="1143000"/>
            <a:ext cx="2713037" cy="708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altLang="ru-RU" sz="2000" b="1">
                <a:latin typeface="Times New Roman" pitchFamily="18" charset="0"/>
                <a:cs typeface="Arial" charset="0"/>
              </a:rPr>
              <a:t>Получение и очистка </a:t>
            </a:r>
            <a:br>
              <a:rPr lang="ru-RU" altLang="ru-RU" sz="2000" b="1">
                <a:latin typeface="Times New Roman" pitchFamily="18" charset="0"/>
                <a:cs typeface="Arial" charset="0"/>
              </a:rPr>
            </a:br>
            <a:r>
              <a:rPr lang="ru-RU" altLang="ru-RU" sz="2000" b="1">
                <a:latin typeface="Times New Roman" pitchFamily="18" charset="0"/>
                <a:cs typeface="Arial" charset="0"/>
              </a:rPr>
              <a:t>ПЦР-продукта</a:t>
            </a:r>
          </a:p>
        </p:txBody>
      </p:sp>
      <p:sp>
        <p:nvSpPr>
          <p:cNvPr id="43019" name="TextBox 6"/>
          <p:cNvSpPr txBox="1">
            <a:spLocks noChangeArrowheads="1"/>
          </p:cNvSpPr>
          <p:nvPr/>
        </p:nvSpPr>
        <p:spPr bwMode="auto">
          <a:xfrm>
            <a:off x="5576888" y="1143000"/>
            <a:ext cx="5302250" cy="71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000" b="1">
                <a:latin typeface="Times New Roman" pitchFamily="18" charset="0"/>
                <a:cs typeface="Arial" charset="0"/>
              </a:rPr>
              <a:t>Моделирование последовательности </a:t>
            </a:r>
            <a:br>
              <a:rPr lang="ru-RU" altLang="ru-RU" sz="2000" b="1">
                <a:latin typeface="Times New Roman" pitchFamily="18" charset="0"/>
                <a:cs typeface="Arial" charset="0"/>
              </a:rPr>
            </a:br>
            <a:r>
              <a:rPr lang="ru-RU" altLang="ru-RU" sz="2000" b="1">
                <a:latin typeface="Times New Roman" pitchFamily="18" charset="0"/>
                <a:cs typeface="Arial" charset="0"/>
              </a:rPr>
              <a:t>и приготовление синтетической ДНК</a:t>
            </a:r>
          </a:p>
        </p:txBody>
      </p:sp>
      <p:sp>
        <p:nvSpPr>
          <p:cNvPr id="43020" name="TextBox 7"/>
          <p:cNvSpPr txBox="1">
            <a:spLocks noChangeArrowheads="1"/>
          </p:cNvSpPr>
          <p:nvPr/>
        </p:nvSpPr>
        <p:spPr bwMode="auto">
          <a:xfrm>
            <a:off x="2238375" y="2189163"/>
            <a:ext cx="9180513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000" b="1">
                <a:latin typeface="Times New Roman" pitchFamily="18" charset="0"/>
                <a:cs typeface="Arial" charset="0"/>
              </a:rPr>
              <a:t>Клонирование в плазмиду с сильным конститутивным промотором</a:t>
            </a:r>
          </a:p>
        </p:txBody>
      </p:sp>
      <p:sp>
        <p:nvSpPr>
          <p:cNvPr id="43021" name="TextBox 8"/>
          <p:cNvSpPr txBox="1">
            <a:spLocks noChangeArrowheads="1"/>
          </p:cNvSpPr>
          <p:nvPr/>
        </p:nvSpPr>
        <p:spPr bwMode="auto">
          <a:xfrm>
            <a:off x="2452688" y="3000375"/>
            <a:ext cx="89662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000" b="1">
                <a:latin typeface="Times New Roman" pitchFamily="18" charset="0"/>
                <a:cs typeface="Arial" charset="0"/>
              </a:rPr>
              <a:t>Секвенирование вставки с целью контроля последовательности</a:t>
            </a:r>
          </a:p>
        </p:txBody>
      </p:sp>
      <p:sp>
        <p:nvSpPr>
          <p:cNvPr id="43022" name="TextBox 9"/>
          <p:cNvSpPr txBox="1">
            <a:spLocks noChangeArrowheads="1"/>
          </p:cNvSpPr>
          <p:nvPr/>
        </p:nvSpPr>
        <p:spPr bwMode="auto">
          <a:xfrm>
            <a:off x="3952875" y="3860800"/>
            <a:ext cx="4951413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000" b="1">
                <a:latin typeface="Times New Roman" pitchFamily="18" charset="0"/>
                <a:cs typeface="Arial" charset="0"/>
              </a:rPr>
              <a:t>Получение синтетической РНК </a:t>
            </a:r>
            <a:r>
              <a:rPr lang="en-US" altLang="ru-RU" sz="2000" b="1">
                <a:latin typeface="Times New Roman" pitchFamily="18" charset="0"/>
                <a:cs typeface="Arial" charset="0"/>
              </a:rPr>
              <a:t>in vitro</a:t>
            </a:r>
            <a:endParaRPr lang="ru-RU" altLang="ru-RU" sz="2000" b="1">
              <a:latin typeface="Times New Roman" pitchFamily="18" charset="0"/>
              <a:cs typeface="Arial" charset="0"/>
            </a:endParaRPr>
          </a:p>
        </p:txBody>
      </p:sp>
      <p:sp>
        <p:nvSpPr>
          <p:cNvPr id="43023" name="TextBox 10"/>
          <p:cNvSpPr txBox="1">
            <a:spLocks noChangeArrowheads="1"/>
          </p:cNvSpPr>
          <p:nvPr/>
        </p:nvSpPr>
        <p:spPr bwMode="auto">
          <a:xfrm>
            <a:off x="2603500" y="4572000"/>
            <a:ext cx="7596188" cy="71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000" b="1">
                <a:latin typeface="Times New Roman" pitchFamily="18" charset="0"/>
                <a:cs typeface="Arial" charset="0"/>
              </a:rPr>
              <a:t>Определение относительной концентрации плазмидной ДНК и приготовление рабочих разведений</a:t>
            </a:r>
          </a:p>
        </p:txBody>
      </p:sp>
      <p:sp>
        <p:nvSpPr>
          <p:cNvPr id="43024" name="TextBox 11"/>
          <p:cNvSpPr txBox="1">
            <a:spLocks noChangeArrowheads="1"/>
          </p:cNvSpPr>
          <p:nvPr/>
        </p:nvSpPr>
        <p:spPr bwMode="auto">
          <a:xfrm>
            <a:off x="4095750" y="5635625"/>
            <a:ext cx="5180013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000" b="1">
                <a:latin typeface="Times New Roman" pitchFamily="18" charset="0"/>
                <a:cs typeface="Arial" charset="0"/>
              </a:rPr>
              <a:t>Лиофилизация готового препарата</a:t>
            </a:r>
          </a:p>
        </p:txBody>
      </p:sp>
      <p:cxnSp>
        <p:nvCxnSpPr>
          <p:cNvPr id="156" name="Прямая со стрелкой 155"/>
          <p:cNvCxnSpPr/>
          <p:nvPr/>
        </p:nvCxnSpPr>
        <p:spPr>
          <a:xfrm rot="5400000">
            <a:off x="3275013" y="2035175"/>
            <a:ext cx="214312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Прямая со стрелкой 156"/>
          <p:cNvCxnSpPr/>
          <p:nvPr/>
        </p:nvCxnSpPr>
        <p:spPr>
          <a:xfrm rot="5400000">
            <a:off x="7989888" y="2035175"/>
            <a:ext cx="214312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Прямая со стрелкой 157"/>
          <p:cNvCxnSpPr/>
          <p:nvPr/>
        </p:nvCxnSpPr>
        <p:spPr>
          <a:xfrm rot="5400000">
            <a:off x="6061075" y="2820988"/>
            <a:ext cx="214313" cy="15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Прямая со стрелкой 158"/>
          <p:cNvCxnSpPr/>
          <p:nvPr/>
        </p:nvCxnSpPr>
        <p:spPr>
          <a:xfrm rot="5400000">
            <a:off x="6061076" y="3606800"/>
            <a:ext cx="214312" cy="15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Прямая со стрелкой 159"/>
          <p:cNvCxnSpPr/>
          <p:nvPr/>
        </p:nvCxnSpPr>
        <p:spPr>
          <a:xfrm rot="5400000">
            <a:off x="6061075" y="4392613"/>
            <a:ext cx="214313" cy="15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Прямая со стрелкой 160"/>
          <p:cNvCxnSpPr/>
          <p:nvPr/>
        </p:nvCxnSpPr>
        <p:spPr>
          <a:xfrm rot="5400000">
            <a:off x="6061076" y="5464175"/>
            <a:ext cx="214312" cy="15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032" name="Group 3"/>
          <p:cNvGrpSpPr>
            <a:grpSpLocks/>
          </p:cNvGrpSpPr>
          <p:nvPr/>
        </p:nvGrpSpPr>
        <p:grpSpPr bwMode="auto">
          <a:xfrm>
            <a:off x="11293475" y="187325"/>
            <a:ext cx="771525" cy="536575"/>
            <a:chOff x="5207" y="58"/>
            <a:chExt cx="487" cy="338"/>
          </a:xfrm>
        </p:grpSpPr>
        <p:graphicFrame>
          <p:nvGraphicFramePr>
            <p:cNvPr id="43033" name="Object 3"/>
            <p:cNvGraphicFramePr>
              <a:graphicFrameLocks noChangeAspect="1"/>
            </p:cNvGraphicFramePr>
            <p:nvPr/>
          </p:nvGraphicFramePr>
          <p:xfrm>
            <a:off x="5207" y="58"/>
            <a:ext cx="487" cy="338"/>
          </p:xfrm>
          <a:graphic>
            <a:graphicData uri="http://schemas.openxmlformats.org/presentationml/2006/ole">
              <p:oleObj spid="_x0000_s43033" name="Точечный рисунок" r:id="rId6" imgW="4266667" imgH="3486637" progId="PBrush">
                <p:embed/>
              </p:oleObj>
            </a:graphicData>
          </a:graphic>
        </p:graphicFrame>
        <p:sp>
          <p:nvSpPr>
            <p:cNvPr id="43034" name="Rectangle 5"/>
            <p:cNvSpPr>
              <a:spLocks noChangeArrowheads="1"/>
            </p:cNvSpPr>
            <p:nvPr/>
          </p:nvSpPr>
          <p:spPr bwMode="auto">
            <a:xfrm>
              <a:off x="5301" y="103"/>
              <a:ext cx="278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5758" tIns="47879" rIns="95758" bIns="47879" anchor="ctr"/>
            <a:lstStyle/>
            <a:p>
              <a:pPr algn="ctr" defTabSz="955675">
                <a:lnSpc>
                  <a:spcPct val="90000"/>
                </a:lnSpc>
              </a:pPr>
              <a:fld id="{5E4C124E-BD26-4ACE-B7AA-A333D0D76394}" type="slidenum">
                <a:rPr lang="ru-RU" altLang="ru-RU" sz="2800" b="1">
                  <a:solidFill>
                    <a:srgbClr val="FFFA1B"/>
                  </a:solidFill>
                  <a:latin typeface="Calibri" pitchFamily="34" charset="0"/>
                  <a:cs typeface="Arial" charset="0"/>
                </a:rPr>
                <a:pPr algn="ctr" defTabSz="955675">
                  <a:lnSpc>
                    <a:spcPct val="90000"/>
                  </a:lnSpc>
                </a:pPr>
                <a:t>7</a:t>
              </a:fld>
              <a:endParaRPr lang="ru-RU" altLang="ru-RU" sz="2800" b="1">
                <a:solidFill>
                  <a:srgbClr val="FFFA1B"/>
                </a:solidFill>
                <a:latin typeface="Calibri" pitchFamily="34" charset="0"/>
                <a:cs typeface="Arial" charset="0"/>
              </a:endParaRPr>
            </a:p>
          </p:txBody>
        </p:sp>
      </p:grpSp>
      <p:sp>
        <p:nvSpPr>
          <p:cNvPr id="43035" name="Rectangle 31"/>
          <p:cNvSpPr>
            <a:spLocks noChangeArrowheads="1"/>
          </p:cNvSpPr>
          <p:nvPr/>
        </p:nvSpPr>
        <p:spPr bwMode="auto">
          <a:xfrm>
            <a:off x="1187450" y="146050"/>
            <a:ext cx="978058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lnSpc>
                <a:spcPct val="90000"/>
              </a:lnSpc>
            </a:pPr>
            <a:r>
              <a:rPr lang="ru-RU" altLang="ru-RU" b="1">
                <a:latin typeface="Times New Roman" pitchFamily="18" charset="0"/>
                <a:cs typeface="Times New Roman" pitchFamily="18" charset="0"/>
              </a:rPr>
              <a:t>Схема получения внешних и внутренних контролей реакций на основе синтетической РНК 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-1644" y="13103"/>
            <a:ext cx="12192000" cy="6854112"/>
          </a:xfrm>
          <a:prstGeom prst="rect">
            <a:avLst/>
          </a:prstGeom>
          <a:gradFill>
            <a:gsLst>
              <a:gs pos="0">
                <a:srgbClr val="0066FF">
                  <a:alpha val="80000"/>
                </a:srgbClr>
              </a:gs>
              <a:gs pos="50000">
                <a:schemeClr val="bg1">
                  <a:alpha val="94000"/>
                  <a:lumMod val="95000"/>
                </a:schemeClr>
              </a:gs>
              <a:gs pos="100000">
                <a:srgbClr val="66CCFF">
                  <a:alpha val="8000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08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267">
              <a:solidFill>
                <a:prstClr val="white"/>
              </a:solidFill>
            </a:endParaRPr>
          </a:p>
        </p:txBody>
      </p:sp>
      <p:sp>
        <p:nvSpPr>
          <p:cNvPr id="11268" name="TextBox 3"/>
          <p:cNvSpPr txBox="1">
            <a:spLocks noChangeArrowheads="1"/>
          </p:cNvSpPr>
          <p:nvPr/>
        </p:nvSpPr>
        <p:spPr bwMode="auto">
          <a:xfrm>
            <a:off x="9921875" y="119063"/>
            <a:ext cx="727075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789" dirty="0"/>
              <a:t>6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-3472" y="230881"/>
            <a:ext cx="12195472" cy="426143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9525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 prstMaterial="dkEdge"/>
        </p:spPr>
        <p:txBody>
          <a:bodyPr lIns="137485" tIns="68739" rIns="137485" bIns="68739" anchor="ctr">
            <a:spAutoFit/>
          </a:bodyPr>
          <a:lstStyle/>
          <a:p>
            <a:pPr algn="ctr" defTabSz="1095687">
              <a:defRPr/>
            </a:pPr>
            <a:endParaRPr lang="ru-RU" sz="1867" b="1" kern="0" dirty="0">
              <a:ln w="18000">
                <a:solidFill>
                  <a:srgbClr val="FFFF00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23282" y="199735"/>
            <a:ext cx="12218623" cy="392339"/>
          </a:xfrm>
          <a:prstGeom prst="rect">
            <a:avLst/>
          </a:prstGeom>
          <a:noFill/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 anchor="ctr"/>
          <a:lstStyle/>
          <a:p>
            <a:pPr algn="ctr" defTabSz="1285353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gradFill flip="none" rotWithShape="1">
                  <a:gsLst>
                    <a:gs pos="0">
                      <a:srgbClr val="4F81BD">
                        <a:lumMod val="50000"/>
                      </a:srgbClr>
                    </a:gs>
                    <a:gs pos="50000">
                      <a:srgbClr val="4F81BD">
                        <a:lumMod val="75000"/>
                      </a:srgbClr>
                    </a:gs>
                    <a:gs pos="100000">
                      <a:srgbClr val="4F81BD">
                        <a:lumMod val="60000"/>
                        <a:lumOff val="40000"/>
                      </a:srgbClr>
                    </a:gs>
                  </a:gsLst>
                  <a:lin ang="16200000" scaled="1"/>
                  <a:tileRect/>
                </a:gradFill>
                <a:latin typeface="+mn-lt"/>
              </a:rPr>
              <a:t>Состав набора реагентов «ОМ-Скрин-Эбола/Марбург-РВ»</a:t>
            </a:r>
          </a:p>
        </p:txBody>
      </p:sp>
      <p:pic>
        <p:nvPicPr>
          <p:cNvPr id="45066" name="Рисунок 7"/>
          <p:cNvPicPr>
            <a:picLocks noChangeAspect="1"/>
          </p:cNvPicPr>
          <p:nvPr/>
        </p:nvPicPr>
        <p:blipFill>
          <a:blip r:embed="rId4"/>
          <a:srcRect t="4434" b="13841"/>
          <a:stretch>
            <a:fillRect/>
          </a:stretch>
        </p:blipFill>
        <p:spPr bwMode="auto">
          <a:xfrm>
            <a:off x="0" y="-9525"/>
            <a:ext cx="576263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Group 43"/>
          <p:cNvGraphicFramePr>
            <a:graphicFrameLocks noGrp="1"/>
          </p:cNvGraphicFramePr>
          <p:nvPr/>
        </p:nvGraphicFramePr>
        <p:xfrm>
          <a:off x="220663" y="849313"/>
          <a:ext cx="11655425" cy="5664200"/>
        </p:xfrm>
        <a:graphic>
          <a:graphicData uri="http://schemas.openxmlformats.org/drawingml/2006/table">
            <a:tbl>
              <a:tblPr/>
              <a:tblGrid>
                <a:gridCol w="783602">
                  <a:extLst>
                    <a:ext uri="{9D8B030D-6E8A-4147-A177-3AD203B41FA5}"/>
                  </a:extLst>
                </a:gridCol>
                <a:gridCol w="4995466">
                  <a:extLst>
                    <a:ext uri="{9D8B030D-6E8A-4147-A177-3AD203B41FA5}"/>
                  </a:extLst>
                </a:gridCol>
                <a:gridCol w="3036459">
                  <a:extLst>
                    <a:ext uri="{9D8B030D-6E8A-4147-A177-3AD203B41FA5}"/>
                  </a:extLst>
                </a:gridCol>
                <a:gridCol w="2840560">
                  <a:extLst>
                    <a:ext uri="{9D8B030D-6E8A-4147-A177-3AD203B41FA5}"/>
                  </a:extLst>
                </a:gridCol>
              </a:tblGrid>
              <a:tr h="366769">
                <a:tc>
                  <a:txBody>
                    <a:bodyPr/>
                    <a:lstStyle/>
                    <a:p>
                      <a:pPr marL="179388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№</a:t>
                      </a:r>
                      <a:endParaRPr kumimoji="0" 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260" marR="6826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9388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Состав комплекта</a:t>
                      </a:r>
                      <a:endParaRPr kumimoji="0" 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260" marR="6826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9388" marR="0" lvl="0" indent="20638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Описание</a:t>
                      </a:r>
                      <a:endParaRPr kumimoji="0" lang="ru-RU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260" marR="6826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0638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Кол-во</a:t>
                      </a:r>
                      <a:endParaRPr kumimoji="0" lang="ru-RU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260" marR="6826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946550">
                <a:tc>
                  <a:txBody>
                    <a:bodyPr/>
                    <a:lstStyle/>
                    <a:p>
                      <a:pPr marL="20638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  <a:endParaRPr kumimoji="0" lang="ru-RU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260" marR="6826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0638" marR="0" lvl="0" indent="20638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Реакционная смесь в </a:t>
                      </a:r>
                      <a:r>
                        <a:rPr kumimoji="0" lang="ru-RU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стрипованных</a:t>
                      </a: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микропробирках</a:t>
                      </a: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, РС-ЭМ</a:t>
                      </a:r>
                      <a:endParaRPr kumimoji="0" 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260" marR="6826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9388" marR="0" lvl="0" indent="2063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Сухое вещество </a:t>
                      </a:r>
                      <a:b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</a:b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белого цвета</a:t>
                      </a:r>
                      <a:endParaRPr kumimoji="0" 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260" marR="6826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0638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6 </a:t>
                      </a:r>
                      <a:r>
                        <a:rPr kumimoji="0" lang="ru-RU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стрипов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по </a:t>
                      </a:r>
                      <a:b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</a:b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8 </a:t>
                      </a:r>
                      <a:r>
                        <a:rPr kumimoji="0" lang="ru-RU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микропробирок</a:t>
                      </a:r>
                      <a:endParaRPr kumimoji="0" 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260" marR="6826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823087">
                <a:tc>
                  <a:txBody>
                    <a:bodyPr/>
                    <a:lstStyle/>
                    <a:p>
                      <a:pPr marL="20638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  <a:endParaRPr kumimoji="0" lang="ru-RU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260" marR="6826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0638" marR="0" lvl="0" indent="20638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Разбавитель, РБ</a:t>
                      </a:r>
                      <a:endParaRPr kumimoji="0" 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260" marR="6826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9388" marR="0" lvl="0" indent="2063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Прозрачная бесцветная жидкость</a:t>
                      </a:r>
                      <a:endParaRPr kumimoji="0" 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260" marR="6826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0638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 пробирка</a:t>
                      </a:r>
                      <a:endParaRPr kumimoji="0" 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260" marR="6826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631033">
                <a:tc>
                  <a:txBody>
                    <a:bodyPr/>
                    <a:lstStyle/>
                    <a:p>
                      <a:pPr marL="20638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</a:t>
                      </a:r>
                      <a:endParaRPr kumimoji="0" lang="ru-RU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260" marR="6826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0638" marR="0" lvl="0" indent="20638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Положительный контрольный образец, ПКО-ЭМ</a:t>
                      </a:r>
                      <a:endParaRPr kumimoji="0" 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260" marR="6826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9388" marR="0" lvl="0" indent="2063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Сухое вещество </a:t>
                      </a:r>
                      <a:br>
                        <a:rPr kumimoji="0" lang="ru-RU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</a:br>
                      <a:r>
                        <a:rPr kumimoji="0" lang="ru-RU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белого цвета</a:t>
                      </a:r>
                      <a:endParaRPr kumimoji="0" lang="ru-RU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260" marR="6826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0638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 пробирки</a:t>
                      </a:r>
                      <a:endParaRPr kumimoji="0" 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260" marR="6826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823087">
                <a:tc>
                  <a:txBody>
                    <a:bodyPr/>
                    <a:lstStyle/>
                    <a:p>
                      <a:pPr marL="20638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</a:t>
                      </a:r>
                      <a:endParaRPr kumimoji="0" lang="ru-RU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260" marR="6826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0638" marR="0" lvl="0" indent="20638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Раствор для разбавления ПКО, ОКО</a:t>
                      </a:r>
                      <a:endParaRPr kumimoji="0" 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260" marR="6826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9388" marR="0" lvl="0" indent="2063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Прозрачная бесцветная жидкость</a:t>
                      </a:r>
                      <a:endParaRPr kumimoji="0" lang="ru-RU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260" marR="6826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0638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 пробирка</a:t>
                      </a:r>
                      <a:endParaRPr kumimoji="0" 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260" marR="6826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946550">
                <a:tc>
                  <a:txBody>
                    <a:bodyPr/>
                    <a:lstStyle/>
                    <a:p>
                      <a:pPr marL="20638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</a:t>
                      </a:r>
                      <a:endParaRPr kumimoji="0" lang="ru-RU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260" marR="6826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0638" marR="0" lvl="0" indent="20638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Внутренний положительный контроль выделения, ВПК-В-РНК</a:t>
                      </a:r>
                      <a:endParaRPr kumimoji="0" 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260" marR="6826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9388" marR="0" lvl="0" indent="2063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Сухое вещество </a:t>
                      </a:r>
                      <a:br>
                        <a:rPr kumimoji="0" lang="ru-RU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</a:br>
                      <a:r>
                        <a:rPr kumimoji="0" lang="ru-RU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белого цвета</a:t>
                      </a:r>
                      <a:endParaRPr kumimoji="0" lang="ru-RU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260" marR="6826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0638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 пробирка</a:t>
                      </a:r>
                      <a:endParaRPr kumimoji="0" 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260" marR="6826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grpSp>
        <p:nvGrpSpPr>
          <p:cNvPr id="45105" name="Group 3"/>
          <p:cNvGrpSpPr>
            <a:grpSpLocks/>
          </p:cNvGrpSpPr>
          <p:nvPr/>
        </p:nvGrpSpPr>
        <p:grpSpPr bwMode="auto">
          <a:xfrm>
            <a:off x="11293475" y="136525"/>
            <a:ext cx="771525" cy="536575"/>
            <a:chOff x="5207" y="58"/>
            <a:chExt cx="487" cy="338"/>
          </a:xfrm>
        </p:grpSpPr>
        <p:graphicFrame>
          <p:nvGraphicFramePr>
            <p:cNvPr id="45106" name="Object 3"/>
            <p:cNvGraphicFramePr>
              <a:graphicFrameLocks noChangeAspect="1"/>
            </p:cNvGraphicFramePr>
            <p:nvPr/>
          </p:nvGraphicFramePr>
          <p:xfrm>
            <a:off x="5207" y="58"/>
            <a:ext cx="487" cy="338"/>
          </p:xfrm>
          <a:graphic>
            <a:graphicData uri="http://schemas.openxmlformats.org/presentationml/2006/ole">
              <p:oleObj spid="_x0000_s45106" name="Точечный рисунок" r:id="rId5" imgW="4266667" imgH="3486637" progId="PBrush">
                <p:embed/>
              </p:oleObj>
            </a:graphicData>
          </a:graphic>
        </p:graphicFrame>
        <p:sp>
          <p:nvSpPr>
            <p:cNvPr id="45107" name="Rectangle 5"/>
            <p:cNvSpPr>
              <a:spLocks noChangeArrowheads="1"/>
            </p:cNvSpPr>
            <p:nvPr/>
          </p:nvSpPr>
          <p:spPr bwMode="auto">
            <a:xfrm>
              <a:off x="5301" y="103"/>
              <a:ext cx="278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5758" tIns="47879" rIns="95758" bIns="47879" anchor="ctr"/>
            <a:lstStyle/>
            <a:p>
              <a:pPr algn="ctr" defTabSz="955675">
                <a:lnSpc>
                  <a:spcPct val="90000"/>
                </a:lnSpc>
              </a:pPr>
              <a:fld id="{E4905E58-0CD1-410F-9CDD-1BAD46F2DCA7}" type="slidenum">
                <a:rPr lang="ru-RU" altLang="ru-RU" sz="2800" b="1">
                  <a:solidFill>
                    <a:srgbClr val="FFFA1B"/>
                  </a:solidFill>
                  <a:latin typeface="Calibri" pitchFamily="34" charset="0"/>
                  <a:cs typeface="Arial" charset="0"/>
                </a:rPr>
                <a:pPr algn="ctr" defTabSz="955675">
                  <a:lnSpc>
                    <a:spcPct val="90000"/>
                  </a:lnSpc>
                </a:pPr>
                <a:t>8</a:t>
              </a:fld>
              <a:endParaRPr lang="ru-RU" altLang="ru-RU" sz="2800" b="1">
                <a:solidFill>
                  <a:srgbClr val="FFFA1B"/>
                </a:solidFill>
                <a:latin typeface="Calibri" pitchFamily="34" charset="0"/>
                <a:cs typeface="Arial" charset="0"/>
              </a:endParaRPr>
            </a:p>
          </p:txBody>
        </p:sp>
      </p:grpSp>
    </p:spTree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-1644" y="13103"/>
            <a:ext cx="12192000" cy="6854112"/>
          </a:xfrm>
          <a:prstGeom prst="rect">
            <a:avLst/>
          </a:prstGeom>
          <a:gradFill>
            <a:gsLst>
              <a:gs pos="0">
                <a:srgbClr val="0066FF">
                  <a:alpha val="80000"/>
                </a:srgbClr>
              </a:gs>
              <a:gs pos="50000">
                <a:schemeClr val="bg1">
                  <a:alpha val="94000"/>
                  <a:lumMod val="95000"/>
                </a:schemeClr>
              </a:gs>
              <a:gs pos="100000">
                <a:srgbClr val="66CCFF">
                  <a:alpha val="8000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08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267">
              <a:solidFill>
                <a:prstClr val="white"/>
              </a:solidFill>
            </a:endParaRPr>
          </a:p>
        </p:txBody>
      </p:sp>
      <p:sp>
        <p:nvSpPr>
          <p:cNvPr id="11268" name="TextBox 3"/>
          <p:cNvSpPr txBox="1">
            <a:spLocks noChangeArrowheads="1"/>
          </p:cNvSpPr>
          <p:nvPr/>
        </p:nvSpPr>
        <p:spPr bwMode="auto">
          <a:xfrm>
            <a:off x="9921875" y="119063"/>
            <a:ext cx="727075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789" dirty="0"/>
              <a:t>6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-3472" y="230881"/>
            <a:ext cx="12195472" cy="426143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9525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 prstMaterial="dkEdge"/>
        </p:spPr>
        <p:txBody>
          <a:bodyPr lIns="137485" tIns="68739" rIns="137485" bIns="68739" anchor="ctr">
            <a:spAutoFit/>
          </a:bodyPr>
          <a:lstStyle/>
          <a:p>
            <a:pPr algn="ctr" defTabSz="1095687">
              <a:defRPr/>
            </a:pPr>
            <a:endParaRPr lang="ru-RU" sz="1867" b="1" kern="0" dirty="0">
              <a:ln w="18000">
                <a:solidFill>
                  <a:srgbClr val="FFFF00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23282" y="150725"/>
            <a:ext cx="12218623" cy="441349"/>
          </a:xfrm>
          <a:prstGeom prst="rect">
            <a:avLst/>
          </a:prstGeom>
          <a:noFill/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 anchor="ctr"/>
          <a:lstStyle/>
          <a:p>
            <a:pPr algn="ctr" defTabSz="1285353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gradFill flip="none" rotWithShape="1">
                  <a:gsLst>
                    <a:gs pos="0">
                      <a:srgbClr val="4F81BD">
                        <a:lumMod val="50000"/>
                      </a:srgbClr>
                    </a:gs>
                    <a:gs pos="50000">
                      <a:srgbClr val="4F81BD">
                        <a:lumMod val="75000"/>
                      </a:srgbClr>
                    </a:gs>
                    <a:gs pos="100000">
                      <a:srgbClr val="4F81BD">
                        <a:lumMod val="60000"/>
                        <a:lumOff val="40000"/>
                      </a:srgbClr>
                    </a:gs>
                  </a:gsLst>
                  <a:lin ang="16200000" scaled="1"/>
                  <a:tileRect/>
                </a:gradFill>
                <a:latin typeface="+mn-lt"/>
              </a:rPr>
              <a:t>Результаты исследования чувствительности набора реагентов</a:t>
            </a:r>
          </a:p>
          <a:p>
            <a:pPr algn="ctr" defTabSz="1285353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gradFill flip="none" rotWithShape="1">
                  <a:gsLst>
                    <a:gs pos="0">
                      <a:srgbClr val="4F81BD">
                        <a:lumMod val="50000"/>
                      </a:srgbClr>
                    </a:gs>
                    <a:gs pos="50000">
                      <a:srgbClr val="4F81BD">
                        <a:lumMod val="75000"/>
                      </a:srgbClr>
                    </a:gs>
                    <a:gs pos="100000">
                      <a:srgbClr val="4F81BD">
                        <a:lumMod val="60000"/>
                        <a:lumOff val="40000"/>
                      </a:srgbClr>
                    </a:gs>
                  </a:gsLst>
                  <a:lin ang="16200000" scaled="1"/>
                  <a:tileRect/>
                </a:gradFill>
                <a:latin typeface="+mn-lt"/>
              </a:rPr>
              <a:t> «ОМ-Скрин-Эбола/Марбург-РВ»</a:t>
            </a:r>
          </a:p>
        </p:txBody>
      </p:sp>
      <p:pic>
        <p:nvPicPr>
          <p:cNvPr id="46090" name="Рисунок 7"/>
          <p:cNvPicPr>
            <a:picLocks noChangeAspect="1"/>
          </p:cNvPicPr>
          <p:nvPr/>
        </p:nvPicPr>
        <p:blipFill>
          <a:blip r:embed="rId4"/>
          <a:srcRect t="4434" b="13841"/>
          <a:stretch>
            <a:fillRect/>
          </a:stretch>
        </p:blipFill>
        <p:spPr bwMode="auto">
          <a:xfrm>
            <a:off x="0" y="-9525"/>
            <a:ext cx="576263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935038" y="1600200"/>
          <a:ext cx="10380662" cy="4448175"/>
        </p:xfrm>
        <a:graphic>
          <a:graphicData uri="http://schemas.openxmlformats.org/drawingml/2006/table">
            <a:tbl>
              <a:tblPr/>
              <a:tblGrid>
                <a:gridCol w="5309307">
                  <a:extLst>
                    <a:ext uri="{9D8B030D-6E8A-4147-A177-3AD203B41FA5}"/>
                  </a:extLst>
                </a:gridCol>
                <a:gridCol w="5070640">
                  <a:extLst>
                    <a:ext uri="{9D8B030D-6E8A-4147-A177-3AD203B41FA5}"/>
                  </a:extLst>
                </a:gridCol>
              </a:tblGrid>
              <a:tr h="25530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Расчетная </a:t>
                      </a:r>
                      <a:b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концентрация,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БОЕ∙мл</a:t>
                      </a:r>
                      <a:r>
                        <a:rPr kumimoji="0" lang="ru-RU" sz="24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</a:t>
                      </a:r>
                      <a:endParaRPr kumimoji="0" 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340" marR="6234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положительных определений,</a:t>
                      </a:r>
                      <a:b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полученных при анализе препарата НК вируса </a:t>
                      </a:r>
                      <a:r>
                        <a:rPr kumimoji="0" lang="ru-RU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Эбола</a:t>
                      </a: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штамм Заир, 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=10 (Х±</a:t>
                      </a:r>
                      <a:r>
                        <a:rPr kumimoji="0" lang="ru-RU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σ</a:t>
                      </a: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62340" marR="6234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6169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1,0∙10</a:t>
                      </a:r>
                      <a:r>
                        <a:rPr kumimoji="0" lang="ru-RU" sz="24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340" marR="6234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(100-10)</a:t>
                      </a:r>
                    </a:p>
                  </a:txBody>
                  <a:tcPr marL="62340" marR="6234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6169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1,0∙10</a:t>
                      </a:r>
                      <a:r>
                        <a:rPr kumimoji="0" lang="ru-RU" sz="24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340" marR="6234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(100-10)</a:t>
                      </a:r>
                    </a:p>
                  </a:txBody>
                  <a:tcPr marL="62340" marR="6234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6620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1,0∙10</a:t>
                      </a:r>
                      <a:r>
                        <a:rPr kumimoji="0" lang="ru-RU" sz="24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340" marR="6234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(70±12)</a:t>
                      </a:r>
                    </a:p>
                  </a:txBody>
                  <a:tcPr marL="62340" marR="6234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grpSp>
        <p:nvGrpSpPr>
          <p:cNvPr id="46110" name="Group 3"/>
          <p:cNvGrpSpPr>
            <a:grpSpLocks/>
          </p:cNvGrpSpPr>
          <p:nvPr/>
        </p:nvGrpSpPr>
        <p:grpSpPr bwMode="auto">
          <a:xfrm>
            <a:off x="11293475" y="136525"/>
            <a:ext cx="771525" cy="536575"/>
            <a:chOff x="5207" y="58"/>
            <a:chExt cx="487" cy="338"/>
          </a:xfrm>
        </p:grpSpPr>
        <p:graphicFrame>
          <p:nvGraphicFramePr>
            <p:cNvPr id="46111" name="Object 3"/>
            <p:cNvGraphicFramePr>
              <a:graphicFrameLocks noChangeAspect="1"/>
            </p:cNvGraphicFramePr>
            <p:nvPr/>
          </p:nvGraphicFramePr>
          <p:xfrm>
            <a:off x="5207" y="58"/>
            <a:ext cx="487" cy="338"/>
          </p:xfrm>
          <a:graphic>
            <a:graphicData uri="http://schemas.openxmlformats.org/presentationml/2006/ole">
              <p:oleObj spid="_x0000_s46111" name="Точечный рисунок" r:id="rId5" imgW="4266667" imgH="3486637" progId="PBrush">
                <p:embed/>
              </p:oleObj>
            </a:graphicData>
          </a:graphic>
        </p:graphicFrame>
        <p:sp>
          <p:nvSpPr>
            <p:cNvPr id="46112" name="Rectangle 5"/>
            <p:cNvSpPr>
              <a:spLocks noChangeArrowheads="1"/>
            </p:cNvSpPr>
            <p:nvPr/>
          </p:nvSpPr>
          <p:spPr bwMode="auto">
            <a:xfrm>
              <a:off x="5301" y="103"/>
              <a:ext cx="278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5758" tIns="47879" rIns="95758" bIns="47879" anchor="ctr"/>
            <a:lstStyle/>
            <a:p>
              <a:pPr algn="ctr" defTabSz="955675">
                <a:lnSpc>
                  <a:spcPct val="90000"/>
                </a:lnSpc>
              </a:pPr>
              <a:fld id="{629DBE6E-5CD9-48C5-A6B6-F9FB8ED44446}" type="slidenum">
                <a:rPr lang="ru-RU" altLang="ru-RU" sz="2800" b="1">
                  <a:solidFill>
                    <a:srgbClr val="FFFA1B"/>
                  </a:solidFill>
                  <a:latin typeface="Calibri" pitchFamily="34" charset="0"/>
                  <a:cs typeface="Arial" charset="0"/>
                </a:rPr>
                <a:pPr algn="ctr" defTabSz="955675">
                  <a:lnSpc>
                    <a:spcPct val="90000"/>
                  </a:lnSpc>
                </a:pPr>
                <a:t>9</a:t>
              </a:fld>
              <a:endParaRPr lang="ru-RU" altLang="ru-RU" sz="2800" b="1">
                <a:solidFill>
                  <a:srgbClr val="FFFA1B"/>
                </a:solidFill>
                <a:latin typeface="Calibri" pitchFamily="34" charset="0"/>
                <a:cs typeface="Arial" charset="0"/>
              </a:endParaRPr>
            </a:p>
          </p:txBody>
        </p:sp>
      </p:grpSp>
    </p:spTree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11342</TotalTime>
  <Words>1112</Words>
  <Application>Microsoft Office PowerPoint</Application>
  <PresentationFormat>Произвольный</PresentationFormat>
  <Paragraphs>307</Paragraphs>
  <Slides>16</Slides>
  <Notes>10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4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7" baseType="lpstr">
      <vt:lpstr>Arial</vt:lpstr>
      <vt:lpstr>Calibri Light</vt:lpstr>
      <vt:lpstr>Calibri</vt:lpstr>
      <vt:lpstr>ITC Zapf Dingbats</vt:lpstr>
      <vt:lpstr>Times New Roman</vt:lpstr>
      <vt:lpstr>Times-Roman</vt:lpstr>
      <vt:lpstr>Тема Office</vt:lpstr>
      <vt:lpstr>1_Тема Office</vt:lpstr>
      <vt:lpstr>Тема Office</vt:lpstr>
      <vt:lpstr>1_Тема Office</vt:lpstr>
      <vt:lpstr>Точечный рисунок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Матвеев</dc:creator>
  <cp:lastModifiedBy>Microsoft Office</cp:lastModifiedBy>
  <cp:revision>406</cp:revision>
  <cp:lastPrinted>2017-10-14T08:50:36Z</cp:lastPrinted>
  <dcterms:created xsi:type="dcterms:W3CDTF">2017-05-19T04:07:52Z</dcterms:created>
  <dcterms:modified xsi:type="dcterms:W3CDTF">2017-12-04T07:14:05Z</dcterms:modified>
</cp:coreProperties>
</file>